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
  </p:notesMasterIdLst>
  <p:handoutMasterIdLst>
    <p:handoutMasterId r:id="rId21"/>
  </p:handoutMasterIdLst>
  <p:sldIdLst>
    <p:sldId id="266" r:id="rId3"/>
    <p:sldId id="267" r:id="rId4"/>
    <p:sldId id="268" r:id="rId6"/>
    <p:sldId id="273" r:id="rId7"/>
    <p:sldId id="272" r:id="rId8"/>
    <p:sldId id="274" r:id="rId9"/>
    <p:sldId id="269" r:id="rId10"/>
    <p:sldId id="276" r:id="rId11"/>
    <p:sldId id="275" r:id="rId12"/>
    <p:sldId id="278" r:id="rId13"/>
    <p:sldId id="270" r:id="rId14"/>
    <p:sldId id="283" r:id="rId15"/>
    <p:sldId id="294" r:id="rId16"/>
    <p:sldId id="295" r:id="rId17"/>
    <p:sldId id="296" r:id="rId18"/>
    <p:sldId id="271" r:id="rId19"/>
    <p:sldId id="285" r:id="rId20"/>
  </p:sldIdLst>
  <p:sldSz cx="12192000" cy="6858000"/>
  <p:notesSz cx="6858000" cy="9144000"/>
  <p:embeddedFontLst>
    <p:embeddedFont>
      <p:font typeface="喵呜黑体" panose="02000503000000000000" charset="-122"/>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5" autoAdjust="0"/>
    <p:restoredTop sz="94660"/>
  </p:normalViewPr>
  <p:slideViewPr>
    <p:cSldViewPr snapToGrid="0">
      <p:cViewPr varScale="1">
        <p:scale>
          <a:sx n="153" d="100"/>
          <a:sy n="153" d="100"/>
        </p:scale>
        <p:origin x="534" y="15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12.xml"/><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Normal" panose="020B0400000000000000" charset="-122"/>
              </a:rPr>
            </a:fld>
            <a:endParaRPr lang="zh-CN" altLang="en-US">
              <a:cs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Normal" panose="020B0400000000000000" charset="-122"/>
              </a:rPr>
            </a:fld>
            <a:endParaRPr lang="zh-CN" altLang="en-US">
              <a:cs typeface="思源黑体 CN Normal" panose="020B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cs typeface="思源黑体 CN Normal" panose="020B0400000000000000" charset="-122"/>
              </a:defRPr>
            </a:lvl1pPr>
          </a:lstStyle>
          <a:p>
            <a:fld id="{5640975C-B837-4D6E-844D-7C645303B72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cs typeface="思源黑体 CN Normal" panose="020B0400000000000000" charset="-122"/>
              </a:defRPr>
            </a:lvl1pPr>
          </a:lstStyle>
          <a:p>
            <a:fld id="{56E84C2C-40E2-4F7A-AD16-1F4FF2C99AF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想法的孕育</a:t>
            </a:r>
            <a:endParaRPr lang="zh-CN" altLang="en-US"/>
          </a:p>
          <a:p>
            <a:endParaRPr lang="zh-CN" altLang="en-US"/>
          </a:p>
          <a:p>
            <a:r>
              <a:rPr lang="zh-CN" altLang="en-US"/>
              <a:t>在这个阶段，你开始捕捉那些突然闪现的灵感或想法。这些可能是对某个话题的初步认识，或者是对某个问题的独特见解。关键是要保持开放的心态，让思维自由流动，不受限制地探索各种可能性。</a:t>
            </a:r>
            <a:endParaRPr lang="zh-CN" altLang="en-US"/>
          </a:p>
          <a:p>
            <a:r>
              <a:rPr lang="zh-CN" altLang="en-US"/>
              <a:t>筛选与聚焦</a:t>
            </a:r>
            <a:endParaRPr lang="zh-CN" altLang="en-US"/>
          </a:p>
          <a:p>
            <a:endParaRPr lang="zh-CN" altLang="en-US"/>
          </a:p>
          <a:p>
            <a:r>
              <a:rPr lang="zh-CN" altLang="en-US"/>
              <a:t>当你有了一堆想法后，下一步是进行筛选。考虑哪些想法最有潜力，哪些最符合你的兴趣或目标。在这个过程中，你可能需要对每个想法进行深入的思考，评估它们的可行性、相关性和重要性。</a:t>
            </a:r>
            <a:endParaRPr lang="zh-CN" altLang="en-US"/>
          </a:p>
          <a:p>
            <a:r>
              <a:rPr lang="zh-CN" altLang="en-US"/>
              <a:t>结构化发展</a:t>
            </a:r>
            <a:endParaRPr lang="zh-CN" altLang="en-US"/>
          </a:p>
          <a:p>
            <a:endParaRPr lang="zh-CN" altLang="en-US"/>
          </a:p>
          <a:p>
            <a:r>
              <a:rPr lang="zh-CN" altLang="en-US"/>
              <a:t>一旦选定了一个想法，接下来就是构建一个框架，将这个想法发展成一个完整的主题。这可能包括定义主题的范围、确定关键点和论点、以及创建一个逻辑清晰的结构。这个阶段是将抽象想法具体化的关键步骤。</a:t>
            </a:r>
            <a:endParaRPr lang="zh-CN" altLang="en-US"/>
          </a:p>
          <a:p>
            <a:r>
              <a:rPr lang="zh-CN" altLang="en-US"/>
              <a:t>细化与完善</a:t>
            </a:r>
            <a:endParaRPr lang="zh-CN" altLang="en-US"/>
          </a:p>
          <a:p>
            <a:endParaRPr lang="zh-CN" altLang="en-US"/>
          </a:p>
          <a:p>
            <a:r>
              <a:rPr lang="zh-CN" altLang="en-US"/>
              <a:t>在想法已经结构化之后，你需要进一步细化和完善它。这可能涉及到收集更多的信息、数据或案例来支持你的主题，或者通过讨论和反馈来增强你的观点。最终，你的目标是确保你的主题既具有深度，又能够清晰、有力地传达给听众或读者。</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当然可以。在制作AI视频时，确认基调是关键步骤之一，因为它决定了视频的整体风格和氛围。以下是围绕“确认基调”的三大类别和每个类别下的四个具体点：</a:t>
            </a:r>
            <a:endParaRPr lang="zh-CN" altLang="en-US"/>
          </a:p>
          <a:p>
            <a:endParaRPr lang="zh-CN" altLang="en-US"/>
          </a:p>
          <a:p>
            <a:r>
              <a:rPr lang="zh-CN" altLang="en-US"/>
              <a:t>### 1. 故事情绪分析</a:t>
            </a:r>
            <a:endParaRPr lang="zh-CN" altLang="en-US"/>
          </a:p>
          <a:p>
            <a:r>
              <a:rPr lang="zh-CN" altLang="en-US"/>
              <a:t>- **情绪识别**：首先分析剧本的主要情绪，是喜剧、悲剧、惊悚还是科幻等，因为不同的情绪适合不同的画风。</a:t>
            </a:r>
            <a:endParaRPr lang="zh-CN" altLang="en-US"/>
          </a:p>
          <a:p>
            <a:r>
              <a:rPr lang="zh-CN" altLang="en-US"/>
              <a:t>- **场景氛围**：考虑故事发生的环境，如室内、室外、自然、城市等，这将影响颜色方案和视觉元素的选择。</a:t>
            </a:r>
            <a:endParaRPr lang="zh-CN" altLang="en-US"/>
          </a:p>
          <a:p>
            <a:r>
              <a:rPr lang="zh-CN" altLang="en-US"/>
              <a:t>- **角色性格**：角色的性格和发展对确定视频的基调至关重要，例如活泼的角色可能需要明亮鲜艳的色彩。</a:t>
            </a:r>
            <a:endParaRPr lang="zh-CN" altLang="en-US"/>
          </a:p>
          <a:p>
            <a:r>
              <a:rPr lang="zh-CN" altLang="en-US"/>
              <a:t>- **情感强度**：根据故事中的情感高潮和低谷调整视觉风格，确保视觉效果与情感强度相匹配。</a:t>
            </a:r>
            <a:endParaRPr lang="zh-CN" altLang="en-US"/>
          </a:p>
          <a:p>
            <a:endParaRPr lang="zh-CN" altLang="en-US"/>
          </a:p>
          <a:p>
            <a:r>
              <a:rPr lang="zh-CN" altLang="en-US"/>
              <a:t>### 2. 视觉风格定位</a:t>
            </a:r>
            <a:endParaRPr lang="zh-CN" altLang="en-US"/>
          </a:p>
          <a:p>
            <a:r>
              <a:rPr lang="zh-CN" altLang="en-US"/>
              <a:t>- **色彩调性**：选择反映故事情绪的色彩方案，如暖色调可以营造温馨感，冷色调适合表现孤独或科技感。</a:t>
            </a:r>
            <a:endParaRPr lang="zh-CN" altLang="en-US"/>
          </a:p>
          <a:p>
            <a:r>
              <a:rPr lang="zh-CN" altLang="en-US"/>
              <a:t>- **构图风格**：根据故事内容选择适当的构图风格，如动态的、静态的、对称的或非对称的。</a:t>
            </a:r>
            <a:endParaRPr lang="zh-CN" altLang="en-US"/>
          </a:p>
          <a:p>
            <a:r>
              <a:rPr lang="zh-CN" altLang="en-US"/>
              <a:t>- **画面纹理**：考虑使用何种纹理效果，如平滑、粗糙、手绘风格等，以增加视觉深度和兴趣。</a:t>
            </a:r>
            <a:endParaRPr lang="zh-CN" altLang="en-US"/>
          </a:p>
          <a:p>
            <a:r>
              <a:rPr lang="zh-CN" altLang="en-US"/>
              <a:t>- **光影处理**：光影的运用可以极大地影响场景的情绪，选择适当的光照效果，如柔和的环境光或强烈的对比光。</a:t>
            </a:r>
            <a:endParaRPr lang="zh-CN" altLang="en-US"/>
          </a:p>
          <a:p>
            <a:endParaRPr lang="zh-CN" altLang="en-US"/>
          </a:p>
          <a:p>
            <a:r>
              <a:rPr lang="zh-CN" altLang="en-US"/>
              <a:t>### 3. 技术和资源考量</a:t>
            </a:r>
            <a:endParaRPr lang="zh-CN" altLang="en-US"/>
          </a:p>
          <a:p>
            <a:r>
              <a:rPr lang="zh-CN" altLang="en-US"/>
              <a:t>- **可用技术**：根据可用的技术和工具，如AI生成艺术、3D建模或传统的2D动画，决定可实现的视觉风格。</a:t>
            </a:r>
            <a:endParaRPr lang="zh-CN" altLang="en-US"/>
          </a:p>
          <a:p>
            <a:r>
              <a:rPr lang="zh-CN" altLang="en-US"/>
              <a:t>- **资源获取**：考虑获取素材的途径，如自行创作、购买版权或使用开源素材，并确保风格一致性。</a:t>
            </a:r>
            <a:endParaRPr lang="zh-CN" altLang="en-US"/>
          </a:p>
          <a:p>
            <a:r>
              <a:rPr lang="zh-CN" altLang="en-US"/>
              <a:t>- **实施难度**：评估不同视觉风格的实施难度，确保项目的可行性和时间管理。</a:t>
            </a:r>
            <a:endParaRPr lang="zh-CN" altLang="en-US"/>
          </a:p>
          <a:p>
            <a:r>
              <a:rPr lang="zh-CN" altLang="en-US"/>
              <a:t>- **预期受众**：考虑目标观众的喜好和接受度，选择最能引起共鸣的视觉风格。</a:t>
            </a:r>
            <a:endParaRPr lang="zh-CN" altLang="en-US"/>
          </a:p>
          <a:p>
            <a:endParaRPr lang="zh-CN" altLang="en-US"/>
          </a:p>
          <a:p>
            <a:r>
              <a:rPr lang="zh-CN" altLang="en-US"/>
              <a:t>通过以上三大类别和每类别下的四个具体点来确定视频的基调，可以确保最终的AI视频既符合故事情境，又能够吸引目标观众。</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cs typeface="思源黑体 CN Normal" panose="020B0400000000000000" charset="-122"/>
              </a:defRPr>
            </a:lvl1p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lvl1pPr>
              <a:defRPr>
                <a:cs typeface="思源黑体 CN Normal" panose="020B0400000000000000" charset="-122"/>
              </a:defRPr>
            </a:lvl1pPr>
            <a:lvl2pPr>
              <a:defRPr>
                <a:cs typeface="思源黑体 CN Normal" panose="020B0400000000000000" charset="-122"/>
              </a:defRPr>
            </a:lvl2pPr>
            <a:lvl3pPr>
              <a:defRPr>
                <a:cs typeface="思源黑体 CN Normal" panose="020B0400000000000000" charset="-122"/>
              </a:defRPr>
            </a:lvl3pPr>
            <a:lvl4pPr>
              <a:defRPr>
                <a:cs typeface="思源黑体 CN Normal" panose="020B0400000000000000" charset="-122"/>
              </a:defRPr>
            </a:lvl4pPr>
            <a:lvl5pPr>
              <a:defRPr>
                <a:cs typeface="思源黑体 CN Normal" panose="020B0400000000000000"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lvl1pPr>
              <a:defRPr>
                <a:cs typeface="思源黑体 CN Normal" panose="020B0400000000000000" charset="-122"/>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lvl1pPr>
              <a:defRPr>
                <a:cs typeface="思源黑体 CN Normal" panose="020B0400000000000000" charset="-122"/>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lvl1pPr>
              <a:defRPr>
                <a:cs typeface="思源黑体 CN Normal" panose="020B0400000000000000" charset="-122"/>
              </a:defRPr>
            </a:lvl1p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任意多边形: 形状 311"/>
          <p:cNvSpPr/>
          <p:nvPr/>
        </p:nvSpPr>
        <p:spPr>
          <a:xfrm>
            <a:off x="4077619" y="0"/>
            <a:ext cx="8114381" cy="6858000"/>
          </a:xfrm>
          <a:custGeom>
            <a:avLst/>
            <a:gdLst>
              <a:gd name="connsiteX0" fmla="*/ 0 w 8114381"/>
              <a:gd name="connsiteY0" fmla="*/ 0 h 6858000"/>
              <a:gd name="connsiteX1" fmla="*/ 8114381 w 8114381"/>
              <a:gd name="connsiteY1" fmla="*/ 0 h 6858000"/>
              <a:gd name="connsiteX2" fmla="*/ 8114381 w 8114381"/>
              <a:gd name="connsiteY2" fmla="*/ 6858000 h 6858000"/>
              <a:gd name="connsiteX3" fmla="*/ 202545 w 8114381"/>
              <a:gd name="connsiteY3" fmla="*/ 6858000 h 6858000"/>
              <a:gd name="connsiteX4" fmla="*/ 282592 w 8114381"/>
              <a:gd name="connsiteY4" fmla="*/ 6649009 h 6858000"/>
              <a:gd name="connsiteX5" fmla="*/ 762763 w 8114381"/>
              <a:gd name="connsiteY5" fmla="*/ 5958757 h 6858000"/>
              <a:gd name="connsiteX6" fmla="*/ 1944132 w 8114381"/>
              <a:gd name="connsiteY6" fmla="*/ 2433262 h 6858000"/>
              <a:gd name="connsiteX7" fmla="*/ 49943 w 8114381"/>
              <a:gd name="connsiteY7" fmla="*/ 1329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4381" h="6858000">
                <a:moveTo>
                  <a:pt x="0" y="0"/>
                </a:moveTo>
                <a:lnTo>
                  <a:pt x="8114381" y="0"/>
                </a:lnTo>
                <a:lnTo>
                  <a:pt x="8114381" y="6858000"/>
                </a:lnTo>
                <a:lnTo>
                  <a:pt x="202545" y="6858000"/>
                </a:lnTo>
                <a:lnTo>
                  <a:pt x="282592" y="6649009"/>
                </a:lnTo>
                <a:cubicBezTo>
                  <a:pt x="387192" y="6416529"/>
                  <a:pt x="541464" y="6182549"/>
                  <a:pt x="762763" y="5958757"/>
                </a:cubicBezTo>
                <a:cubicBezTo>
                  <a:pt x="1776189" y="4934033"/>
                  <a:pt x="4255911" y="4393201"/>
                  <a:pt x="1944132" y="2433262"/>
                </a:cubicBezTo>
                <a:cubicBezTo>
                  <a:pt x="788243" y="1453294"/>
                  <a:pt x="274607" y="670626"/>
                  <a:pt x="49943" y="132951"/>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6" name="任意多边形: 形状 315"/>
          <p:cNvSpPr/>
          <p:nvPr/>
        </p:nvSpPr>
        <p:spPr>
          <a:xfrm>
            <a:off x="5077412" y="1087918"/>
            <a:ext cx="7114588" cy="5770082"/>
          </a:xfrm>
          <a:custGeom>
            <a:avLst/>
            <a:gdLst>
              <a:gd name="connsiteX0" fmla="*/ 7114588 w 7114588"/>
              <a:gd name="connsiteY0" fmla="*/ 0 h 5770082"/>
              <a:gd name="connsiteX1" fmla="*/ 7114588 w 7114588"/>
              <a:gd name="connsiteY1" fmla="*/ 5770082 h 5770082"/>
              <a:gd name="connsiteX2" fmla="*/ 0 w 7114588"/>
              <a:gd name="connsiteY2" fmla="*/ 5770082 h 5770082"/>
              <a:gd name="connsiteX3" fmla="*/ 53827 w 7114588"/>
              <a:gd name="connsiteY3" fmla="*/ 5612341 h 5770082"/>
              <a:gd name="connsiteX4" fmla="*/ 319313 w 7114588"/>
              <a:gd name="connsiteY4" fmla="*/ 5180139 h 5770082"/>
              <a:gd name="connsiteX5" fmla="*/ 911327 w 7114588"/>
              <a:gd name="connsiteY5" fmla="*/ 4728595 h 5770082"/>
              <a:gd name="connsiteX6" fmla="*/ 2043731 w 7114588"/>
              <a:gd name="connsiteY6" fmla="*/ 4374095 h 5770082"/>
              <a:gd name="connsiteX7" fmla="*/ 3262322 w 7114588"/>
              <a:gd name="connsiteY7" fmla="*/ 4274394 h 5770082"/>
              <a:gd name="connsiteX8" fmla="*/ 4586600 w 7114588"/>
              <a:gd name="connsiteY8" fmla="*/ 3444644 h 5770082"/>
              <a:gd name="connsiteX9" fmla="*/ 5777052 w 7114588"/>
              <a:gd name="connsiteY9" fmla="*/ 874525 h 5770082"/>
              <a:gd name="connsiteX10" fmla="*/ 6967843 w 7114588"/>
              <a:gd name="connsiteY10" fmla="*/ 36662 h 577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4588" h="5770082">
                <a:moveTo>
                  <a:pt x="7114588" y="0"/>
                </a:moveTo>
                <a:lnTo>
                  <a:pt x="7114588" y="5770082"/>
                </a:lnTo>
                <a:lnTo>
                  <a:pt x="0" y="5770082"/>
                </a:lnTo>
                <a:lnTo>
                  <a:pt x="53827" y="5612341"/>
                </a:lnTo>
                <a:cubicBezTo>
                  <a:pt x="119146" y="5456468"/>
                  <a:pt x="206261" y="5310694"/>
                  <a:pt x="319313" y="5180139"/>
                </a:cubicBezTo>
                <a:cubicBezTo>
                  <a:pt x="482606" y="4991368"/>
                  <a:pt x="691095" y="4846024"/>
                  <a:pt x="911327" y="4728595"/>
                </a:cubicBezTo>
                <a:cubicBezTo>
                  <a:pt x="1263500" y="4541131"/>
                  <a:pt x="1647534" y="4420934"/>
                  <a:pt x="2043731" y="4374095"/>
                </a:cubicBezTo>
                <a:cubicBezTo>
                  <a:pt x="2448746" y="4326238"/>
                  <a:pt x="2863510" y="4355929"/>
                  <a:pt x="3262322" y="4274394"/>
                </a:cubicBezTo>
                <a:cubicBezTo>
                  <a:pt x="3788709" y="4164897"/>
                  <a:pt x="4258488" y="3870553"/>
                  <a:pt x="4586600" y="3444644"/>
                </a:cubicBezTo>
                <a:cubicBezTo>
                  <a:pt x="5162662" y="2691334"/>
                  <a:pt x="5214726" y="1638247"/>
                  <a:pt x="5777052" y="874525"/>
                </a:cubicBezTo>
                <a:cubicBezTo>
                  <a:pt x="6083002" y="459010"/>
                  <a:pt x="6504999" y="174643"/>
                  <a:pt x="6967843" y="36662"/>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8" name="任意多边形: 形状 317"/>
          <p:cNvSpPr/>
          <p:nvPr/>
        </p:nvSpPr>
        <p:spPr>
          <a:xfrm>
            <a:off x="8093995" y="0"/>
            <a:ext cx="4098005" cy="1469858"/>
          </a:xfrm>
          <a:custGeom>
            <a:avLst/>
            <a:gdLst>
              <a:gd name="connsiteX0" fmla="*/ 0 w 4098005"/>
              <a:gd name="connsiteY0" fmla="*/ 0 h 1469858"/>
              <a:gd name="connsiteX1" fmla="*/ 4098005 w 4098005"/>
              <a:gd name="connsiteY1" fmla="*/ 0 h 1469858"/>
              <a:gd name="connsiteX2" fmla="*/ 4098005 w 4098005"/>
              <a:gd name="connsiteY2" fmla="*/ 1469858 h 1469858"/>
              <a:gd name="connsiteX3" fmla="*/ 3950619 w 4098005"/>
              <a:gd name="connsiteY3" fmla="*/ 1436420 h 1469858"/>
              <a:gd name="connsiteX4" fmla="*/ 3718521 w 4098005"/>
              <a:gd name="connsiteY4" fmla="*/ 1406596 h 1469858"/>
              <a:gd name="connsiteX5" fmla="*/ 2603510 w 4098005"/>
              <a:gd name="connsiteY5" fmla="*/ 1417301 h 1469858"/>
              <a:gd name="connsiteX6" fmla="*/ 162630 w 4098005"/>
              <a:gd name="connsiteY6" fmla="*/ 212570 h 146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005" h="1469858">
                <a:moveTo>
                  <a:pt x="0" y="0"/>
                </a:moveTo>
                <a:lnTo>
                  <a:pt x="4098005" y="0"/>
                </a:lnTo>
                <a:lnTo>
                  <a:pt x="4098005" y="1469858"/>
                </a:lnTo>
                <a:lnTo>
                  <a:pt x="3950619" y="1436420"/>
                </a:lnTo>
                <a:cubicBezTo>
                  <a:pt x="3873815" y="1422804"/>
                  <a:pt x="3796362" y="1412847"/>
                  <a:pt x="3718521" y="1406596"/>
                </a:cubicBezTo>
                <a:cubicBezTo>
                  <a:pt x="3347793" y="1377107"/>
                  <a:pt x="2975247" y="1428308"/>
                  <a:pt x="2603510" y="1417301"/>
                </a:cubicBezTo>
                <a:cubicBezTo>
                  <a:pt x="1667374" y="1389642"/>
                  <a:pt x="771908" y="920569"/>
                  <a:pt x="162630" y="21257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89" name="组合 88"/>
          <p:cNvGrpSpPr/>
          <p:nvPr/>
        </p:nvGrpSpPr>
        <p:grpSpPr>
          <a:xfrm>
            <a:off x="6385289" y="1016885"/>
            <a:ext cx="5337466" cy="5223577"/>
            <a:chOff x="4585968" y="535882"/>
            <a:chExt cx="3160641" cy="3093201"/>
          </a:xfrm>
        </p:grpSpPr>
        <p:sp>
          <p:nvSpPr>
            <p:cNvPr id="91" name="任意多边形: 形状 90"/>
            <p:cNvSpPr/>
            <p:nvPr/>
          </p:nvSpPr>
          <p:spPr>
            <a:xfrm>
              <a:off x="7159918" y="1669687"/>
              <a:ext cx="586691" cy="1709611"/>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2" name="任意多边形: 形状 91"/>
            <p:cNvSpPr/>
            <p:nvPr/>
          </p:nvSpPr>
          <p:spPr>
            <a:xfrm>
              <a:off x="7235962" y="1858822"/>
              <a:ext cx="395935" cy="1476946"/>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3" name="任意多边形: 形状 92"/>
            <p:cNvSpPr/>
            <p:nvPr/>
          </p:nvSpPr>
          <p:spPr>
            <a:xfrm>
              <a:off x="4666453" y="1446654"/>
              <a:ext cx="971512" cy="1790060"/>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4" name="任意多边形: 形状 93"/>
            <p:cNvSpPr/>
            <p:nvPr/>
          </p:nvSpPr>
          <p:spPr>
            <a:xfrm>
              <a:off x="4774290" y="1764303"/>
              <a:ext cx="790574" cy="141916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5" name="任意多边形: 形状 94"/>
            <p:cNvSpPr/>
            <p:nvPr/>
          </p:nvSpPr>
          <p:spPr>
            <a:xfrm>
              <a:off x="5033766" y="799602"/>
              <a:ext cx="846477" cy="2307712"/>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96" name="任意多边形: 形状 95"/>
            <p:cNvSpPr/>
            <p:nvPr/>
          </p:nvSpPr>
          <p:spPr>
            <a:xfrm>
              <a:off x="5258734" y="1058249"/>
              <a:ext cx="426657" cy="1840977"/>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7" name="任意多边形: 形状 96"/>
            <p:cNvSpPr/>
            <p:nvPr/>
          </p:nvSpPr>
          <p:spPr>
            <a:xfrm>
              <a:off x="5496462" y="855527"/>
              <a:ext cx="1988577" cy="2537683"/>
            </a:xfrm>
            <a:custGeom>
              <a:avLst/>
              <a:gdLst>
                <a:gd name="connsiteX0" fmla="*/ 1752866 w 1988577"/>
                <a:gd name="connsiteY0" fmla="*/ -138 h 2537683"/>
                <a:gd name="connsiteX1" fmla="*/ 218049 w 1988577"/>
                <a:gd name="connsiteY1" fmla="*/ 34639 h 2537683"/>
                <a:gd name="connsiteX2" fmla="*/ 62687 w 1988577"/>
                <a:gd name="connsiteY2" fmla="*/ 189152 h 2537683"/>
                <a:gd name="connsiteX3" fmla="*/ -194 w 1988577"/>
                <a:gd name="connsiteY3" fmla="*/ 2416911 h 2537683"/>
                <a:gd name="connsiteX4" fmla="*/ 113720 w 1988577"/>
                <a:gd name="connsiteY4" fmla="*/ 2537452 h 2537683"/>
                <a:gd name="connsiteX5" fmla="*/ 117561 w 1988577"/>
                <a:gd name="connsiteY5" fmla="*/ 2537497 h 2537683"/>
                <a:gd name="connsiteX6" fmla="*/ 1877375 w 1988577"/>
                <a:gd name="connsiteY6" fmla="*/ 2529409 h 2537683"/>
                <a:gd name="connsiteX7" fmla="*/ 1988336 w 1988577"/>
                <a:gd name="connsiteY7" fmla="*/ 2417704 h 2537683"/>
                <a:gd name="connsiteX8" fmla="*/ 1988295 w 1988577"/>
                <a:gd name="connsiteY8" fmla="*/ 2415779 h 2537683"/>
                <a:gd name="connsiteX9" fmla="*/ 1937545 w 1988577"/>
                <a:gd name="connsiteY9" fmla="*/ 176252 h 2537683"/>
                <a:gd name="connsiteX10" fmla="*/ 1752907 w 1988577"/>
                <a:gd name="connsiteY10" fmla="*/ -138 h 2537683"/>
                <a:gd name="connsiteX11" fmla="*/ 1752866 w 1988577"/>
                <a:gd name="connsiteY11" fmla="*/ -138 h 253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8577" h="2537683">
                  <a:moveTo>
                    <a:pt x="1752866" y="-138"/>
                  </a:moveTo>
                  <a:lnTo>
                    <a:pt x="218049" y="34639"/>
                  </a:lnTo>
                  <a:cubicBezTo>
                    <a:pt x="133372" y="36564"/>
                    <a:pt x="65073" y="104499"/>
                    <a:pt x="62687" y="189152"/>
                  </a:cubicBezTo>
                  <a:lnTo>
                    <a:pt x="-194" y="2416911"/>
                  </a:lnTo>
                  <a:cubicBezTo>
                    <a:pt x="-2013" y="2481652"/>
                    <a:pt x="48979" y="2535621"/>
                    <a:pt x="113720" y="2537452"/>
                  </a:cubicBezTo>
                  <a:cubicBezTo>
                    <a:pt x="115013" y="2537489"/>
                    <a:pt x="116267" y="2537501"/>
                    <a:pt x="117561" y="2537497"/>
                  </a:cubicBezTo>
                  <a:lnTo>
                    <a:pt x="1877375" y="2529409"/>
                  </a:lnTo>
                  <a:cubicBezTo>
                    <a:pt x="1938840" y="2529199"/>
                    <a:pt x="1988538" y="2479186"/>
                    <a:pt x="1988336" y="2417704"/>
                  </a:cubicBezTo>
                  <a:cubicBezTo>
                    <a:pt x="1988336" y="2417061"/>
                    <a:pt x="1988295" y="2416422"/>
                    <a:pt x="1988295" y="2415779"/>
                  </a:cubicBezTo>
                  <a:lnTo>
                    <a:pt x="1937545" y="176252"/>
                  </a:lnTo>
                  <a:cubicBezTo>
                    <a:pt x="1935281" y="76561"/>
                    <a:pt x="1852626" y="-2414"/>
                    <a:pt x="1752907" y="-138"/>
                  </a:cubicBezTo>
                  <a:cubicBezTo>
                    <a:pt x="1752907" y="-138"/>
                    <a:pt x="1752866" y="-138"/>
                    <a:pt x="1752866" y="-138"/>
                  </a:cubicBezTo>
                  <a:close/>
                </a:path>
              </a:pathLst>
            </a:custGeom>
            <a:gradFill>
              <a:gsLst>
                <a:gs pos="0">
                  <a:schemeClr val="accent4">
                    <a:lumMod val="90000"/>
                    <a:lumOff val="10000"/>
                  </a:schemeClr>
                </a:gs>
                <a:gs pos="70000">
                  <a:schemeClr val="accent4"/>
                </a:gs>
              </a:gsLst>
              <a:lin ang="1620668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8" name="任意多边形: 形状 97"/>
            <p:cNvSpPr/>
            <p:nvPr/>
          </p:nvSpPr>
          <p:spPr>
            <a:xfrm>
              <a:off x="5601136" y="862256"/>
              <a:ext cx="1743952" cy="2468382"/>
            </a:xfrm>
            <a:custGeom>
              <a:avLst/>
              <a:gdLst>
                <a:gd name="connsiteX0" fmla="*/ 1643623 w 1743952"/>
                <a:gd name="connsiteY0" fmla="*/ 452 h 2468382"/>
                <a:gd name="connsiteX1" fmla="*/ 119117 w 1743952"/>
                <a:gd name="connsiteY1" fmla="*/ 105591 h 2468382"/>
                <a:gd name="connsiteX2" fmla="*/ 67963 w 1743952"/>
                <a:gd name="connsiteY2" fmla="*/ 151346 h 2468382"/>
                <a:gd name="connsiteX3" fmla="*/ 67923 w 1743952"/>
                <a:gd name="connsiteY3" fmla="*/ 152499 h 2468382"/>
                <a:gd name="connsiteX4" fmla="*/ -215 w 1743952"/>
                <a:gd name="connsiteY4" fmla="*/ 2390287 h 2468382"/>
                <a:gd name="connsiteX5" fmla="*/ 53527 w 1743952"/>
                <a:gd name="connsiteY5" fmla="*/ 2447749 h 2468382"/>
                <a:gd name="connsiteX6" fmla="*/ 1705169 w 1743952"/>
                <a:gd name="connsiteY6" fmla="*/ 2443947 h 2468382"/>
                <a:gd name="connsiteX7" fmla="*/ 1743706 w 1743952"/>
                <a:gd name="connsiteY7" fmla="*/ 2399466 h 2468382"/>
                <a:gd name="connsiteX8" fmla="*/ 1704360 w 1743952"/>
                <a:gd name="connsiteY8" fmla="*/ 51525 h 2468382"/>
                <a:gd name="connsiteX9" fmla="*/ 1650942 w 1743952"/>
                <a:gd name="connsiteY9" fmla="*/ -179 h 2468382"/>
                <a:gd name="connsiteX10" fmla="*/ 1643623 w 1743952"/>
                <a:gd name="connsiteY10" fmla="*/ 452 h 24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952" h="2468382">
                  <a:moveTo>
                    <a:pt x="1643623" y="452"/>
                  </a:moveTo>
                  <a:cubicBezTo>
                    <a:pt x="1434680" y="33611"/>
                    <a:pt x="715939" y="137941"/>
                    <a:pt x="119117" y="105591"/>
                  </a:cubicBezTo>
                  <a:cubicBezTo>
                    <a:pt x="92347" y="104102"/>
                    <a:pt x="69459" y="124588"/>
                    <a:pt x="67963" y="151346"/>
                  </a:cubicBezTo>
                  <a:cubicBezTo>
                    <a:pt x="67963" y="151730"/>
                    <a:pt x="67923" y="152114"/>
                    <a:pt x="67923" y="152499"/>
                  </a:cubicBezTo>
                  <a:lnTo>
                    <a:pt x="-215" y="2390287"/>
                  </a:lnTo>
                  <a:cubicBezTo>
                    <a:pt x="-1145" y="2420959"/>
                    <a:pt x="22875" y="2446629"/>
                    <a:pt x="53527" y="2447749"/>
                  </a:cubicBezTo>
                  <a:cubicBezTo>
                    <a:pt x="304484" y="2456888"/>
                    <a:pt x="1337913" y="2490855"/>
                    <a:pt x="1705169" y="2443947"/>
                  </a:cubicBezTo>
                  <a:cubicBezTo>
                    <a:pt x="1727450" y="2441089"/>
                    <a:pt x="1744070" y="2421941"/>
                    <a:pt x="1743706" y="2399466"/>
                  </a:cubicBezTo>
                  <a:lnTo>
                    <a:pt x="1704360" y="51525"/>
                  </a:lnTo>
                  <a:cubicBezTo>
                    <a:pt x="1703875" y="22495"/>
                    <a:pt x="1679976" y="-652"/>
                    <a:pt x="1650942" y="-179"/>
                  </a:cubicBezTo>
                  <a:cubicBezTo>
                    <a:pt x="1648475" y="-142"/>
                    <a:pt x="1646049" y="72"/>
                    <a:pt x="1643623" y="45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9" name="任意多边形: 形状 98"/>
            <p:cNvSpPr/>
            <p:nvPr/>
          </p:nvSpPr>
          <p:spPr>
            <a:xfrm>
              <a:off x="5641817" y="920734"/>
              <a:ext cx="1678361" cy="2375462"/>
            </a:xfrm>
            <a:custGeom>
              <a:avLst/>
              <a:gdLst>
                <a:gd name="connsiteX0" fmla="*/ 1581792 w 1678361"/>
                <a:gd name="connsiteY0" fmla="*/ 448 h 2375462"/>
                <a:gd name="connsiteX1" fmla="*/ 114627 w 1678361"/>
                <a:gd name="connsiteY1" fmla="*/ 101542 h 2375462"/>
                <a:gd name="connsiteX2" fmla="*/ 65415 w 1678361"/>
                <a:gd name="connsiteY2" fmla="*/ 145523 h 2375462"/>
                <a:gd name="connsiteX3" fmla="*/ 65374 w 1678361"/>
                <a:gd name="connsiteY3" fmla="*/ 146671 h 2375462"/>
                <a:gd name="connsiteX4" fmla="*/ -216 w 1678361"/>
                <a:gd name="connsiteY4" fmla="*/ 2300308 h 2375462"/>
                <a:gd name="connsiteX5" fmla="*/ 51544 w 1678361"/>
                <a:gd name="connsiteY5" fmla="*/ 2355587 h 2375462"/>
                <a:gd name="connsiteX6" fmla="*/ 1640993 w 1678361"/>
                <a:gd name="connsiteY6" fmla="*/ 2351947 h 2375462"/>
                <a:gd name="connsiteX7" fmla="*/ 1678115 w 1678361"/>
                <a:gd name="connsiteY7" fmla="*/ 2309002 h 2375462"/>
                <a:gd name="connsiteX8" fmla="*/ 1640225 w 1678361"/>
                <a:gd name="connsiteY8" fmla="*/ 49459 h 2375462"/>
                <a:gd name="connsiteX9" fmla="*/ 1588949 w 1678361"/>
                <a:gd name="connsiteY9" fmla="*/ -179 h 2375462"/>
                <a:gd name="connsiteX10" fmla="*/ 1581792 w 1678361"/>
                <a:gd name="connsiteY10" fmla="*/ 448 h 23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8361" h="2375462">
                  <a:moveTo>
                    <a:pt x="1581792" y="448"/>
                  </a:moveTo>
                  <a:cubicBezTo>
                    <a:pt x="1380735" y="32353"/>
                    <a:pt x="689047" y="132680"/>
                    <a:pt x="114627" y="101542"/>
                  </a:cubicBezTo>
                  <a:cubicBezTo>
                    <a:pt x="88909" y="100099"/>
                    <a:pt x="66870" y="119792"/>
                    <a:pt x="65415" y="145523"/>
                  </a:cubicBezTo>
                  <a:cubicBezTo>
                    <a:pt x="65415" y="145907"/>
                    <a:pt x="65374" y="146287"/>
                    <a:pt x="65374" y="146671"/>
                  </a:cubicBezTo>
                  <a:lnTo>
                    <a:pt x="-216" y="2300308"/>
                  </a:lnTo>
                  <a:cubicBezTo>
                    <a:pt x="-1106" y="2329844"/>
                    <a:pt x="22025" y="2354555"/>
                    <a:pt x="51544" y="2355587"/>
                  </a:cubicBezTo>
                  <a:cubicBezTo>
                    <a:pt x="293039" y="2364402"/>
                    <a:pt x="1287567" y="2397076"/>
                    <a:pt x="1640993" y="2351947"/>
                  </a:cubicBezTo>
                  <a:cubicBezTo>
                    <a:pt x="1662506" y="2349189"/>
                    <a:pt x="1678479" y="2330689"/>
                    <a:pt x="1678115" y="2309002"/>
                  </a:cubicBezTo>
                  <a:lnTo>
                    <a:pt x="1640225" y="49459"/>
                  </a:lnTo>
                  <a:cubicBezTo>
                    <a:pt x="1639780" y="21589"/>
                    <a:pt x="1616811" y="-632"/>
                    <a:pt x="1588949" y="-179"/>
                  </a:cubicBezTo>
                  <a:cubicBezTo>
                    <a:pt x="1586564" y="-138"/>
                    <a:pt x="1584178" y="68"/>
                    <a:pt x="1581792" y="44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00" name="任意多边形: 形状 99"/>
            <p:cNvSpPr/>
            <p:nvPr/>
          </p:nvSpPr>
          <p:spPr>
            <a:xfrm>
              <a:off x="6518459" y="1108540"/>
              <a:ext cx="580818" cy="535502"/>
            </a:xfrm>
            <a:custGeom>
              <a:avLst/>
              <a:gdLst>
                <a:gd name="connsiteX0" fmla="*/ 580561 w 580818"/>
                <a:gd name="connsiteY0" fmla="*/ 31734 h 535502"/>
                <a:gd name="connsiteX1" fmla="*/ 569603 w 580818"/>
                <a:gd name="connsiteY1" fmla="*/ 493332 h 535502"/>
                <a:gd name="connsiteX2" fmla="*/ 541781 w 580818"/>
                <a:gd name="connsiteY2" fmla="*/ 521962 h 535502"/>
                <a:gd name="connsiteX3" fmla="*/ 40029 w 580818"/>
                <a:gd name="connsiteY3" fmla="*/ 534376 h 535502"/>
                <a:gd name="connsiteX4" fmla="*/ 8285 w 580818"/>
                <a:gd name="connsiteY4" fmla="*/ 503441 h 535502"/>
                <a:gd name="connsiteX5" fmla="*/ 8811 w 580818"/>
                <a:gd name="connsiteY5" fmla="*/ 59798 h 535502"/>
                <a:gd name="connsiteX6" fmla="*/ 43223 w 580818"/>
                <a:gd name="connsiteY6" fmla="*/ 28944 h 535502"/>
                <a:gd name="connsiteX7" fmla="*/ 547604 w 580818"/>
                <a:gd name="connsiteY7" fmla="*/ -131 h 535502"/>
                <a:gd name="connsiteX8" fmla="*/ 580521 w 580818"/>
                <a:gd name="connsiteY8" fmla="*/ 29122 h 535502"/>
                <a:gd name="connsiteX9" fmla="*/ 580561 w 580818"/>
                <a:gd name="connsiteY9" fmla="*/ 31734 h 5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818" h="535502">
                  <a:moveTo>
                    <a:pt x="580561" y="31734"/>
                  </a:moveTo>
                  <a:lnTo>
                    <a:pt x="569603" y="493332"/>
                  </a:lnTo>
                  <a:cubicBezTo>
                    <a:pt x="569239" y="508682"/>
                    <a:pt x="557107" y="521161"/>
                    <a:pt x="541781" y="521962"/>
                  </a:cubicBezTo>
                  <a:cubicBezTo>
                    <a:pt x="456417" y="526288"/>
                    <a:pt x="190458" y="538824"/>
                    <a:pt x="40029" y="534376"/>
                  </a:cubicBezTo>
                  <a:cubicBezTo>
                    <a:pt x="23005" y="533875"/>
                    <a:pt x="9215" y="520433"/>
                    <a:pt x="8285" y="503441"/>
                  </a:cubicBezTo>
                  <a:cubicBezTo>
                    <a:pt x="3473" y="417026"/>
                    <a:pt x="-8497" y="165462"/>
                    <a:pt x="8811" y="59798"/>
                  </a:cubicBezTo>
                  <a:cubicBezTo>
                    <a:pt x="11642" y="42733"/>
                    <a:pt x="25956" y="29918"/>
                    <a:pt x="43223" y="28944"/>
                  </a:cubicBezTo>
                  <a:lnTo>
                    <a:pt x="547604" y="-131"/>
                  </a:lnTo>
                  <a:cubicBezTo>
                    <a:pt x="564790" y="-1142"/>
                    <a:pt x="579510" y="11956"/>
                    <a:pt x="580521" y="29122"/>
                  </a:cubicBezTo>
                  <a:cubicBezTo>
                    <a:pt x="580561" y="29991"/>
                    <a:pt x="580602" y="30865"/>
                    <a:pt x="580561" y="31734"/>
                  </a:cubicBezTo>
                  <a:close/>
                </a:path>
              </a:pathLst>
            </a:custGeom>
            <a:solidFill>
              <a:srgbClr val="FFFFFF">
                <a:alpha val="78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01" name="任意多边形: 形状 100"/>
            <p:cNvSpPr/>
            <p:nvPr/>
          </p:nvSpPr>
          <p:spPr>
            <a:xfrm rot="21424800">
              <a:off x="6713374" y="1212804"/>
              <a:ext cx="198307" cy="198307"/>
            </a:xfrm>
            <a:custGeom>
              <a:avLst/>
              <a:gdLst>
                <a:gd name="connsiteX0" fmla="*/ 198066 w 198307"/>
                <a:gd name="connsiteY0" fmla="*/ 98968 h 198307"/>
                <a:gd name="connsiteX1" fmla="*/ 98912 w 198307"/>
                <a:gd name="connsiteY1" fmla="*/ 198121 h 198307"/>
                <a:gd name="connsiteX2" fmla="*/ -241 w 198307"/>
                <a:gd name="connsiteY2" fmla="*/ 98968 h 198307"/>
                <a:gd name="connsiteX3" fmla="*/ 98912 w 198307"/>
                <a:gd name="connsiteY3" fmla="*/ -186 h 198307"/>
                <a:gd name="connsiteX4" fmla="*/ 198066 w 198307"/>
                <a:gd name="connsiteY4" fmla="*/ 98968 h 1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07" h="198307">
                  <a:moveTo>
                    <a:pt x="198066" y="98968"/>
                  </a:moveTo>
                  <a:cubicBezTo>
                    <a:pt x="198066" y="153729"/>
                    <a:pt x="153673" y="198121"/>
                    <a:pt x="98912" y="198121"/>
                  </a:cubicBezTo>
                  <a:cubicBezTo>
                    <a:pt x="44151" y="198121"/>
                    <a:pt x="-241" y="153729"/>
                    <a:pt x="-241" y="98968"/>
                  </a:cubicBezTo>
                  <a:cubicBezTo>
                    <a:pt x="-241" y="44207"/>
                    <a:pt x="44151" y="-186"/>
                    <a:pt x="98912" y="-186"/>
                  </a:cubicBezTo>
                  <a:cubicBezTo>
                    <a:pt x="153673" y="-186"/>
                    <a:pt x="198066" y="44207"/>
                    <a:pt x="198066" y="9896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02" name="任意多边形: 形状 101"/>
            <p:cNvSpPr/>
            <p:nvPr/>
          </p:nvSpPr>
          <p:spPr>
            <a:xfrm>
              <a:off x="6628747" y="1464524"/>
              <a:ext cx="366007" cy="142159"/>
            </a:xfrm>
            <a:custGeom>
              <a:avLst/>
              <a:gdLst>
                <a:gd name="connsiteX0" fmla="*/ 340711 w 366007"/>
                <a:gd name="connsiteY0" fmla="*/ 134800 h 142159"/>
                <a:gd name="connsiteX1" fmla="*/ 24891 w 366007"/>
                <a:gd name="connsiteY1" fmla="*/ 141958 h 142159"/>
                <a:gd name="connsiteX2" fmla="*/ -220 w 366007"/>
                <a:gd name="connsiteY2" fmla="*/ 118589 h 142159"/>
                <a:gd name="connsiteX3" fmla="*/ 3500 w 366007"/>
                <a:gd name="connsiteY3" fmla="*/ 104755 h 142159"/>
                <a:gd name="connsiteX4" fmla="*/ 181426 w 366007"/>
                <a:gd name="connsiteY4" fmla="*/ -181 h 142159"/>
                <a:gd name="connsiteX5" fmla="*/ 360768 w 366007"/>
                <a:gd name="connsiteY5" fmla="*/ 94120 h 142159"/>
                <a:gd name="connsiteX6" fmla="*/ 355430 w 366007"/>
                <a:gd name="connsiteY6" fmla="*/ 129806 h 142159"/>
                <a:gd name="connsiteX7" fmla="*/ 340711 w 366007"/>
                <a:gd name="connsiteY7" fmla="*/ 134800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007" h="142159">
                  <a:moveTo>
                    <a:pt x="340711" y="134800"/>
                  </a:moveTo>
                  <a:lnTo>
                    <a:pt x="24891" y="141958"/>
                  </a:lnTo>
                  <a:cubicBezTo>
                    <a:pt x="11507" y="142443"/>
                    <a:pt x="265" y="131978"/>
                    <a:pt x="-220" y="118589"/>
                  </a:cubicBezTo>
                  <a:cubicBezTo>
                    <a:pt x="-423" y="113708"/>
                    <a:pt x="871" y="108884"/>
                    <a:pt x="3500" y="104755"/>
                  </a:cubicBezTo>
                  <a:cubicBezTo>
                    <a:pt x="29380" y="62174"/>
                    <a:pt x="84092" y="-788"/>
                    <a:pt x="181426" y="-181"/>
                  </a:cubicBezTo>
                  <a:cubicBezTo>
                    <a:pt x="275161" y="344"/>
                    <a:pt x="331936" y="54814"/>
                    <a:pt x="360768" y="94120"/>
                  </a:cubicBezTo>
                  <a:cubicBezTo>
                    <a:pt x="369138" y="105450"/>
                    <a:pt x="366753" y="121427"/>
                    <a:pt x="355430" y="129806"/>
                  </a:cubicBezTo>
                  <a:cubicBezTo>
                    <a:pt x="351144" y="132960"/>
                    <a:pt x="346008" y="134703"/>
                    <a:pt x="340711" y="13480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03" name="任意多边形: 形状 102"/>
            <p:cNvSpPr/>
            <p:nvPr/>
          </p:nvSpPr>
          <p:spPr>
            <a:xfrm>
              <a:off x="5819283" y="1155301"/>
              <a:ext cx="585184" cy="53969"/>
            </a:xfrm>
            <a:custGeom>
              <a:avLst/>
              <a:gdLst>
                <a:gd name="connsiteX0" fmla="*/ 15934 w 585184"/>
                <a:gd name="connsiteY0" fmla="*/ 53757 h 53969"/>
                <a:gd name="connsiteX1" fmla="*/ -201 w 585184"/>
                <a:gd name="connsiteY1" fmla="*/ 39389 h 53969"/>
                <a:gd name="connsiteX2" fmla="*/ -241 w 585184"/>
                <a:gd name="connsiteY2" fmla="*/ 38633 h 53969"/>
                <a:gd name="connsiteX3" fmla="*/ 15934 w 585184"/>
                <a:gd name="connsiteY3" fmla="*/ 22458 h 53969"/>
                <a:gd name="connsiteX4" fmla="*/ 572844 w 585184"/>
                <a:gd name="connsiteY4" fmla="*/ -66 h 53969"/>
                <a:gd name="connsiteX5" fmla="*/ 584813 w 585184"/>
                <a:gd name="connsiteY5" fmla="*/ 8750 h 53969"/>
                <a:gd name="connsiteX6" fmla="*/ 584005 w 585184"/>
                <a:gd name="connsiteY6" fmla="*/ 14654 h 53969"/>
                <a:gd name="connsiteX7" fmla="*/ 580406 w 585184"/>
                <a:gd name="connsiteY7" fmla="*/ 25653 h 53969"/>
                <a:gd name="connsiteX8" fmla="*/ 559217 w 585184"/>
                <a:gd name="connsiteY8" fmla="*/ 41383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84" h="53969">
                  <a:moveTo>
                    <a:pt x="15934" y="53757"/>
                  </a:moveTo>
                  <a:cubicBezTo>
                    <a:pt x="7523" y="54250"/>
                    <a:pt x="285" y="47817"/>
                    <a:pt x="-201" y="39389"/>
                  </a:cubicBezTo>
                  <a:cubicBezTo>
                    <a:pt x="-241" y="39135"/>
                    <a:pt x="-241" y="38884"/>
                    <a:pt x="-241" y="38633"/>
                  </a:cubicBezTo>
                  <a:cubicBezTo>
                    <a:pt x="83" y="29842"/>
                    <a:pt x="7159" y="22790"/>
                    <a:pt x="15934" y="22458"/>
                  </a:cubicBezTo>
                  <a:lnTo>
                    <a:pt x="572844" y="-66"/>
                  </a:lnTo>
                  <a:cubicBezTo>
                    <a:pt x="578586" y="-935"/>
                    <a:pt x="583964" y="3012"/>
                    <a:pt x="584813" y="8750"/>
                  </a:cubicBezTo>
                  <a:cubicBezTo>
                    <a:pt x="585137" y="10756"/>
                    <a:pt x="584854" y="12806"/>
                    <a:pt x="584005" y="14654"/>
                  </a:cubicBezTo>
                  <a:lnTo>
                    <a:pt x="580406" y="25653"/>
                  </a:lnTo>
                  <a:cubicBezTo>
                    <a:pt x="577009" y="34565"/>
                    <a:pt x="568719" y="40696"/>
                    <a:pt x="559217" y="4138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4" name="任意多边形: 形状 103"/>
            <p:cNvSpPr/>
            <p:nvPr/>
          </p:nvSpPr>
          <p:spPr>
            <a:xfrm>
              <a:off x="5821225" y="1241278"/>
              <a:ext cx="585363" cy="53963"/>
            </a:xfrm>
            <a:custGeom>
              <a:avLst/>
              <a:gdLst>
                <a:gd name="connsiteX0" fmla="*/ 573086 w 585363"/>
                <a:gd name="connsiteY0" fmla="*/ -71 h 53963"/>
                <a:gd name="connsiteX1" fmla="*/ 585015 w 585363"/>
                <a:gd name="connsiteY1" fmla="*/ 8797 h 53963"/>
                <a:gd name="connsiteX2" fmla="*/ 584206 w 585363"/>
                <a:gd name="connsiteY2" fmla="*/ 14648 h 53963"/>
                <a:gd name="connsiteX3" fmla="*/ 580607 w 585363"/>
                <a:gd name="connsiteY3" fmla="*/ 25688 h 53963"/>
                <a:gd name="connsiteX4" fmla="*/ 559418 w 585363"/>
                <a:gd name="connsiteY4" fmla="*/ 41418 h 53963"/>
                <a:gd name="connsiteX5" fmla="*/ 15934 w 585363"/>
                <a:gd name="connsiteY5" fmla="*/ 53751 h 53963"/>
                <a:gd name="connsiteX6" fmla="*/ -201 w 585363"/>
                <a:gd name="connsiteY6" fmla="*/ 39384 h 53963"/>
                <a:gd name="connsiteX7" fmla="*/ -241 w 585363"/>
                <a:gd name="connsiteY7" fmla="*/ 38628 h 53963"/>
                <a:gd name="connsiteX8" fmla="*/ 15934 w 585363"/>
                <a:gd name="connsiteY8" fmla="*/ 22453 h 5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63" h="53963">
                  <a:moveTo>
                    <a:pt x="573086" y="-71"/>
                  </a:moveTo>
                  <a:cubicBezTo>
                    <a:pt x="578828" y="-921"/>
                    <a:pt x="584166" y="3051"/>
                    <a:pt x="585015" y="8797"/>
                  </a:cubicBezTo>
                  <a:cubicBezTo>
                    <a:pt x="585298" y="10786"/>
                    <a:pt x="585015" y="12816"/>
                    <a:pt x="584206" y="14648"/>
                  </a:cubicBezTo>
                  <a:lnTo>
                    <a:pt x="580607" y="25688"/>
                  </a:lnTo>
                  <a:cubicBezTo>
                    <a:pt x="577211" y="34604"/>
                    <a:pt x="568921" y="40738"/>
                    <a:pt x="559418" y="41418"/>
                  </a:cubicBezTo>
                  <a:lnTo>
                    <a:pt x="15934" y="53751"/>
                  </a:lnTo>
                  <a:cubicBezTo>
                    <a:pt x="7523" y="54245"/>
                    <a:pt x="284" y="47811"/>
                    <a:pt x="-201" y="39384"/>
                  </a:cubicBezTo>
                  <a:cubicBezTo>
                    <a:pt x="-241" y="39129"/>
                    <a:pt x="-241" y="38878"/>
                    <a:pt x="-241" y="38628"/>
                  </a:cubicBezTo>
                  <a:cubicBezTo>
                    <a:pt x="82" y="29837"/>
                    <a:pt x="7159" y="22784"/>
                    <a:pt x="15934" y="2245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5" name="任意多边形: 形状 104"/>
            <p:cNvSpPr/>
            <p:nvPr/>
          </p:nvSpPr>
          <p:spPr>
            <a:xfrm>
              <a:off x="5823206" y="1328497"/>
              <a:ext cx="585386" cy="54168"/>
            </a:xfrm>
            <a:custGeom>
              <a:avLst/>
              <a:gdLst>
                <a:gd name="connsiteX0" fmla="*/ 573045 w 585386"/>
                <a:gd name="connsiteY0" fmla="*/ -66 h 54168"/>
                <a:gd name="connsiteX1" fmla="*/ 585015 w 585386"/>
                <a:gd name="connsiteY1" fmla="*/ 8750 h 54168"/>
                <a:gd name="connsiteX2" fmla="*/ 584206 w 585386"/>
                <a:gd name="connsiteY2" fmla="*/ 14654 h 54168"/>
                <a:gd name="connsiteX3" fmla="*/ 580607 w 585386"/>
                <a:gd name="connsiteY3" fmla="*/ 25693 h 54168"/>
                <a:gd name="connsiteX4" fmla="*/ 559418 w 585386"/>
                <a:gd name="connsiteY4" fmla="*/ 41424 h 54168"/>
                <a:gd name="connsiteX5" fmla="*/ 15934 w 585386"/>
                <a:gd name="connsiteY5" fmla="*/ 53959 h 54168"/>
                <a:gd name="connsiteX6" fmla="*/ -201 w 585386"/>
                <a:gd name="connsiteY6" fmla="*/ 39507 h 54168"/>
                <a:gd name="connsiteX7" fmla="*/ -241 w 585386"/>
                <a:gd name="connsiteY7" fmla="*/ 38836 h 54168"/>
                <a:gd name="connsiteX8" fmla="*/ 15934 w 585386"/>
                <a:gd name="connsiteY8" fmla="*/ 22660 h 5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86" h="54168">
                  <a:moveTo>
                    <a:pt x="573045" y="-66"/>
                  </a:moveTo>
                  <a:cubicBezTo>
                    <a:pt x="578788" y="-935"/>
                    <a:pt x="584166" y="3012"/>
                    <a:pt x="585015" y="8750"/>
                  </a:cubicBezTo>
                  <a:cubicBezTo>
                    <a:pt x="585339" y="10756"/>
                    <a:pt x="585056" y="12806"/>
                    <a:pt x="584206" y="14654"/>
                  </a:cubicBezTo>
                  <a:lnTo>
                    <a:pt x="580607" y="25693"/>
                  </a:lnTo>
                  <a:cubicBezTo>
                    <a:pt x="577211" y="34606"/>
                    <a:pt x="568921" y="40736"/>
                    <a:pt x="559418" y="41424"/>
                  </a:cubicBezTo>
                  <a:lnTo>
                    <a:pt x="15934" y="53959"/>
                  </a:lnTo>
                  <a:cubicBezTo>
                    <a:pt x="7482" y="54428"/>
                    <a:pt x="244" y="47958"/>
                    <a:pt x="-201" y="39507"/>
                  </a:cubicBezTo>
                  <a:cubicBezTo>
                    <a:pt x="-241" y="39284"/>
                    <a:pt x="-241" y="39058"/>
                    <a:pt x="-241" y="38836"/>
                  </a:cubicBezTo>
                  <a:cubicBezTo>
                    <a:pt x="82" y="30036"/>
                    <a:pt x="7118" y="22972"/>
                    <a:pt x="15934" y="2266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6" name="任意多边形: 形状 105"/>
            <p:cNvSpPr/>
            <p:nvPr/>
          </p:nvSpPr>
          <p:spPr>
            <a:xfrm>
              <a:off x="5813026" y="1411338"/>
              <a:ext cx="247787" cy="227086"/>
            </a:xfrm>
            <a:custGeom>
              <a:avLst/>
              <a:gdLst>
                <a:gd name="connsiteX0" fmla="*/ 220822 w 247787"/>
                <a:gd name="connsiteY0" fmla="*/ 1688 h 227086"/>
                <a:gd name="connsiteX1" fmla="*/ 54057 w 247787"/>
                <a:gd name="connsiteY1" fmla="*/ 71 h 227086"/>
                <a:gd name="connsiteX2" fmla="*/ 15358 w 247787"/>
                <a:gd name="connsiteY2" fmla="*/ 31491 h 227086"/>
                <a:gd name="connsiteX3" fmla="*/ 275 w 247787"/>
                <a:gd name="connsiteY3" fmla="*/ 193040 h 227086"/>
                <a:gd name="connsiteX4" fmla="*/ 36669 w 247787"/>
                <a:gd name="connsiteY4" fmla="*/ 226887 h 227086"/>
                <a:gd name="connsiteX5" fmla="*/ 199066 w 247787"/>
                <a:gd name="connsiteY5" fmla="*/ 221468 h 227086"/>
                <a:gd name="connsiteX6" fmla="*/ 236674 w 247787"/>
                <a:gd name="connsiteY6" fmla="*/ 185074 h 227086"/>
                <a:gd name="connsiteX7" fmla="*/ 247471 w 247787"/>
                <a:gd name="connsiteY7" fmla="*/ 31976 h 227086"/>
                <a:gd name="connsiteX8" fmla="*/ 221267 w 247787"/>
                <a:gd name="connsiteY8" fmla="*/ 1717 h 227086"/>
                <a:gd name="connsiteX9" fmla="*/ 220822 w 247787"/>
                <a:gd name="connsiteY9" fmla="*/ 1688 h 22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787" h="227086">
                  <a:moveTo>
                    <a:pt x="220822" y="1688"/>
                  </a:moveTo>
                  <a:cubicBezTo>
                    <a:pt x="178079" y="-617"/>
                    <a:pt x="98093" y="-293"/>
                    <a:pt x="54057" y="71"/>
                  </a:cubicBezTo>
                  <a:cubicBezTo>
                    <a:pt x="35415" y="225"/>
                    <a:pt x="19361" y="13270"/>
                    <a:pt x="15358" y="31491"/>
                  </a:cubicBezTo>
                  <a:cubicBezTo>
                    <a:pt x="7674" y="66874"/>
                    <a:pt x="-2677" y="128299"/>
                    <a:pt x="275" y="193040"/>
                  </a:cubicBezTo>
                  <a:cubicBezTo>
                    <a:pt x="1124" y="212369"/>
                    <a:pt x="17339" y="227437"/>
                    <a:pt x="36669" y="226887"/>
                  </a:cubicBezTo>
                  <a:lnTo>
                    <a:pt x="199066" y="221468"/>
                  </a:lnTo>
                  <a:cubicBezTo>
                    <a:pt x="219083" y="220785"/>
                    <a:pt x="235340" y="205058"/>
                    <a:pt x="236674" y="185074"/>
                  </a:cubicBezTo>
                  <a:lnTo>
                    <a:pt x="247471" y="31976"/>
                  </a:lnTo>
                  <a:cubicBezTo>
                    <a:pt x="248603" y="16384"/>
                    <a:pt x="236876" y="2837"/>
                    <a:pt x="221267" y="1717"/>
                  </a:cubicBezTo>
                  <a:cubicBezTo>
                    <a:pt x="221105" y="1705"/>
                    <a:pt x="220984" y="1697"/>
                    <a:pt x="220822" y="1688"/>
                  </a:cubicBezTo>
                  <a:close/>
                </a:path>
              </a:pathLst>
            </a:custGeom>
            <a:solidFill>
              <a:srgbClr val="FFFFFF">
                <a:alpha val="60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07" name="任意多边形: 形状 106"/>
            <p:cNvSpPr/>
            <p:nvPr/>
          </p:nvSpPr>
          <p:spPr>
            <a:xfrm>
              <a:off x="6119049" y="1441845"/>
              <a:ext cx="288992" cy="46836"/>
            </a:xfrm>
            <a:custGeom>
              <a:avLst/>
              <a:gdLst>
                <a:gd name="connsiteX0" fmla="*/ 15934 w 288992"/>
                <a:gd name="connsiteY0" fmla="*/ 46639 h 46836"/>
                <a:gd name="connsiteX1" fmla="*/ -241 w 288992"/>
                <a:gd name="connsiteY1" fmla="*/ 31697 h 46836"/>
                <a:gd name="connsiteX2" fmla="*/ -241 w 288992"/>
                <a:gd name="connsiteY2" fmla="*/ 31555 h 46836"/>
                <a:gd name="connsiteX3" fmla="*/ 15934 w 288992"/>
                <a:gd name="connsiteY3" fmla="*/ 15137 h 46836"/>
                <a:gd name="connsiteX4" fmla="*/ 274736 w 288992"/>
                <a:gd name="connsiteY4" fmla="*/ -108 h 46836"/>
                <a:gd name="connsiteX5" fmla="*/ 288687 w 288992"/>
                <a:gd name="connsiteY5" fmla="*/ 11041 h 46836"/>
                <a:gd name="connsiteX6" fmla="*/ 288485 w 288992"/>
                <a:gd name="connsiteY6" fmla="*/ 14976 h 46836"/>
                <a:gd name="connsiteX7" fmla="*/ 287029 w 288992"/>
                <a:gd name="connsiteY7" fmla="*/ 24559 h 46836"/>
                <a:gd name="connsiteX8" fmla="*/ 268469 w 288992"/>
                <a:gd name="connsiteY8" fmla="*/ 40937 h 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92" h="46836">
                  <a:moveTo>
                    <a:pt x="15934" y="46639"/>
                  </a:moveTo>
                  <a:cubicBezTo>
                    <a:pt x="7361" y="46978"/>
                    <a:pt x="123" y="40286"/>
                    <a:pt x="-241" y="31697"/>
                  </a:cubicBezTo>
                  <a:cubicBezTo>
                    <a:pt x="-241" y="31648"/>
                    <a:pt x="-241" y="31604"/>
                    <a:pt x="-241" y="31555"/>
                  </a:cubicBezTo>
                  <a:cubicBezTo>
                    <a:pt x="-39" y="22667"/>
                    <a:pt x="7038" y="15477"/>
                    <a:pt x="15934" y="15137"/>
                  </a:cubicBezTo>
                  <a:lnTo>
                    <a:pt x="274736" y="-108"/>
                  </a:lnTo>
                  <a:cubicBezTo>
                    <a:pt x="281651" y="-876"/>
                    <a:pt x="287878" y="4114"/>
                    <a:pt x="288687" y="11041"/>
                  </a:cubicBezTo>
                  <a:cubicBezTo>
                    <a:pt x="288808" y="12355"/>
                    <a:pt x="288768" y="13682"/>
                    <a:pt x="288485" y="14976"/>
                  </a:cubicBezTo>
                  <a:lnTo>
                    <a:pt x="287029" y="24559"/>
                  </a:lnTo>
                  <a:cubicBezTo>
                    <a:pt x="285371" y="33654"/>
                    <a:pt x="277688" y="40431"/>
                    <a:pt x="268469" y="40937"/>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8" name="任意多边形: 形状 107"/>
            <p:cNvSpPr/>
            <p:nvPr/>
          </p:nvSpPr>
          <p:spPr>
            <a:xfrm>
              <a:off x="6120869" y="1543142"/>
              <a:ext cx="289378" cy="40799"/>
            </a:xfrm>
            <a:custGeom>
              <a:avLst/>
              <a:gdLst>
                <a:gd name="connsiteX0" fmla="*/ 275585 w 289378"/>
                <a:gd name="connsiteY0" fmla="*/ -148 h 40799"/>
                <a:gd name="connsiteX1" fmla="*/ 289091 w 289378"/>
                <a:gd name="connsiteY1" fmla="*/ 11425 h 40799"/>
                <a:gd name="connsiteX2" fmla="*/ 288768 w 289378"/>
                <a:gd name="connsiteY2" fmla="*/ 15380 h 40799"/>
                <a:gd name="connsiteX3" fmla="*/ 286948 w 289378"/>
                <a:gd name="connsiteY3" fmla="*/ 24924 h 40799"/>
                <a:gd name="connsiteX4" fmla="*/ 267780 w 289378"/>
                <a:gd name="connsiteY4" fmla="*/ 40613 h 40799"/>
                <a:gd name="connsiteX5" fmla="*/ 15489 w 289378"/>
                <a:gd name="connsiteY5" fmla="*/ 37095 h 40799"/>
                <a:gd name="connsiteX6" fmla="*/ -241 w 289378"/>
                <a:gd name="connsiteY6" fmla="*/ 21608 h 40799"/>
                <a:gd name="connsiteX7" fmla="*/ -241 w 289378"/>
                <a:gd name="connsiteY7" fmla="*/ 21405 h 40799"/>
                <a:gd name="connsiteX8" fmla="*/ 16379 w 289378"/>
                <a:gd name="connsiteY8" fmla="*/ 5594 h 4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78" h="40799">
                  <a:moveTo>
                    <a:pt x="275585" y="-148"/>
                  </a:moveTo>
                  <a:cubicBezTo>
                    <a:pt x="282500" y="-682"/>
                    <a:pt x="288566" y="4498"/>
                    <a:pt x="289091" y="11425"/>
                  </a:cubicBezTo>
                  <a:cubicBezTo>
                    <a:pt x="289213" y="12752"/>
                    <a:pt x="289091" y="14086"/>
                    <a:pt x="288768" y="15380"/>
                  </a:cubicBezTo>
                  <a:lnTo>
                    <a:pt x="286948" y="24924"/>
                  </a:lnTo>
                  <a:cubicBezTo>
                    <a:pt x="284967" y="33969"/>
                    <a:pt x="277041" y="40468"/>
                    <a:pt x="267780" y="40613"/>
                  </a:cubicBezTo>
                  <a:lnTo>
                    <a:pt x="15489" y="37095"/>
                  </a:lnTo>
                  <a:cubicBezTo>
                    <a:pt x="6876" y="37164"/>
                    <a:pt x="-160" y="30229"/>
                    <a:pt x="-241" y="21608"/>
                  </a:cubicBezTo>
                  <a:cubicBezTo>
                    <a:pt x="-241" y="21539"/>
                    <a:pt x="-241" y="21474"/>
                    <a:pt x="-241" y="21405"/>
                  </a:cubicBezTo>
                  <a:cubicBezTo>
                    <a:pt x="325" y="12598"/>
                    <a:pt x="7563" y="5703"/>
                    <a:pt x="16379" y="55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9" name="任意多边形: 形状 108"/>
            <p:cNvSpPr/>
            <p:nvPr/>
          </p:nvSpPr>
          <p:spPr>
            <a:xfrm>
              <a:off x="5779655" y="1733391"/>
              <a:ext cx="1326241" cy="70877"/>
            </a:xfrm>
            <a:custGeom>
              <a:avLst/>
              <a:gdLst>
                <a:gd name="connsiteX0" fmla="*/ 15246 w 1326241"/>
                <a:gd name="connsiteY0" fmla="*/ 70669 h 70877"/>
                <a:gd name="connsiteX1" fmla="*/ -241 w 1326241"/>
                <a:gd name="connsiteY1" fmla="*/ 56827 h 70877"/>
                <a:gd name="connsiteX2" fmla="*/ -241 w 1326241"/>
                <a:gd name="connsiteY2" fmla="*/ 55545 h 70877"/>
                <a:gd name="connsiteX3" fmla="*/ 16581 w 1326241"/>
                <a:gd name="connsiteY3" fmla="*/ 39572 h 70877"/>
                <a:gd name="connsiteX4" fmla="*/ 1316899 w 1326241"/>
                <a:gd name="connsiteY4" fmla="*/ -178 h 70877"/>
                <a:gd name="connsiteX5" fmla="*/ 1323288 w 1326241"/>
                <a:gd name="connsiteY5" fmla="*/ 12236 h 70877"/>
                <a:gd name="connsiteX6" fmla="*/ 1310793 w 1326241"/>
                <a:gd name="connsiteY6" fmla="*/ 28654 h 70877"/>
                <a:gd name="connsiteX7" fmla="*/ 1284832 w 1326241"/>
                <a:gd name="connsiteY7" fmla="*/ 41918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241" h="70877">
                  <a:moveTo>
                    <a:pt x="15246" y="70669"/>
                  </a:moveTo>
                  <a:cubicBezTo>
                    <a:pt x="7159" y="71118"/>
                    <a:pt x="244" y="64923"/>
                    <a:pt x="-241" y="56827"/>
                  </a:cubicBezTo>
                  <a:cubicBezTo>
                    <a:pt x="-241" y="56403"/>
                    <a:pt x="-241" y="55974"/>
                    <a:pt x="-241" y="55545"/>
                  </a:cubicBezTo>
                  <a:cubicBezTo>
                    <a:pt x="446" y="46693"/>
                    <a:pt x="7725" y="39795"/>
                    <a:pt x="16581" y="39572"/>
                  </a:cubicBezTo>
                  <a:lnTo>
                    <a:pt x="1316899" y="-178"/>
                  </a:lnTo>
                  <a:cubicBezTo>
                    <a:pt x="1325795" y="-421"/>
                    <a:pt x="1328667" y="5160"/>
                    <a:pt x="1323288" y="12236"/>
                  </a:cubicBezTo>
                  <a:lnTo>
                    <a:pt x="1310793" y="28654"/>
                  </a:lnTo>
                  <a:cubicBezTo>
                    <a:pt x="1304242" y="36341"/>
                    <a:pt x="1294901" y="41109"/>
                    <a:pt x="1284832" y="41918"/>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0" name="任意多边形: 形状 109"/>
            <p:cNvSpPr/>
            <p:nvPr/>
          </p:nvSpPr>
          <p:spPr>
            <a:xfrm>
              <a:off x="5781596" y="1819362"/>
              <a:ext cx="1326120" cy="70877"/>
            </a:xfrm>
            <a:custGeom>
              <a:avLst/>
              <a:gdLst>
                <a:gd name="connsiteX0" fmla="*/ 1316778 w 1326120"/>
                <a:gd name="connsiteY0" fmla="*/ -178 h 70877"/>
                <a:gd name="connsiteX1" fmla="*/ 1323167 w 1326120"/>
                <a:gd name="connsiteY1" fmla="*/ 12236 h 70877"/>
                <a:gd name="connsiteX2" fmla="*/ 1310672 w 1326120"/>
                <a:gd name="connsiteY2" fmla="*/ 28654 h 70877"/>
                <a:gd name="connsiteX3" fmla="*/ 1284711 w 1326120"/>
                <a:gd name="connsiteY3" fmla="*/ 41918 h 70877"/>
                <a:gd name="connsiteX4" fmla="*/ 15246 w 1326120"/>
                <a:gd name="connsiteY4" fmla="*/ 70669 h 70877"/>
                <a:gd name="connsiteX5" fmla="*/ -241 w 1326120"/>
                <a:gd name="connsiteY5" fmla="*/ 56827 h 70877"/>
                <a:gd name="connsiteX6" fmla="*/ -241 w 1326120"/>
                <a:gd name="connsiteY6" fmla="*/ 55545 h 70877"/>
                <a:gd name="connsiteX7" fmla="*/ 16581 w 1326120"/>
                <a:gd name="connsiteY7" fmla="*/ 39370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120" h="70877">
                  <a:moveTo>
                    <a:pt x="1316778" y="-178"/>
                  </a:moveTo>
                  <a:cubicBezTo>
                    <a:pt x="1325674" y="-421"/>
                    <a:pt x="1328545" y="5119"/>
                    <a:pt x="1323167" y="12236"/>
                  </a:cubicBezTo>
                  <a:lnTo>
                    <a:pt x="1310672" y="28654"/>
                  </a:lnTo>
                  <a:cubicBezTo>
                    <a:pt x="1304121" y="36341"/>
                    <a:pt x="1294780" y="41109"/>
                    <a:pt x="1284711" y="41918"/>
                  </a:cubicBezTo>
                  <a:lnTo>
                    <a:pt x="15246" y="70669"/>
                  </a:lnTo>
                  <a:cubicBezTo>
                    <a:pt x="7159" y="71118"/>
                    <a:pt x="244" y="64923"/>
                    <a:pt x="-241" y="56827"/>
                  </a:cubicBezTo>
                  <a:cubicBezTo>
                    <a:pt x="-241" y="56403"/>
                    <a:pt x="-241" y="55974"/>
                    <a:pt x="-241" y="55545"/>
                  </a:cubicBezTo>
                  <a:cubicBezTo>
                    <a:pt x="366" y="46633"/>
                    <a:pt x="7644" y="39641"/>
                    <a:pt x="16581" y="3937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1" name="任意多边形: 形状 110"/>
            <p:cNvSpPr/>
            <p:nvPr/>
          </p:nvSpPr>
          <p:spPr>
            <a:xfrm>
              <a:off x="6944512" y="1961469"/>
              <a:ext cx="180920" cy="165848"/>
            </a:xfrm>
            <a:custGeom>
              <a:avLst/>
              <a:gdLst>
                <a:gd name="connsiteX0" fmla="*/ 161141 w 180920"/>
                <a:gd name="connsiteY0" fmla="*/ 1188 h 165848"/>
                <a:gd name="connsiteX1" fmla="*/ 39342 w 180920"/>
                <a:gd name="connsiteY1" fmla="*/ 16 h 165848"/>
                <a:gd name="connsiteX2" fmla="*/ 11036 w 180920"/>
                <a:gd name="connsiteY2" fmla="*/ 22944 h 165848"/>
                <a:gd name="connsiteX3" fmla="*/ -4 w 180920"/>
                <a:gd name="connsiteY3" fmla="*/ 140901 h 165848"/>
                <a:gd name="connsiteX4" fmla="*/ 26685 w 180920"/>
                <a:gd name="connsiteY4" fmla="*/ 165649 h 165848"/>
                <a:gd name="connsiteX5" fmla="*/ 145249 w 180920"/>
                <a:gd name="connsiteY5" fmla="*/ 161605 h 165848"/>
                <a:gd name="connsiteX6" fmla="*/ 172746 w 180920"/>
                <a:gd name="connsiteY6" fmla="*/ 135159 h 165848"/>
                <a:gd name="connsiteX7" fmla="*/ 180632 w 180920"/>
                <a:gd name="connsiteY7" fmla="*/ 23308 h 165848"/>
                <a:gd name="connsiteX8" fmla="*/ 161343 w 180920"/>
                <a:gd name="connsiteY8" fmla="*/ 1200 h 165848"/>
                <a:gd name="connsiteX9" fmla="*/ 161141 w 180920"/>
                <a:gd name="connsiteY9" fmla="*/ 1188 h 1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20" h="165848">
                  <a:moveTo>
                    <a:pt x="161141" y="1188"/>
                  </a:moveTo>
                  <a:cubicBezTo>
                    <a:pt x="129923" y="-510"/>
                    <a:pt x="71531" y="-267"/>
                    <a:pt x="39342" y="16"/>
                  </a:cubicBezTo>
                  <a:cubicBezTo>
                    <a:pt x="25674" y="52"/>
                    <a:pt x="13907" y="9596"/>
                    <a:pt x="11036" y="22944"/>
                  </a:cubicBezTo>
                  <a:cubicBezTo>
                    <a:pt x="2463" y="61647"/>
                    <a:pt x="-1258" y="101276"/>
                    <a:pt x="-4" y="140901"/>
                  </a:cubicBezTo>
                  <a:cubicBezTo>
                    <a:pt x="603" y="155070"/>
                    <a:pt x="12491" y="166106"/>
                    <a:pt x="26685" y="165649"/>
                  </a:cubicBezTo>
                  <a:lnTo>
                    <a:pt x="145249" y="161605"/>
                  </a:lnTo>
                  <a:cubicBezTo>
                    <a:pt x="159807" y="161108"/>
                    <a:pt x="171695" y="149704"/>
                    <a:pt x="172746" y="135159"/>
                  </a:cubicBezTo>
                  <a:lnTo>
                    <a:pt x="180632" y="23308"/>
                  </a:lnTo>
                  <a:cubicBezTo>
                    <a:pt x="181400" y="11876"/>
                    <a:pt x="172787" y="1981"/>
                    <a:pt x="161343" y="1200"/>
                  </a:cubicBezTo>
                  <a:cubicBezTo>
                    <a:pt x="161262" y="1196"/>
                    <a:pt x="161222" y="1193"/>
                    <a:pt x="161141" y="1188"/>
                  </a:cubicBezTo>
                  <a:close/>
                </a:path>
              </a:pathLst>
            </a:custGeom>
            <a:solidFill>
              <a:srgbClr val="FFFFFF">
                <a:alpha val="2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12" name="任意多边形: 形状 111"/>
            <p:cNvSpPr/>
            <p:nvPr/>
          </p:nvSpPr>
          <p:spPr>
            <a:xfrm>
              <a:off x="6574540" y="2013393"/>
              <a:ext cx="329151" cy="60694"/>
            </a:xfrm>
            <a:custGeom>
              <a:avLst/>
              <a:gdLst>
                <a:gd name="connsiteX0" fmla="*/ 314648 w 329151"/>
                <a:gd name="connsiteY0" fmla="*/ -107 h 60694"/>
                <a:gd name="connsiteX1" fmla="*/ 328842 w 329151"/>
                <a:gd name="connsiteY1" fmla="*/ 11268 h 60694"/>
                <a:gd name="connsiteX2" fmla="*/ 328720 w 329151"/>
                <a:gd name="connsiteY2" fmla="*/ 14895 h 60694"/>
                <a:gd name="connsiteX3" fmla="*/ 325850 w 329151"/>
                <a:gd name="connsiteY3" fmla="*/ 37702 h 60694"/>
                <a:gd name="connsiteX4" fmla="*/ 307612 w 329151"/>
                <a:gd name="connsiteY4" fmla="*/ 53877 h 60694"/>
                <a:gd name="connsiteX5" fmla="*/ 15934 w 329151"/>
                <a:gd name="connsiteY5" fmla="*/ 60509 h 60694"/>
                <a:gd name="connsiteX6" fmla="*/ -241 w 329151"/>
                <a:gd name="connsiteY6" fmla="*/ 44698 h 60694"/>
                <a:gd name="connsiteX7" fmla="*/ -241 w 329151"/>
                <a:gd name="connsiteY7" fmla="*/ 36206 h 60694"/>
                <a:gd name="connsiteX8" fmla="*/ 15934 w 329151"/>
                <a:gd name="connsiteY8" fmla="*/ 18979 h 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51" h="60694">
                  <a:moveTo>
                    <a:pt x="314648" y="-107"/>
                  </a:moveTo>
                  <a:cubicBezTo>
                    <a:pt x="321725" y="-884"/>
                    <a:pt x="328074" y="4207"/>
                    <a:pt x="328842" y="11268"/>
                  </a:cubicBezTo>
                  <a:cubicBezTo>
                    <a:pt x="328963" y="12477"/>
                    <a:pt x="328923" y="13698"/>
                    <a:pt x="328720" y="14895"/>
                  </a:cubicBezTo>
                  <a:lnTo>
                    <a:pt x="325850" y="37702"/>
                  </a:lnTo>
                  <a:cubicBezTo>
                    <a:pt x="324313" y="46708"/>
                    <a:pt x="316751" y="53436"/>
                    <a:pt x="307612" y="53877"/>
                  </a:cubicBezTo>
                  <a:lnTo>
                    <a:pt x="15934" y="60509"/>
                  </a:lnTo>
                  <a:cubicBezTo>
                    <a:pt x="7159" y="60513"/>
                    <a:pt x="-39" y="53489"/>
                    <a:pt x="-241" y="44698"/>
                  </a:cubicBezTo>
                  <a:lnTo>
                    <a:pt x="-241" y="36206"/>
                  </a:lnTo>
                  <a:cubicBezTo>
                    <a:pt x="-201" y="27111"/>
                    <a:pt x="6876" y="19594"/>
                    <a:pt x="15934" y="18979"/>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3" name="任意多边形: 形状 112"/>
            <p:cNvSpPr/>
            <p:nvPr/>
          </p:nvSpPr>
          <p:spPr>
            <a:xfrm>
              <a:off x="6298394" y="1976108"/>
              <a:ext cx="181083" cy="165849"/>
            </a:xfrm>
            <a:custGeom>
              <a:avLst/>
              <a:gdLst>
                <a:gd name="connsiteX0" fmla="*/ 161102 w 181083"/>
                <a:gd name="connsiteY0" fmla="*/ 1188 h 165849"/>
                <a:gd name="connsiteX1" fmla="*/ 39303 w 181083"/>
                <a:gd name="connsiteY1" fmla="*/ 16 h 165849"/>
                <a:gd name="connsiteX2" fmla="*/ 10997 w 181083"/>
                <a:gd name="connsiteY2" fmla="*/ 22944 h 165849"/>
                <a:gd name="connsiteX3" fmla="*/ -2 w 181083"/>
                <a:gd name="connsiteY3" fmla="*/ 140901 h 165849"/>
                <a:gd name="connsiteX4" fmla="*/ 26687 w 181083"/>
                <a:gd name="connsiteY4" fmla="*/ 165649 h 165849"/>
                <a:gd name="connsiteX5" fmla="*/ 145251 w 181083"/>
                <a:gd name="connsiteY5" fmla="*/ 161605 h 165849"/>
                <a:gd name="connsiteX6" fmla="*/ 172708 w 181083"/>
                <a:gd name="connsiteY6" fmla="*/ 135159 h 165849"/>
                <a:gd name="connsiteX7" fmla="*/ 180795 w 181083"/>
                <a:gd name="connsiteY7" fmla="*/ 23308 h 165849"/>
                <a:gd name="connsiteX8" fmla="*/ 161507 w 181083"/>
                <a:gd name="connsiteY8" fmla="*/ 1213 h 165849"/>
                <a:gd name="connsiteX9" fmla="*/ 161102 w 181083"/>
                <a:gd name="connsiteY9" fmla="*/ 1188 h 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83" h="165849">
                  <a:moveTo>
                    <a:pt x="161102" y="1188"/>
                  </a:moveTo>
                  <a:cubicBezTo>
                    <a:pt x="129884" y="-510"/>
                    <a:pt x="71452" y="-267"/>
                    <a:pt x="39303" y="16"/>
                  </a:cubicBezTo>
                  <a:cubicBezTo>
                    <a:pt x="25676" y="68"/>
                    <a:pt x="13868" y="9604"/>
                    <a:pt x="10997" y="22944"/>
                  </a:cubicBezTo>
                  <a:cubicBezTo>
                    <a:pt x="2424" y="61651"/>
                    <a:pt x="-1255" y="101276"/>
                    <a:pt x="-2" y="140901"/>
                  </a:cubicBezTo>
                  <a:cubicBezTo>
                    <a:pt x="605" y="155079"/>
                    <a:pt x="12493" y="166126"/>
                    <a:pt x="26687" y="165649"/>
                  </a:cubicBezTo>
                  <a:lnTo>
                    <a:pt x="145251" y="161605"/>
                  </a:lnTo>
                  <a:cubicBezTo>
                    <a:pt x="159849" y="161197"/>
                    <a:pt x="171737" y="149741"/>
                    <a:pt x="172708" y="135159"/>
                  </a:cubicBezTo>
                  <a:lnTo>
                    <a:pt x="180795" y="23308"/>
                  </a:lnTo>
                  <a:cubicBezTo>
                    <a:pt x="181564" y="11876"/>
                    <a:pt x="172910" y="1985"/>
                    <a:pt x="161507" y="1213"/>
                  </a:cubicBezTo>
                  <a:cubicBezTo>
                    <a:pt x="161385" y="1201"/>
                    <a:pt x="161223" y="1196"/>
                    <a:pt x="161102" y="1188"/>
                  </a:cubicBezTo>
                  <a:close/>
                </a:path>
              </a:pathLst>
            </a:custGeom>
            <a:solidFill>
              <a:srgbClr val="FFFFFF">
                <a:alpha val="2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14" name="任意多边形: 形状 113"/>
            <p:cNvSpPr/>
            <p:nvPr/>
          </p:nvSpPr>
          <p:spPr>
            <a:xfrm>
              <a:off x="5928385" y="2028067"/>
              <a:ext cx="329150" cy="60699"/>
            </a:xfrm>
            <a:custGeom>
              <a:avLst/>
              <a:gdLst>
                <a:gd name="connsiteX0" fmla="*/ 314608 w 329150"/>
                <a:gd name="connsiteY0" fmla="*/ -103 h 60699"/>
                <a:gd name="connsiteX1" fmla="*/ 328841 w 329150"/>
                <a:gd name="connsiteY1" fmla="*/ 11228 h 60699"/>
                <a:gd name="connsiteX2" fmla="*/ 328720 w 329150"/>
                <a:gd name="connsiteY2" fmla="*/ 14900 h 60699"/>
                <a:gd name="connsiteX3" fmla="*/ 325809 w 329150"/>
                <a:gd name="connsiteY3" fmla="*/ 37707 h 60699"/>
                <a:gd name="connsiteX4" fmla="*/ 307612 w 329150"/>
                <a:gd name="connsiteY4" fmla="*/ 53882 h 60699"/>
                <a:gd name="connsiteX5" fmla="*/ 15934 w 329150"/>
                <a:gd name="connsiteY5" fmla="*/ 60514 h 60699"/>
                <a:gd name="connsiteX6" fmla="*/ -241 w 329150"/>
                <a:gd name="connsiteY6" fmla="*/ 44703 h 60699"/>
                <a:gd name="connsiteX7" fmla="*/ -241 w 329150"/>
                <a:gd name="connsiteY7" fmla="*/ 36211 h 60699"/>
                <a:gd name="connsiteX8" fmla="*/ 15934 w 329150"/>
                <a:gd name="connsiteY8" fmla="*/ 18984 h 6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50" h="60699">
                  <a:moveTo>
                    <a:pt x="314608" y="-103"/>
                  </a:moveTo>
                  <a:cubicBezTo>
                    <a:pt x="321684" y="-903"/>
                    <a:pt x="328033" y="4172"/>
                    <a:pt x="328841" y="11228"/>
                  </a:cubicBezTo>
                  <a:cubicBezTo>
                    <a:pt x="328963" y="12449"/>
                    <a:pt x="328922" y="13687"/>
                    <a:pt x="328720" y="14900"/>
                  </a:cubicBezTo>
                  <a:lnTo>
                    <a:pt x="325809" y="37707"/>
                  </a:lnTo>
                  <a:cubicBezTo>
                    <a:pt x="324312" y="46712"/>
                    <a:pt x="316751" y="53453"/>
                    <a:pt x="307612" y="53882"/>
                  </a:cubicBezTo>
                  <a:lnTo>
                    <a:pt x="15934" y="60514"/>
                  </a:lnTo>
                  <a:cubicBezTo>
                    <a:pt x="7159" y="60518"/>
                    <a:pt x="-39" y="53494"/>
                    <a:pt x="-241" y="44703"/>
                  </a:cubicBezTo>
                  <a:lnTo>
                    <a:pt x="-241" y="36211"/>
                  </a:lnTo>
                  <a:cubicBezTo>
                    <a:pt x="-201" y="27108"/>
                    <a:pt x="6836" y="19579"/>
                    <a:pt x="15934" y="1898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5" name="任意多边形: 形状 114"/>
            <p:cNvSpPr/>
            <p:nvPr/>
          </p:nvSpPr>
          <p:spPr>
            <a:xfrm>
              <a:off x="5862107" y="2307080"/>
              <a:ext cx="1288879" cy="69990"/>
            </a:xfrm>
            <a:custGeom>
              <a:avLst/>
              <a:gdLst>
                <a:gd name="connsiteX0" fmla="*/ 15287 w 1288879"/>
                <a:gd name="connsiteY0" fmla="*/ 69782 h 69990"/>
                <a:gd name="connsiteX1" fmla="*/ -241 w 1288879"/>
                <a:gd name="connsiteY1" fmla="*/ 55900 h 69990"/>
                <a:gd name="connsiteX2" fmla="*/ -241 w 1288879"/>
                <a:gd name="connsiteY2" fmla="*/ 54658 h 69990"/>
                <a:gd name="connsiteX3" fmla="*/ 16581 w 1288879"/>
                <a:gd name="connsiteY3" fmla="*/ 38685 h 69990"/>
                <a:gd name="connsiteX4" fmla="*/ 1279454 w 1288879"/>
                <a:gd name="connsiteY4" fmla="*/ -175 h 69990"/>
                <a:gd name="connsiteX5" fmla="*/ 1286005 w 1288879"/>
                <a:gd name="connsiteY5" fmla="*/ 12320 h 69990"/>
                <a:gd name="connsiteX6" fmla="*/ 1274116 w 1288879"/>
                <a:gd name="connsiteY6" fmla="*/ 28495 h 69990"/>
                <a:gd name="connsiteX7" fmla="*/ 1248317 w 1288879"/>
                <a:gd name="connsiteY7" fmla="*/ 41880 h 6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79" h="69990">
                  <a:moveTo>
                    <a:pt x="15287" y="69782"/>
                  </a:moveTo>
                  <a:cubicBezTo>
                    <a:pt x="7159" y="70231"/>
                    <a:pt x="244" y="64016"/>
                    <a:pt x="-241" y="55900"/>
                  </a:cubicBezTo>
                  <a:cubicBezTo>
                    <a:pt x="-241" y="55487"/>
                    <a:pt x="-241" y="55071"/>
                    <a:pt x="-241" y="54658"/>
                  </a:cubicBezTo>
                  <a:cubicBezTo>
                    <a:pt x="487" y="45827"/>
                    <a:pt x="7725" y="38944"/>
                    <a:pt x="16581" y="38685"/>
                  </a:cubicBezTo>
                  <a:lnTo>
                    <a:pt x="1279454" y="-175"/>
                  </a:lnTo>
                  <a:cubicBezTo>
                    <a:pt x="1288350" y="-459"/>
                    <a:pt x="1291302" y="5203"/>
                    <a:pt x="1286005" y="12320"/>
                  </a:cubicBezTo>
                  <a:lnTo>
                    <a:pt x="1274116" y="28495"/>
                  </a:lnTo>
                  <a:cubicBezTo>
                    <a:pt x="1267686" y="36251"/>
                    <a:pt x="1258386" y="41079"/>
                    <a:pt x="1248317" y="4188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6" name="任意多边形: 形状 115"/>
            <p:cNvSpPr/>
            <p:nvPr/>
          </p:nvSpPr>
          <p:spPr>
            <a:xfrm>
              <a:off x="5864089" y="2393051"/>
              <a:ext cx="1288850" cy="69993"/>
            </a:xfrm>
            <a:custGeom>
              <a:avLst/>
              <a:gdLst>
                <a:gd name="connsiteX0" fmla="*/ 1279413 w 1288850"/>
                <a:gd name="connsiteY0" fmla="*/ -175 h 69993"/>
                <a:gd name="connsiteX1" fmla="*/ 1286005 w 1288850"/>
                <a:gd name="connsiteY1" fmla="*/ 12320 h 69993"/>
                <a:gd name="connsiteX2" fmla="*/ 1273873 w 1288850"/>
                <a:gd name="connsiteY2" fmla="*/ 28495 h 69993"/>
                <a:gd name="connsiteX3" fmla="*/ 1248074 w 1288850"/>
                <a:gd name="connsiteY3" fmla="*/ 41880 h 69993"/>
                <a:gd name="connsiteX4" fmla="*/ 15287 w 1288850"/>
                <a:gd name="connsiteY4" fmla="*/ 69782 h 69993"/>
                <a:gd name="connsiteX5" fmla="*/ -241 w 1288850"/>
                <a:gd name="connsiteY5" fmla="*/ 55985 h 69993"/>
                <a:gd name="connsiteX6" fmla="*/ -241 w 1288850"/>
                <a:gd name="connsiteY6" fmla="*/ 54658 h 69993"/>
                <a:gd name="connsiteX7" fmla="*/ 16541 w 1288850"/>
                <a:gd name="connsiteY7" fmla="*/ 38685 h 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50" h="69993">
                  <a:moveTo>
                    <a:pt x="1279413" y="-175"/>
                  </a:moveTo>
                  <a:cubicBezTo>
                    <a:pt x="1288310" y="-459"/>
                    <a:pt x="1291262" y="5162"/>
                    <a:pt x="1286005" y="12320"/>
                  </a:cubicBezTo>
                  <a:lnTo>
                    <a:pt x="1273873" y="28495"/>
                  </a:lnTo>
                  <a:cubicBezTo>
                    <a:pt x="1267444" y="36251"/>
                    <a:pt x="1258143" y="41079"/>
                    <a:pt x="1248074" y="41880"/>
                  </a:cubicBezTo>
                  <a:lnTo>
                    <a:pt x="15287" y="69782"/>
                  </a:lnTo>
                  <a:cubicBezTo>
                    <a:pt x="7199" y="70255"/>
                    <a:pt x="244" y="64076"/>
                    <a:pt x="-241" y="55985"/>
                  </a:cubicBezTo>
                  <a:cubicBezTo>
                    <a:pt x="-241" y="55544"/>
                    <a:pt x="-241" y="55099"/>
                    <a:pt x="-241" y="54658"/>
                  </a:cubicBezTo>
                  <a:cubicBezTo>
                    <a:pt x="446" y="45823"/>
                    <a:pt x="7685" y="38928"/>
                    <a:pt x="16541" y="38685"/>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7" name="任意多边形: 形状 116"/>
            <p:cNvSpPr/>
            <p:nvPr/>
          </p:nvSpPr>
          <p:spPr>
            <a:xfrm>
              <a:off x="5866030" y="2480275"/>
              <a:ext cx="1288879" cy="70030"/>
            </a:xfrm>
            <a:custGeom>
              <a:avLst/>
              <a:gdLst>
                <a:gd name="connsiteX0" fmla="*/ 1279454 w 1288879"/>
                <a:gd name="connsiteY0" fmla="*/ -175 h 70030"/>
                <a:gd name="connsiteX1" fmla="*/ 1286005 w 1288879"/>
                <a:gd name="connsiteY1" fmla="*/ 12320 h 70030"/>
                <a:gd name="connsiteX2" fmla="*/ 1274116 w 1288879"/>
                <a:gd name="connsiteY2" fmla="*/ 28495 h 70030"/>
                <a:gd name="connsiteX3" fmla="*/ 1248317 w 1288879"/>
                <a:gd name="connsiteY3" fmla="*/ 41880 h 70030"/>
                <a:gd name="connsiteX4" fmla="*/ 15287 w 1288879"/>
                <a:gd name="connsiteY4" fmla="*/ 69822 h 70030"/>
                <a:gd name="connsiteX5" fmla="*/ -241 w 1288879"/>
                <a:gd name="connsiteY5" fmla="*/ 55940 h 70030"/>
                <a:gd name="connsiteX6" fmla="*/ -241 w 1288879"/>
                <a:gd name="connsiteY6" fmla="*/ 54699 h 70030"/>
                <a:gd name="connsiteX7" fmla="*/ 16581 w 1288879"/>
                <a:gd name="connsiteY7" fmla="*/ 38524 h 7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79" h="70030">
                  <a:moveTo>
                    <a:pt x="1279454" y="-175"/>
                  </a:moveTo>
                  <a:cubicBezTo>
                    <a:pt x="1288350" y="-459"/>
                    <a:pt x="1291302" y="5162"/>
                    <a:pt x="1286005" y="12320"/>
                  </a:cubicBezTo>
                  <a:lnTo>
                    <a:pt x="1274116" y="28495"/>
                  </a:lnTo>
                  <a:cubicBezTo>
                    <a:pt x="1267686" y="36251"/>
                    <a:pt x="1258386" y="41079"/>
                    <a:pt x="1248317" y="41880"/>
                  </a:cubicBezTo>
                  <a:lnTo>
                    <a:pt x="15287" y="69822"/>
                  </a:lnTo>
                  <a:cubicBezTo>
                    <a:pt x="7159" y="70271"/>
                    <a:pt x="244" y="64056"/>
                    <a:pt x="-241" y="55940"/>
                  </a:cubicBezTo>
                  <a:cubicBezTo>
                    <a:pt x="-241" y="55528"/>
                    <a:pt x="-241" y="55111"/>
                    <a:pt x="-241" y="54699"/>
                  </a:cubicBezTo>
                  <a:cubicBezTo>
                    <a:pt x="325" y="45770"/>
                    <a:pt x="7644" y="38754"/>
                    <a:pt x="16581" y="3852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8" name="任意多边形: 形状 117"/>
            <p:cNvSpPr/>
            <p:nvPr/>
          </p:nvSpPr>
          <p:spPr>
            <a:xfrm>
              <a:off x="6333047" y="535882"/>
              <a:ext cx="233984" cy="254507"/>
            </a:xfrm>
            <a:custGeom>
              <a:avLst/>
              <a:gdLst>
                <a:gd name="connsiteX0" fmla="*/ 48648 w 233984"/>
                <a:gd name="connsiteY0" fmla="*/ 254321 h 254507"/>
                <a:gd name="connsiteX1" fmla="*/ 222530 w 233984"/>
                <a:gd name="connsiteY1" fmla="*/ 234911 h 254507"/>
                <a:gd name="connsiteX2" fmla="*/ 233570 w 233984"/>
                <a:gd name="connsiteY2" fmla="*/ 74858 h 254507"/>
                <a:gd name="connsiteX3" fmla="*/ 183872 w 233984"/>
                <a:gd name="connsiteY3" fmla="*/ 4780 h 254507"/>
                <a:gd name="connsiteX4" fmla="*/ 46949 w 233984"/>
                <a:gd name="connsiteY4" fmla="*/ 35674 h 254507"/>
                <a:gd name="connsiteX5" fmla="*/ 48648 w 233984"/>
                <a:gd name="connsiteY5" fmla="*/ 254321 h 254507"/>
                <a:gd name="connsiteX6" fmla="*/ 81887 w 233984"/>
                <a:gd name="connsiteY6" fmla="*/ 120351 h 254507"/>
                <a:gd name="connsiteX7" fmla="*/ 124347 w 233984"/>
                <a:gd name="connsiteY7" fmla="*/ 75975 h 254507"/>
                <a:gd name="connsiteX8" fmla="*/ 168708 w 233984"/>
                <a:gd name="connsiteY8" fmla="*/ 118434 h 254507"/>
                <a:gd name="connsiteX9" fmla="*/ 126369 w 233984"/>
                <a:gd name="connsiteY9" fmla="*/ 162811 h 254507"/>
                <a:gd name="connsiteX10" fmla="*/ 81887 w 233984"/>
                <a:gd name="connsiteY10" fmla="*/ 120375 h 254507"/>
                <a:gd name="connsiteX11" fmla="*/ 81887 w 233984"/>
                <a:gd name="connsiteY11" fmla="*/ 120351 h 2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984" h="254507">
                  <a:moveTo>
                    <a:pt x="48648" y="254321"/>
                  </a:moveTo>
                  <a:lnTo>
                    <a:pt x="222530" y="234911"/>
                  </a:lnTo>
                  <a:lnTo>
                    <a:pt x="233570" y="74858"/>
                  </a:lnTo>
                  <a:cubicBezTo>
                    <a:pt x="235875" y="42629"/>
                    <a:pt x="215049" y="13272"/>
                    <a:pt x="183872" y="4780"/>
                  </a:cubicBezTo>
                  <a:cubicBezTo>
                    <a:pt x="149702" y="-4481"/>
                    <a:pt x="101500" y="-4157"/>
                    <a:pt x="46949" y="35674"/>
                  </a:cubicBezTo>
                  <a:cubicBezTo>
                    <a:pt x="-60211" y="113760"/>
                    <a:pt x="48648" y="254321"/>
                    <a:pt x="48648" y="254321"/>
                  </a:cubicBezTo>
                  <a:close/>
                  <a:moveTo>
                    <a:pt x="81887" y="120351"/>
                  </a:moveTo>
                  <a:cubicBezTo>
                    <a:pt x="81362" y="96371"/>
                    <a:pt x="100368" y="76504"/>
                    <a:pt x="124347" y="75975"/>
                  </a:cubicBezTo>
                  <a:cubicBezTo>
                    <a:pt x="148327" y="75445"/>
                    <a:pt x="168182" y="94455"/>
                    <a:pt x="168708" y="118434"/>
                  </a:cubicBezTo>
                  <a:cubicBezTo>
                    <a:pt x="169274" y="142373"/>
                    <a:pt x="150308" y="162224"/>
                    <a:pt x="126369" y="162811"/>
                  </a:cubicBezTo>
                  <a:cubicBezTo>
                    <a:pt x="102349" y="163377"/>
                    <a:pt x="82453" y="144375"/>
                    <a:pt x="81887" y="120375"/>
                  </a:cubicBezTo>
                  <a:cubicBezTo>
                    <a:pt x="81887" y="120367"/>
                    <a:pt x="81887" y="120359"/>
                    <a:pt x="81887" y="120351"/>
                  </a:cubicBezTo>
                  <a:close/>
                </a:path>
              </a:pathLst>
            </a:custGeom>
            <a:gradFill>
              <a:gsLst>
                <a:gs pos="0">
                  <a:schemeClr val="accent4">
                    <a:lumMod val="90000"/>
                    <a:lumOff val="10000"/>
                  </a:schemeClr>
                </a:gs>
                <a:gs pos="70000">
                  <a:schemeClr val="accent4"/>
                </a:gs>
              </a:gsLst>
              <a:lin ang="755652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19" name="任意多边形: 形状 118"/>
            <p:cNvSpPr/>
            <p:nvPr/>
          </p:nvSpPr>
          <p:spPr>
            <a:xfrm>
              <a:off x="6431240" y="559734"/>
              <a:ext cx="114413" cy="144442"/>
            </a:xfrm>
            <a:custGeom>
              <a:avLst/>
              <a:gdLst>
                <a:gd name="connsiteX0" fmla="*/ 104926 w 114413"/>
                <a:gd name="connsiteY0" fmla="*/ 144256 h 144442"/>
                <a:gd name="connsiteX1" fmla="*/ 100842 w 114413"/>
                <a:gd name="connsiteY1" fmla="*/ 140237 h 144442"/>
                <a:gd name="connsiteX2" fmla="*/ 100883 w 114413"/>
                <a:gd name="connsiteY2" fmla="*/ 139768 h 144442"/>
                <a:gd name="connsiteX3" fmla="*/ 102621 w 114413"/>
                <a:gd name="connsiteY3" fmla="*/ 114292 h 144442"/>
                <a:gd name="connsiteX4" fmla="*/ 106625 w 114413"/>
                <a:gd name="connsiteY4" fmla="*/ 110224 h 144442"/>
                <a:gd name="connsiteX5" fmla="*/ 107110 w 114413"/>
                <a:gd name="connsiteY5" fmla="*/ 110248 h 144442"/>
                <a:gd name="connsiteX6" fmla="*/ 111194 w 114413"/>
                <a:gd name="connsiteY6" fmla="*/ 114268 h 144442"/>
                <a:gd name="connsiteX7" fmla="*/ 111154 w 114413"/>
                <a:gd name="connsiteY7" fmla="*/ 114737 h 144442"/>
                <a:gd name="connsiteX8" fmla="*/ 109415 w 114413"/>
                <a:gd name="connsiteY8" fmla="*/ 140213 h 144442"/>
                <a:gd name="connsiteX9" fmla="*/ 105371 w 114413"/>
                <a:gd name="connsiteY9" fmla="*/ 144256 h 144442"/>
                <a:gd name="connsiteX10" fmla="*/ 108364 w 114413"/>
                <a:gd name="connsiteY10" fmla="*/ 94275 h 144442"/>
                <a:gd name="connsiteX11" fmla="*/ 104320 w 114413"/>
                <a:gd name="connsiteY11" fmla="*/ 90252 h 144442"/>
                <a:gd name="connsiteX12" fmla="*/ 104320 w 114413"/>
                <a:gd name="connsiteY12" fmla="*/ 89827 h 144442"/>
                <a:gd name="connsiteX13" fmla="*/ 105654 w 114413"/>
                <a:gd name="connsiteY13" fmla="*/ 70457 h 144442"/>
                <a:gd name="connsiteX14" fmla="*/ 64489 w 114413"/>
                <a:gd name="connsiteY14" fmla="*/ 12389 h 144442"/>
                <a:gd name="connsiteX15" fmla="*/ 4843 w 114413"/>
                <a:gd name="connsiteY15" fmla="*/ 11297 h 144442"/>
                <a:gd name="connsiteX16" fmla="*/ -131 w 114413"/>
                <a:gd name="connsiteY16" fmla="*/ 8183 h 144442"/>
                <a:gd name="connsiteX17" fmla="*/ 2982 w 114413"/>
                <a:gd name="connsiteY17" fmla="*/ 3209 h 144442"/>
                <a:gd name="connsiteX18" fmla="*/ 66672 w 114413"/>
                <a:gd name="connsiteY18" fmla="*/ 4382 h 144442"/>
                <a:gd name="connsiteX19" fmla="*/ 114025 w 114413"/>
                <a:gd name="connsiteY19" fmla="*/ 71104 h 144442"/>
                <a:gd name="connsiteX20" fmla="*/ 112690 w 114413"/>
                <a:gd name="connsiteY20" fmla="*/ 90474 h 144442"/>
                <a:gd name="connsiteX21" fmla="*/ 108646 w 114413"/>
                <a:gd name="connsiteY21" fmla="*/ 94518 h 14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413" h="144442">
                  <a:moveTo>
                    <a:pt x="104926" y="144256"/>
                  </a:moveTo>
                  <a:cubicBezTo>
                    <a:pt x="102702" y="144269"/>
                    <a:pt x="100883" y="142469"/>
                    <a:pt x="100842" y="140237"/>
                  </a:cubicBezTo>
                  <a:cubicBezTo>
                    <a:pt x="100842" y="140079"/>
                    <a:pt x="100883" y="139925"/>
                    <a:pt x="100883" y="139768"/>
                  </a:cubicBezTo>
                  <a:lnTo>
                    <a:pt x="102621" y="114292"/>
                  </a:lnTo>
                  <a:cubicBezTo>
                    <a:pt x="102621" y="112060"/>
                    <a:pt x="104401" y="110236"/>
                    <a:pt x="106625" y="110224"/>
                  </a:cubicBezTo>
                  <a:cubicBezTo>
                    <a:pt x="106786" y="110224"/>
                    <a:pt x="106948" y="110232"/>
                    <a:pt x="107110" y="110248"/>
                  </a:cubicBezTo>
                  <a:cubicBezTo>
                    <a:pt x="109334" y="110236"/>
                    <a:pt x="111154" y="112036"/>
                    <a:pt x="111194" y="114268"/>
                  </a:cubicBezTo>
                  <a:cubicBezTo>
                    <a:pt x="111194" y="114425"/>
                    <a:pt x="111154" y="114579"/>
                    <a:pt x="111154" y="114737"/>
                  </a:cubicBezTo>
                  <a:lnTo>
                    <a:pt x="109415" y="140213"/>
                  </a:lnTo>
                  <a:cubicBezTo>
                    <a:pt x="109415" y="142445"/>
                    <a:pt x="107595" y="144256"/>
                    <a:pt x="105371" y="144256"/>
                  </a:cubicBezTo>
                  <a:close/>
                  <a:moveTo>
                    <a:pt x="108364" y="94275"/>
                  </a:moveTo>
                  <a:cubicBezTo>
                    <a:pt x="106139" y="94287"/>
                    <a:pt x="104320" y="92484"/>
                    <a:pt x="104320" y="90252"/>
                  </a:cubicBezTo>
                  <a:cubicBezTo>
                    <a:pt x="104279" y="90110"/>
                    <a:pt x="104320" y="89969"/>
                    <a:pt x="104320" y="89827"/>
                  </a:cubicBezTo>
                  <a:lnTo>
                    <a:pt x="105654" y="70457"/>
                  </a:lnTo>
                  <a:cubicBezTo>
                    <a:pt x="107474" y="43777"/>
                    <a:pt x="90288" y="19498"/>
                    <a:pt x="64489" y="12389"/>
                  </a:cubicBezTo>
                  <a:cubicBezTo>
                    <a:pt x="44997" y="7095"/>
                    <a:pt x="24496" y="6719"/>
                    <a:pt x="4843" y="11297"/>
                  </a:cubicBezTo>
                  <a:cubicBezTo>
                    <a:pt x="2619" y="11810"/>
                    <a:pt x="394" y="10415"/>
                    <a:pt x="-131" y="8183"/>
                  </a:cubicBezTo>
                  <a:cubicBezTo>
                    <a:pt x="-657" y="5951"/>
                    <a:pt x="759" y="3723"/>
                    <a:pt x="2982" y="3209"/>
                  </a:cubicBezTo>
                  <a:cubicBezTo>
                    <a:pt x="23970" y="-1684"/>
                    <a:pt x="45887" y="-1283"/>
                    <a:pt x="66672" y="4382"/>
                  </a:cubicBezTo>
                  <a:cubicBezTo>
                    <a:pt x="96313" y="12554"/>
                    <a:pt x="116087" y="40440"/>
                    <a:pt x="114025" y="71104"/>
                  </a:cubicBezTo>
                  <a:lnTo>
                    <a:pt x="112690" y="90474"/>
                  </a:lnTo>
                  <a:cubicBezTo>
                    <a:pt x="112690" y="92706"/>
                    <a:pt x="110871" y="94518"/>
                    <a:pt x="108646" y="9451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0" name="任意多边形: 形状 119"/>
            <p:cNvSpPr/>
            <p:nvPr/>
          </p:nvSpPr>
          <p:spPr>
            <a:xfrm>
              <a:off x="6141047" y="740609"/>
              <a:ext cx="654688" cy="154513"/>
            </a:xfrm>
            <a:custGeom>
              <a:avLst/>
              <a:gdLst>
                <a:gd name="connsiteX0" fmla="*/ 654447 w 654688"/>
                <a:gd name="connsiteY0" fmla="*/ 128003 h 154513"/>
                <a:gd name="connsiteX1" fmla="*/ 652627 w 654688"/>
                <a:gd name="connsiteY1" fmla="*/ 47694 h 154513"/>
                <a:gd name="connsiteX2" fmla="*/ 602484 w 654688"/>
                <a:gd name="connsiteY2" fmla="*/ -172 h 154513"/>
                <a:gd name="connsiteX3" fmla="*/ 600827 w 654688"/>
                <a:gd name="connsiteY3" fmla="*/ -104 h 154513"/>
                <a:gd name="connsiteX4" fmla="*/ 47556 w 654688"/>
                <a:gd name="connsiteY4" fmla="*/ 31236 h 154513"/>
                <a:gd name="connsiteX5" fmla="*/ 2630 w 654688"/>
                <a:gd name="connsiteY5" fmla="*/ 77052 h 154513"/>
                <a:gd name="connsiteX6" fmla="*/ -241 w 654688"/>
                <a:gd name="connsiteY6" fmla="*/ 154328 h 15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88" h="154513">
                  <a:moveTo>
                    <a:pt x="654447" y="128003"/>
                  </a:moveTo>
                  <a:lnTo>
                    <a:pt x="652627" y="47694"/>
                  </a:lnTo>
                  <a:cubicBezTo>
                    <a:pt x="652021" y="20633"/>
                    <a:pt x="629578" y="-795"/>
                    <a:pt x="602484" y="-172"/>
                  </a:cubicBezTo>
                  <a:cubicBezTo>
                    <a:pt x="601959" y="-156"/>
                    <a:pt x="601393" y="-136"/>
                    <a:pt x="600827" y="-104"/>
                  </a:cubicBezTo>
                  <a:lnTo>
                    <a:pt x="47556" y="31236"/>
                  </a:lnTo>
                  <a:cubicBezTo>
                    <a:pt x="23011" y="32635"/>
                    <a:pt x="3560" y="52478"/>
                    <a:pt x="2630" y="77052"/>
                  </a:cubicBezTo>
                  <a:lnTo>
                    <a:pt x="-241" y="154328"/>
                  </a:lnTo>
                  <a:close/>
                </a:path>
              </a:pathLst>
            </a:custGeom>
            <a:gradFill>
              <a:gsLst>
                <a:gs pos="0">
                  <a:schemeClr val="accent4">
                    <a:lumMod val="90000"/>
                    <a:lumOff val="10000"/>
                  </a:schemeClr>
                </a:gs>
                <a:gs pos="70000">
                  <a:schemeClr val="accent4"/>
                </a:gs>
              </a:gsLst>
              <a:lin ang="309673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1" name="任意多边形: 形状 120"/>
            <p:cNvSpPr/>
            <p:nvPr/>
          </p:nvSpPr>
          <p:spPr>
            <a:xfrm>
              <a:off x="6582991" y="765520"/>
              <a:ext cx="32068" cy="8936"/>
            </a:xfrm>
            <a:custGeom>
              <a:avLst/>
              <a:gdLst>
                <a:gd name="connsiteX0" fmla="*/ 3803 w 32068"/>
                <a:gd name="connsiteY0" fmla="*/ 8751 h 8936"/>
                <a:gd name="connsiteX1" fmla="*/ 27621 w 32068"/>
                <a:gd name="connsiteY1" fmla="*/ 8225 h 8936"/>
                <a:gd name="connsiteX2" fmla="*/ 31827 w 32068"/>
                <a:gd name="connsiteY2" fmla="*/ 4020 h 8936"/>
                <a:gd name="connsiteX3" fmla="*/ 27621 w 32068"/>
                <a:gd name="connsiteY3" fmla="*/ -186 h 8936"/>
                <a:gd name="connsiteX4" fmla="*/ 3803 w 32068"/>
                <a:gd name="connsiteY4" fmla="*/ 340 h 8936"/>
                <a:gd name="connsiteX5" fmla="*/ -240 w 32068"/>
                <a:gd name="connsiteY5" fmla="*/ 4667 h 8936"/>
                <a:gd name="connsiteX6" fmla="*/ 3763 w 32068"/>
                <a:gd name="connsiteY6" fmla="*/ 8751 h 8936"/>
                <a:gd name="connsiteX7" fmla="*/ 3803 w 32068"/>
                <a:gd name="connsiteY7" fmla="*/ 8751 h 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 h="8936">
                  <a:moveTo>
                    <a:pt x="3803" y="8751"/>
                  </a:moveTo>
                  <a:lnTo>
                    <a:pt x="27621" y="8225"/>
                  </a:lnTo>
                  <a:cubicBezTo>
                    <a:pt x="29927" y="8225"/>
                    <a:pt x="31827" y="6341"/>
                    <a:pt x="31827" y="4020"/>
                  </a:cubicBezTo>
                  <a:cubicBezTo>
                    <a:pt x="31827" y="1699"/>
                    <a:pt x="29927" y="-186"/>
                    <a:pt x="27621" y="-186"/>
                  </a:cubicBezTo>
                  <a:lnTo>
                    <a:pt x="3803" y="340"/>
                  </a:lnTo>
                  <a:cubicBezTo>
                    <a:pt x="1499" y="449"/>
                    <a:pt x="-280" y="2366"/>
                    <a:pt x="-240" y="4667"/>
                  </a:cubicBezTo>
                  <a:cubicBezTo>
                    <a:pt x="-280" y="6899"/>
                    <a:pt x="1539" y="8727"/>
                    <a:pt x="3763" y="8751"/>
                  </a:cubicBezTo>
                  <a:cubicBezTo>
                    <a:pt x="3763" y="8751"/>
                    <a:pt x="3803" y="8751"/>
                    <a:pt x="3803" y="8751"/>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2" name="任意多边形: 形状 121"/>
            <p:cNvSpPr/>
            <p:nvPr/>
          </p:nvSpPr>
          <p:spPr>
            <a:xfrm>
              <a:off x="6630223" y="763123"/>
              <a:ext cx="139025" cy="81180"/>
            </a:xfrm>
            <a:custGeom>
              <a:avLst/>
              <a:gdLst>
                <a:gd name="connsiteX0" fmla="*/ 134740 w 139025"/>
                <a:gd name="connsiteY0" fmla="*/ 80984 h 81180"/>
                <a:gd name="connsiteX1" fmla="*/ 138784 w 139025"/>
                <a:gd name="connsiteY1" fmla="*/ 76948 h 81180"/>
                <a:gd name="connsiteX2" fmla="*/ 138784 w 139025"/>
                <a:gd name="connsiteY2" fmla="*/ 76657 h 81180"/>
                <a:gd name="connsiteX3" fmla="*/ 138056 w 139025"/>
                <a:gd name="connsiteY3" fmla="*/ 44307 h 81180"/>
                <a:gd name="connsiteX4" fmla="*/ 91513 w 139025"/>
                <a:gd name="connsiteY4" fmla="*/ -175 h 81180"/>
                <a:gd name="connsiteX5" fmla="*/ 3965 w 139025"/>
                <a:gd name="connsiteY5" fmla="*/ 1807 h 81180"/>
                <a:gd name="connsiteX6" fmla="*/ -241 w 139025"/>
                <a:gd name="connsiteY6" fmla="*/ 6012 h 81180"/>
                <a:gd name="connsiteX7" fmla="*/ 3965 w 139025"/>
                <a:gd name="connsiteY7" fmla="*/ 10218 h 81180"/>
                <a:gd name="connsiteX8" fmla="*/ 91513 w 139025"/>
                <a:gd name="connsiteY8" fmla="*/ 8236 h 81180"/>
                <a:gd name="connsiteX9" fmla="*/ 129483 w 139025"/>
                <a:gd name="connsiteY9" fmla="*/ 44574 h 81180"/>
                <a:gd name="connsiteX10" fmla="*/ 129483 w 139025"/>
                <a:gd name="connsiteY10" fmla="*/ 44630 h 81180"/>
                <a:gd name="connsiteX11" fmla="*/ 130211 w 139025"/>
                <a:gd name="connsiteY11" fmla="*/ 76981 h 81180"/>
                <a:gd name="connsiteX12" fmla="*/ 134700 w 139025"/>
                <a:gd name="connsiteY12" fmla="*/ 80988 h 81180"/>
                <a:gd name="connsiteX13" fmla="*/ 134740 w 139025"/>
                <a:gd name="connsiteY13" fmla="*/ 80984 h 8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25" h="81180">
                  <a:moveTo>
                    <a:pt x="134740" y="80984"/>
                  </a:moveTo>
                  <a:cubicBezTo>
                    <a:pt x="136965" y="80988"/>
                    <a:pt x="138784" y="79184"/>
                    <a:pt x="138784" y="76948"/>
                  </a:cubicBezTo>
                  <a:cubicBezTo>
                    <a:pt x="138784" y="76851"/>
                    <a:pt x="138784" y="76754"/>
                    <a:pt x="138784" y="76657"/>
                  </a:cubicBezTo>
                  <a:lnTo>
                    <a:pt x="138056" y="44307"/>
                  </a:lnTo>
                  <a:cubicBezTo>
                    <a:pt x="137450" y="19183"/>
                    <a:pt x="116624" y="-717"/>
                    <a:pt x="91513" y="-175"/>
                  </a:cubicBezTo>
                  <a:lnTo>
                    <a:pt x="3965" y="1807"/>
                  </a:lnTo>
                  <a:cubicBezTo>
                    <a:pt x="1659" y="1807"/>
                    <a:pt x="-241" y="3691"/>
                    <a:pt x="-241" y="6012"/>
                  </a:cubicBezTo>
                  <a:cubicBezTo>
                    <a:pt x="-241" y="8333"/>
                    <a:pt x="1659" y="10218"/>
                    <a:pt x="3965" y="10218"/>
                  </a:cubicBezTo>
                  <a:lnTo>
                    <a:pt x="91513" y="8236"/>
                  </a:lnTo>
                  <a:cubicBezTo>
                    <a:pt x="112014" y="7783"/>
                    <a:pt x="129039" y="24056"/>
                    <a:pt x="129483" y="44574"/>
                  </a:cubicBezTo>
                  <a:cubicBezTo>
                    <a:pt x="129483" y="44594"/>
                    <a:pt x="129483" y="44610"/>
                    <a:pt x="129483" y="44630"/>
                  </a:cubicBezTo>
                  <a:lnTo>
                    <a:pt x="130211" y="76981"/>
                  </a:lnTo>
                  <a:cubicBezTo>
                    <a:pt x="130333" y="79322"/>
                    <a:pt x="132355" y="81117"/>
                    <a:pt x="134700" y="80988"/>
                  </a:cubicBezTo>
                  <a:cubicBezTo>
                    <a:pt x="134700" y="80988"/>
                    <a:pt x="134740" y="80984"/>
                    <a:pt x="134740" y="8098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3" name="任意多边形: 形状 122"/>
            <p:cNvSpPr/>
            <p:nvPr/>
          </p:nvSpPr>
          <p:spPr>
            <a:xfrm>
              <a:off x="5929754" y="835460"/>
              <a:ext cx="1095478" cy="158231"/>
            </a:xfrm>
            <a:custGeom>
              <a:avLst/>
              <a:gdLst>
                <a:gd name="connsiteX0" fmla="*/ 1038572 w 1095478"/>
                <a:gd name="connsiteY0" fmla="*/ -168 h 158231"/>
                <a:gd name="connsiteX1" fmla="*/ 70329 w 1095478"/>
                <a:gd name="connsiteY1" fmla="*/ 21749 h 158231"/>
                <a:gd name="connsiteX2" fmla="*/ 1140 w 1095478"/>
                <a:gd name="connsiteY2" fmla="*/ 82730 h 158231"/>
                <a:gd name="connsiteX3" fmla="*/ 452 w 1095478"/>
                <a:gd name="connsiteY3" fmla="*/ 87461 h 158231"/>
                <a:gd name="connsiteX4" fmla="*/ 52132 w 1095478"/>
                <a:gd name="connsiteY4" fmla="*/ 157366 h 158231"/>
                <a:gd name="connsiteX5" fmla="*/ 62848 w 1095478"/>
                <a:gd name="connsiteY5" fmla="*/ 158025 h 158231"/>
                <a:gd name="connsiteX6" fmla="*/ 1056162 w 1095478"/>
                <a:gd name="connsiteY6" fmla="*/ 135541 h 158231"/>
                <a:gd name="connsiteX7" fmla="*/ 1095226 w 1095478"/>
                <a:gd name="connsiteY7" fmla="*/ 94647 h 158231"/>
                <a:gd name="connsiteX8" fmla="*/ 1095145 w 1095478"/>
                <a:gd name="connsiteY8" fmla="*/ 92758 h 158231"/>
                <a:gd name="connsiteX9" fmla="*/ 1091990 w 1095478"/>
                <a:gd name="connsiteY9" fmla="*/ 48277 h 158231"/>
                <a:gd name="connsiteX10" fmla="*/ 1038572 w 1095478"/>
                <a:gd name="connsiteY10" fmla="*/ -168 h 1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478" h="158231">
                  <a:moveTo>
                    <a:pt x="1038572" y="-168"/>
                  </a:moveTo>
                  <a:lnTo>
                    <a:pt x="70329" y="21749"/>
                  </a:lnTo>
                  <a:cubicBezTo>
                    <a:pt x="35512" y="22562"/>
                    <a:pt x="6316" y="48289"/>
                    <a:pt x="1140" y="82730"/>
                  </a:cubicBezTo>
                  <a:lnTo>
                    <a:pt x="452" y="87461"/>
                  </a:lnTo>
                  <a:cubicBezTo>
                    <a:pt x="-4603" y="121032"/>
                    <a:pt x="18528" y="152327"/>
                    <a:pt x="52132" y="157366"/>
                  </a:cubicBezTo>
                  <a:cubicBezTo>
                    <a:pt x="55650" y="157899"/>
                    <a:pt x="59249" y="158118"/>
                    <a:pt x="62848" y="158025"/>
                  </a:cubicBezTo>
                  <a:lnTo>
                    <a:pt x="1056162" y="135541"/>
                  </a:lnTo>
                  <a:cubicBezTo>
                    <a:pt x="1078241" y="135036"/>
                    <a:pt x="1095751" y="116730"/>
                    <a:pt x="1095226" y="94647"/>
                  </a:cubicBezTo>
                  <a:cubicBezTo>
                    <a:pt x="1095226" y="94016"/>
                    <a:pt x="1095185" y="93385"/>
                    <a:pt x="1095145" y="92758"/>
                  </a:cubicBezTo>
                  <a:lnTo>
                    <a:pt x="1091990" y="48277"/>
                  </a:lnTo>
                  <a:cubicBezTo>
                    <a:pt x="1090009" y="20447"/>
                    <a:pt x="1066474" y="-888"/>
                    <a:pt x="1038572" y="-168"/>
                  </a:cubicBezTo>
                  <a:close/>
                </a:path>
              </a:pathLst>
            </a:custGeom>
            <a:gradFill>
              <a:gsLst>
                <a:gs pos="0">
                  <a:schemeClr val="accent4">
                    <a:lumMod val="90000"/>
                    <a:lumOff val="10000"/>
                  </a:schemeClr>
                </a:gs>
                <a:gs pos="70000">
                  <a:schemeClr val="accent4"/>
                </a:gs>
              </a:gsLst>
              <a:lin ang="161231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4" name="任意多边形: 形状 123"/>
            <p:cNvSpPr/>
            <p:nvPr/>
          </p:nvSpPr>
          <p:spPr>
            <a:xfrm>
              <a:off x="5952890" y="2449957"/>
              <a:ext cx="240778" cy="358783"/>
            </a:xfrm>
            <a:custGeom>
              <a:avLst/>
              <a:gdLst>
                <a:gd name="connsiteX0" fmla="*/ 239313 w 240778"/>
                <a:gd name="connsiteY0" fmla="*/ 323195 h 358783"/>
                <a:gd name="connsiteX1" fmla="*/ 110275 w 240778"/>
                <a:gd name="connsiteY1" fmla="*/ 9843 h 358783"/>
                <a:gd name="connsiteX2" fmla="*/ 95314 w 240778"/>
                <a:gd name="connsiteY2" fmla="*/ -186 h 358783"/>
                <a:gd name="connsiteX3" fmla="*/ 15975 w 240778"/>
                <a:gd name="connsiteY3" fmla="*/ -186 h 358783"/>
                <a:gd name="connsiteX4" fmla="*/ -241 w 240778"/>
                <a:gd name="connsiteY4" fmla="*/ 15969 h 358783"/>
                <a:gd name="connsiteX5" fmla="*/ 1255 w 240778"/>
                <a:gd name="connsiteY5" fmla="*/ 22743 h 358783"/>
                <a:gd name="connsiteX6" fmla="*/ 150875 w 240778"/>
                <a:gd name="connsiteY6" fmla="*/ 349157 h 358783"/>
                <a:gd name="connsiteX7" fmla="*/ 169072 w 240778"/>
                <a:gd name="connsiteY7" fmla="*/ 358215 h 358783"/>
                <a:gd name="connsiteX8" fmla="*/ 227828 w 240778"/>
                <a:gd name="connsiteY8" fmla="*/ 345153 h 358783"/>
                <a:gd name="connsiteX9" fmla="*/ 240162 w 240778"/>
                <a:gd name="connsiteY9" fmla="*/ 325885 h 358783"/>
                <a:gd name="connsiteX10" fmla="*/ 239313 w 240778"/>
                <a:gd name="connsiteY10" fmla="*/ 323195 h 35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358783">
                  <a:moveTo>
                    <a:pt x="239313" y="323195"/>
                  </a:moveTo>
                  <a:lnTo>
                    <a:pt x="110275" y="9843"/>
                  </a:lnTo>
                  <a:cubicBezTo>
                    <a:pt x="107768" y="3777"/>
                    <a:pt x="101864" y="-186"/>
                    <a:pt x="95314" y="-186"/>
                  </a:cubicBezTo>
                  <a:lnTo>
                    <a:pt x="15975" y="-186"/>
                  </a:lnTo>
                  <a:cubicBezTo>
                    <a:pt x="7038" y="-198"/>
                    <a:pt x="-201" y="7037"/>
                    <a:pt x="-241" y="15969"/>
                  </a:cubicBezTo>
                  <a:cubicBezTo>
                    <a:pt x="-241" y="18307"/>
                    <a:pt x="285" y="20620"/>
                    <a:pt x="1255" y="22743"/>
                  </a:cubicBezTo>
                  <a:lnTo>
                    <a:pt x="150875" y="349157"/>
                  </a:lnTo>
                  <a:cubicBezTo>
                    <a:pt x="154029" y="356088"/>
                    <a:pt x="161632" y="359860"/>
                    <a:pt x="169072" y="358215"/>
                  </a:cubicBezTo>
                  <a:lnTo>
                    <a:pt x="227828" y="345153"/>
                  </a:lnTo>
                  <a:cubicBezTo>
                    <a:pt x="236563" y="343237"/>
                    <a:pt x="242063" y="334607"/>
                    <a:pt x="240162" y="325885"/>
                  </a:cubicBezTo>
                  <a:cubicBezTo>
                    <a:pt x="239960" y="324963"/>
                    <a:pt x="239676" y="324065"/>
                    <a:pt x="239313" y="32319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25" name="任意多边形: 形状 124"/>
            <p:cNvSpPr/>
            <p:nvPr/>
          </p:nvSpPr>
          <p:spPr>
            <a:xfrm>
              <a:off x="6353022" y="3142616"/>
              <a:ext cx="38011" cy="410929"/>
            </a:xfrm>
            <a:custGeom>
              <a:avLst/>
              <a:gdLst>
                <a:gd name="connsiteX0" fmla="*/ 0 w 38011"/>
                <a:gd name="connsiteY0" fmla="*/ 0 h 410929"/>
                <a:gd name="connsiteX1" fmla="*/ 38012 w 38011"/>
                <a:gd name="connsiteY1" fmla="*/ 0 h 410929"/>
                <a:gd name="connsiteX2" fmla="*/ 38012 w 38011"/>
                <a:gd name="connsiteY2" fmla="*/ 410929 h 410929"/>
                <a:gd name="connsiteX3" fmla="*/ 0 w 38011"/>
                <a:gd name="connsiteY3" fmla="*/ 410929 h 410929"/>
              </a:gdLst>
              <a:ahLst/>
              <a:cxnLst>
                <a:cxn ang="0">
                  <a:pos x="connsiteX0" y="connsiteY0"/>
                </a:cxn>
                <a:cxn ang="0">
                  <a:pos x="connsiteX1" y="connsiteY1"/>
                </a:cxn>
                <a:cxn ang="0">
                  <a:pos x="connsiteX2" y="connsiteY2"/>
                </a:cxn>
                <a:cxn ang="0">
                  <a:pos x="connsiteX3" y="connsiteY3"/>
                </a:cxn>
              </a:cxnLst>
              <a:rect l="l" t="t" r="r" b="b"/>
              <a:pathLst>
                <a:path w="38011" h="410929">
                  <a:moveTo>
                    <a:pt x="0" y="0"/>
                  </a:moveTo>
                  <a:lnTo>
                    <a:pt x="38012" y="0"/>
                  </a:lnTo>
                  <a:lnTo>
                    <a:pt x="38012" y="410929"/>
                  </a:lnTo>
                  <a:lnTo>
                    <a:pt x="0" y="410929"/>
                  </a:lnTo>
                  <a:close/>
                </a:path>
              </a:pathLst>
            </a:custGeom>
            <a:gradFill>
              <a:gsLst>
                <a:gs pos="0">
                  <a:schemeClr val="accent4">
                    <a:lumMod val="90000"/>
                    <a:lumOff val="10000"/>
                  </a:schemeClr>
                </a:gs>
                <a:gs pos="70000">
                  <a:schemeClr val="accent4"/>
                </a:gs>
              </a:gsLst>
              <a:lin ang="803604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6" name="任意多边形: 形状 125"/>
            <p:cNvSpPr/>
            <p:nvPr/>
          </p:nvSpPr>
          <p:spPr>
            <a:xfrm>
              <a:off x="6205706" y="3536602"/>
              <a:ext cx="332804" cy="24707"/>
            </a:xfrm>
            <a:custGeom>
              <a:avLst/>
              <a:gdLst>
                <a:gd name="connsiteX0" fmla="*/ 13628 w 332804"/>
                <a:gd name="connsiteY0" fmla="*/ 0 h 24707"/>
                <a:gd name="connsiteX1" fmla="*/ 319177 w 332804"/>
                <a:gd name="connsiteY1" fmla="*/ 0 h 24707"/>
                <a:gd name="connsiteX2" fmla="*/ 332804 w 332804"/>
                <a:gd name="connsiteY2" fmla="*/ 13628 h 24707"/>
                <a:gd name="connsiteX3" fmla="*/ 332804 w 332804"/>
                <a:gd name="connsiteY3" fmla="*/ 24707 h 24707"/>
                <a:gd name="connsiteX4" fmla="*/ 332804 w 332804"/>
                <a:gd name="connsiteY4" fmla="*/ 24707 h 24707"/>
                <a:gd name="connsiteX5" fmla="*/ 1 w 332804"/>
                <a:gd name="connsiteY5" fmla="*/ 24707 h 24707"/>
                <a:gd name="connsiteX6" fmla="*/ 1 w 332804"/>
                <a:gd name="connsiteY6" fmla="*/ 24707 h 24707"/>
                <a:gd name="connsiteX7" fmla="*/ 1 w 332804"/>
                <a:gd name="connsiteY7" fmla="*/ 13749 h 24707"/>
                <a:gd name="connsiteX8" fmla="*/ 13507 w 332804"/>
                <a:gd name="connsiteY8" fmla="*/ 0 h 24707"/>
                <a:gd name="connsiteX9" fmla="*/ 13628 w 332804"/>
                <a:gd name="connsiteY9" fmla="*/ 0 h 2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804" h="24707">
                  <a:moveTo>
                    <a:pt x="13628" y="0"/>
                  </a:moveTo>
                  <a:lnTo>
                    <a:pt x="319177" y="0"/>
                  </a:lnTo>
                  <a:cubicBezTo>
                    <a:pt x="326698" y="0"/>
                    <a:pt x="332804" y="6102"/>
                    <a:pt x="332804" y="13628"/>
                  </a:cubicBezTo>
                  <a:lnTo>
                    <a:pt x="332804" y="24707"/>
                  </a:lnTo>
                  <a:lnTo>
                    <a:pt x="332804" y="24707"/>
                  </a:lnTo>
                  <a:lnTo>
                    <a:pt x="1" y="24707"/>
                  </a:lnTo>
                  <a:lnTo>
                    <a:pt x="1" y="24707"/>
                  </a:lnTo>
                  <a:lnTo>
                    <a:pt x="1" y="13749"/>
                  </a:lnTo>
                  <a:cubicBezTo>
                    <a:pt x="-80" y="6223"/>
                    <a:pt x="5986" y="69"/>
                    <a:pt x="13507" y="0"/>
                  </a:cubicBezTo>
                  <a:cubicBezTo>
                    <a:pt x="13547" y="0"/>
                    <a:pt x="13588" y="0"/>
                    <a:pt x="13628"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7" name="任意多边形: 形状 126"/>
            <p:cNvSpPr/>
            <p:nvPr/>
          </p:nvSpPr>
          <p:spPr>
            <a:xfrm>
              <a:off x="6169354" y="3050539"/>
              <a:ext cx="418450" cy="118684"/>
            </a:xfrm>
            <a:custGeom>
              <a:avLst/>
              <a:gdLst>
                <a:gd name="connsiteX0" fmla="*/ 377568 w 418450"/>
                <a:gd name="connsiteY0" fmla="*/ 0 h 118684"/>
                <a:gd name="connsiteX1" fmla="*/ 418450 w 418450"/>
                <a:gd name="connsiteY1" fmla="*/ 0 h 118684"/>
                <a:gd name="connsiteX2" fmla="*/ 418450 w 418450"/>
                <a:gd name="connsiteY2" fmla="*/ 118685 h 118684"/>
                <a:gd name="connsiteX3" fmla="*/ 377568 w 418450"/>
                <a:gd name="connsiteY3" fmla="*/ 118685 h 118684"/>
                <a:gd name="connsiteX4" fmla="*/ 40883 w 418450"/>
                <a:gd name="connsiteY4" fmla="*/ 118685 h 118684"/>
                <a:gd name="connsiteX5" fmla="*/ 0 w 418450"/>
                <a:gd name="connsiteY5" fmla="*/ 118685 h 118684"/>
                <a:gd name="connsiteX6" fmla="*/ 0 w 418450"/>
                <a:gd name="connsiteY6" fmla="*/ 0 h 118684"/>
                <a:gd name="connsiteX7" fmla="*/ 40883 w 418450"/>
                <a:gd name="connsiteY7" fmla="*/ 0 h 11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50" h="118684">
                  <a:moveTo>
                    <a:pt x="377568" y="0"/>
                  </a:moveTo>
                  <a:cubicBezTo>
                    <a:pt x="400147" y="0"/>
                    <a:pt x="418450" y="0"/>
                    <a:pt x="418450" y="0"/>
                  </a:cubicBezTo>
                  <a:lnTo>
                    <a:pt x="418450" y="118685"/>
                  </a:lnTo>
                  <a:cubicBezTo>
                    <a:pt x="418450" y="118685"/>
                    <a:pt x="400147" y="118685"/>
                    <a:pt x="377568" y="118685"/>
                  </a:cubicBezTo>
                  <a:lnTo>
                    <a:pt x="40883" y="118685"/>
                  </a:lnTo>
                  <a:cubicBezTo>
                    <a:pt x="18304" y="118685"/>
                    <a:pt x="0" y="118685"/>
                    <a:pt x="0" y="118685"/>
                  </a:cubicBezTo>
                  <a:lnTo>
                    <a:pt x="0" y="0"/>
                  </a:lnTo>
                  <a:cubicBezTo>
                    <a:pt x="0" y="0"/>
                    <a:pt x="18304" y="0"/>
                    <a:pt x="40883"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8" name="任意多边形: 形状 127"/>
            <p:cNvSpPr/>
            <p:nvPr/>
          </p:nvSpPr>
          <p:spPr>
            <a:xfrm>
              <a:off x="5957347" y="2868610"/>
              <a:ext cx="270156" cy="674260"/>
            </a:xfrm>
            <a:custGeom>
              <a:avLst/>
              <a:gdLst>
                <a:gd name="connsiteX0" fmla="*/ 133883 w 270156"/>
                <a:gd name="connsiteY0" fmla="*/ -186 h 674260"/>
                <a:gd name="connsiteX1" fmla="*/ 13944 w 270156"/>
                <a:gd name="connsiteY1" fmla="*/ 51009 h 674260"/>
                <a:gd name="connsiteX2" fmla="*/ -7 w 270156"/>
                <a:gd name="connsiteY2" fmla="*/ 81256 h 674260"/>
                <a:gd name="connsiteX3" fmla="*/ 141889 w 270156"/>
                <a:gd name="connsiteY3" fmla="*/ 526719 h 674260"/>
                <a:gd name="connsiteX4" fmla="*/ 146499 w 270156"/>
                <a:gd name="connsiteY4" fmla="*/ 559595 h 674260"/>
                <a:gd name="connsiteX5" fmla="*/ 128585 w 270156"/>
                <a:gd name="connsiteY5" fmla="*/ 642937 h 674260"/>
                <a:gd name="connsiteX6" fmla="*/ 95386 w 270156"/>
                <a:gd name="connsiteY6" fmla="*/ 674075 h 674260"/>
                <a:gd name="connsiteX7" fmla="*/ 180831 w 270156"/>
                <a:gd name="connsiteY7" fmla="*/ 674075 h 674260"/>
                <a:gd name="connsiteX8" fmla="*/ 237767 w 270156"/>
                <a:gd name="connsiteY8" fmla="*/ 519966 h 674260"/>
                <a:gd name="connsiteX9" fmla="*/ 213504 w 270156"/>
                <a:gd name="connsiteY9" fmla="*/ 512242 h 674260"/>
                <a:gd name="connsiteX10" fmla="*/ 181356 w 270156"/>
                <a:gd name="connsiteY10" fmla="*/ 469095 h 674260"/>
                <a:gd name="connsiteX11" fmla="*/ 178486 w 270156"/>
                <a:gd name="connsiteY11" fmla="*/ 303786 h 674260"/>
                <a:gd name="connsiteX12" fmla="*/ 133316 w 270156"/>
                <a:gd name="connsiteY12" fmla="*/ 179318 h 674260"/>
                <a:gd name="connsiteX13" fmla="*/ 269915 w 270156"/>
                <a:gd name="connsiteY13" fmla="*/ 172686 h 6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156" h="674260">
                  <a:moveTo>
                    <a:pt x="133883" y="-186"/>
                  </a:moveTo>
                  <a:cubicBezTo>
                    <a:pt x="133883" y="-186"/>
                    <a:pt x="77270" y="8590"/>
                    <a:pt x="13944" y="51009"/>
                  </a:cubicBezTo>
                  <a:cubicBezTo>
                    <a:pt x="3956" y="57632"/>
                    <a:pt x="-1463" y="69343"/>
                    <a:pt x="-7" y="81256"/>
                  </a:cubicBezTo>
                  <a:cubicBezTo>
                    <a:pt x="7595" y="141468"/>
                    <a:pt x="38854" y="336378"/>
                    <a:pt x="141889" y="526719"/>
                  </a:cubicBezTo>
                  <a:cubicBezTo>
                    <a:pt x="147308" y="536776"/>
                    <a:pt x="148925" y="548438"/>
                    <a:pt x="146499" y="559595"/>
                  </a:cubicBezTo>
                  <a:lnTo>
                    <a:pt x="128585" y="642937"/>
                  </a:lnTo>
                  <a:lnTo>
                    <a:pt x="95386" y="674075"/>
                  </a:lnTo>
                  <a:lnTo>
                    <a:pt x="180831" y="674075"/>
                  </a:lnTo>
                  <a:lnTo>
                    <a:pt x="237767" y="519966"/>
                  </a:lnTo>
                  <a:lnTo>
                    <a:pt x="213504" y="512242"/>
                  </a:lnTo>
                  <a:cubicBezTo>
                    <a:pt x="194620" y="506286"/>
                    <a:pt x="181639" y="488902"/>
                    <a:pt x="181356" y="469095"/>
                  </a:cubicBezTo>
                  <a:lnTo>
                    <a:pt x="178486" y="303786"/>
                  </a:lnTo>
                  <a:cubicBezTo>
                    <a:pt x="180912" y="230148"/>
                    <a:pt x="133316" y="179318"/>
                    <a:pt x="133316" y="179318"/>
                  </a:cubicBezTo>
                  <a:lnTo>
                    <a:pt x="269915" y="1726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6019108" y="3380643"/>
              <a:ext cx="194767" cy="190692"/>
            </a:xfrm>
            <a:custGeom>
              <a:avLst/>
              <a:gdLst>
                <a:gd name="connsiteX0" fmla="*/ 223 w 194767"/>
                <a:gd name="connsiteY0" fmla="*/ 177044 h 190692"/>
                <a:gd name="connsiteX1" fmla="*/ 130352 w 194767"/>
                <a:gd name="connsiteY1" fmla="*/ 178419 h 190692"/>
                <a:gd name="connsiteX2" fmla="*/ 194527 w 194767"/>
                <a:gd name="connsiteY2" fmla="*/ 9267 h 190692"/>
                <a:gd name="connsiteX3" fmla="*/ 151743 w 194767"/>
                <a:gd name="connsiteY3" fmla="*/ 209 h 190692"/>
                <a:gd name="connsiteX4" fmla="*/ 107464 w 194767"/>
                <a:gd name="connsiteY4" fmla="*/ 147201 h 190692"/>
                <a:gd name="connsiteX5" fmla="*/ 43815 w 194767"/>
                <a:gd name="connsiteY5" fmla="*/ 148737 h 190692"/>
                <a:gd name="connsiteX6" fmla="*/ 223 w 194767"/>
                <a:gd name="connsiteY6" fmla="*/ 177044 h 19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67" h="190692">
                  <a:moveTo>
                    <a:pt x="223" y="177044"/>
                  </a:moveTo>
                  <a:cubicBezTo>
                    <a:pt x="-7541" y="187275"/>
                    <a:pt x="84051" y="200700"/>
                    <a:pt x="130352" y="178419"/>
                  </a:cubicBezTo>
                  <a:cubicBezTo>
                    <a:pt x="130352" y="178419"/>
                    <a:pt x="194527" y="66770"/>
                    <a:pt x="194527" y="9267"/>
                  </a:cubicBezTo>
                  <a:cubicBezTo>
                    <a:pt x="194527" y="9267"/>
                    <a:pt x="189432" y="-2459"/>
                    <a:pt x="151743" y="209"/>
                  </a:cubicBezTo>
                  <a:cubicBezTo>
                    <a:pt x="151743" y="209"/>
                    <a:pt x="130190" y="132401"/>
                    <a:pt x="107464" y="147201"/>
                  </a:cubicBezTo>
                  <a:cubicBezTo>
                    <a:pt x="84738" y="162001"/>
                    <a:pt x="43815" y="148737"/>
                    <a:pt x="43815" y="148737"/>
                  </a:cubicBezTo>
                  <a:cubicBezTo>
                    <a:pt x="43815" y="148737"/>
                    <a:pt x="11707" y="162001"/>
                    <a:pt x="223" y="17704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0" name="任意多边形: 形状 129"/>
            <p:cNvSpPr/>
            <p:nvPr/>
          </p:nvSpPr>
          <p:spPr>
            <a:xfrm>
              <a:off x="5639942" y="2889718"/>
              <a:ext cx="570294" cy="668772"/>
            </a:xfrm>
            <a:custGeom>
              <a:avLst/>
              <a:gdLst>
                <a:gd name="connsiteX0" fmla="*/ 570054 w 570294"/>
                <a:gd name="connsiteY0" fmla="*/ 160636 h 668772"/>
                <a:gd name="connsiteX1" fmla="*/ 422981 w 570294"/>
                <a:gd name="connsiteY1" fmla="*/ 143045 h 668772"/>
                <a:gd name="connsiteX2" fmla="*/ 412791 w 570294"/>
                <a:gd name="connsiteY2" fmla="*/ 248790 h 668772"/>
                <a:gd name="connsiteX3" fmla="*/ 182821 w 570294"/>
                <a:gd name="connsiteY3" fmla="*/ 575285 h 668772"/>
                <a:gd name="connsiteX4" fmla="*/ 205345 w 570294"/>
                <a:gd name="connsiteY4" fmla="*/ 646698 h 668772"/>
                <a:gd name="connsiteX5" fmla="*/ -241 w 570294"/>
                <a:gd name="connsiteY5" fmla="*/ 659072 h 668772"/>
                <a:gd name="connsiteX6" fmla="*/ 139512 w 570294"/>
                <a:gd name="connsiteY6" fmla="*/ 575285 h 668772"/>
                <a:gd name="connsiteX7" fmla="*/ 350234 w 570294"/>
                <a:gd name="connsiteY7" fmla="*/ 50564 h 668772"/>
                <a:gd name="connsiteX8" fmla="*/ 496902 w 570294"/>
                <a:gd name="connsiteY8" fmla="*/ -186 h 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94" h="668772">
                  <a:moveTo>
                    <a:pt x="570054" y="160636"/>
                  </a:moveTo>
                  <a:cubicBezTo>
                    <a:pt x="569325" y="159382"/>
                    <a:pt x="422981" y="143045"/>
                    <a:pt x="422981" y="143045"/>
                  </a:cubicBezTo>
                  <a:cubicBezTo>
                    <a:pt x="422981" y="143045"/>
                    <a:pt x="427753" y="187527"/>
                    <a:pt x="412791" y="248790"/>
                  </a:cubicBezTo>
                  <a:cubicBezTo>
                    <a:pt x="397829" y="310053"/>
                    <a:pt x="182821" y="575285"/>
                    <a:pt x="182821" y="575285"/>
                  </a:cubicBezTo>
                  <a:lnTo>
                    <a:pt x="205345" y="646698"/>
                  </a:lnTo>
                  <a:cubicBezTo>
                    <a:pt x="135670" y="670961"/>
                    <a:pt x="67169" y="675004"/>
                    <a:pt x="-241" y="659072"/>
                  </a:cubicBezTo>
                  <a:lnTo>
                    <a:pt x="139512" y="575285"/>
                  </a:lnTo>
                  <a:cubicBezTo>
                    <a:pt x="139512" y="575285"/>
                    <a:pt x="270167" y="130024"/>
                    <a:pt x="350234" y="50564"/>
                  </a:cubicBezTo>
                  <a:lnTo>
                    <a:pt x="496902" y="-186"/>
                  </a:lnTo>
                  <a:close/>
                </a:path>
              </a:pathLst>
            </a:custGeom>
            <a:gradFill>
              <a:gsLst>
                <a:gs pos="0">
                  <a:srgbClr val="FEBBBA"/>
                </a:gs>
                <a:gs pos="50000">
                  <a:srgbClr val="FEA6A4"/>
                </a:gs>
                <a:gs pos="100000">
                  <a:srgbClr val="FF928E"/>
                </a:gs>
              </a:gsLst>
              <a:lin ang="1438951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5991872" y="2791454"/>
              <a:ext cx="638698" cy="270650"/>
            </a:xfrm>
            <a:custGeom>
              <a:avLst/>
              <a:gdLst>
                <a:gd name="connsiteX0" fmla="*/ 546276 w 638698"/>
                <a:gd name="connsiteY0" fmla="*/ -186 h 270650"/>
                <a:gd name="connsiteX1" fmla="*/ 637504 w 638698"/>
                <a:gd name="connsiteY1" fmla="*/ 182431 h 270650"/>
                <a:gd name="connsiteX2" fmla="*/ 525976 w 638698"/>
                <a:gd name="connsiteY2" fmla="*/ 266704 h 270650"/>
                <a:gd name="connsiteX3" fmla="*/ 201341 w 638698"/>
                <a:gd name="connsiteY3" fmla="*/ 270465 h 270650"/>
                <a:gd name="connsiteX4" fmla="*/ -241 w 638698"/>
                <a:gd name="connsiteY4" fmla="*/ 98199 h 270650"/>
                <a:gd name="connsiteX5" fmla="*/ 184843 w 638698"/>
                <a:gd name="connsiteY5" fmla="*/ 30952 h 270650"/>
                <a:gd name="connsiteX6" fmla="*/ 546276 w 638698"/>
                <a:gd name="connsiteY6" fmla="*/ -186 h 27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698" h="270650">
                  <a:moveTo>
                    <a:pt x="546276" y="-186"/>
                  </a:moveTo>
                  <a:cubicBezTo>
                    <a:pt x="546276" y="-186"/>
                    <a:pt x="630589" y="125172"/>
                    <a:pt x="637504" y="182431"/>
                  </a:cubicBezTo>
                  <a:cubicBezTo>
                    <a:pt x="644419" y="239691"/>
                    <a:pt x="614414" y="262862"/>
                    <a:pt x="525976" y="266704"/>
                  </a:cubicBezTo>
                  <a:cubicBezTo>
                    <a:pt x="437539" y="270546"/>
                    <a:pt x="201341" y="270465"/>
                    <a:pt x="201341" y="270465"/>
                  </a:cubicBezTo>
                  <a:lnTo>
                    <a:pt x="-241" y="98199"/>
                  </a:lnTo>
                  <a:cubicBezTo>
                    <a:pt x="-241" y="98199"/>
                    <a:pt x="146669" y="45630"/>
                    <a:pt x="184843" y="30952"/>
                  </a:cubicBezTo>
                  <a:cubicBezTo>
                    <a:pt x="223016" y="16273"/>
                    <a:pt x="546276" y="-186"/>
                    <a:pt x="546276" y="-18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2" name="任意多边形: 形状 131"/>
            <p:cNvSpPr/>
            <p:nvPr/>
          </p:nvSpPr>
          <p:spPr>
            <a:xfrm>
              <a:off x="5600960" y="3512663"/>
              <a:ext cx="249845" cy="72279"/>
            </a:xfrm>
            <a:custGeom>
              <a:avLst/>
              <a:gdLst>
                <a:gd name="connsiteX0" fmla="*/ 235956 w 249845"/>
                <a:gd name="connsiteY0" fmla="*/ -186 h 72279"/>
                <a:gd name="connsiteX1" fmla="*/ 244044 w 249845"/>
                <a:gd name="connsiteY1" fmla="*/ 49472 h 72279"/>
                <a:gd name="connsiteX2" fmla="*/ -241 w 249845"/>
                <a:gd name="connsiteY2" fmla="*/ 68073 h 72279"/>
                <a:gd name="connsiteX3" fmla="*/ 69312 w 249845"/>
                <a:gd name="connsiteY3" fmla="*/ 15181 h 72279"/>
                <a:gd name="connsiteX4" fmla="*/ 64985 w 249845"/>
                <a:gd name="connsiteY4" fmla="*/ 18537 h 72279"/>
                <a:gd name="connsiteX5" fmla="*/ 63610 w 249845"/>
                <a:gd name="connsiteY5" fmla="*/ 28331 h 72279"/>
                <a:gd name="connsiteX6" fmla="*/ 69595 w 249845"/>
                <a:gd name="connsiteY6" fmla="*/ 31113 h 72279"/>
                <a:gd name="connsiteX7" fmla="*/ 235956 w 249845"/>
                <a:gd name="connsiteY7" fmla="*/ -186 h 7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45" h="72279">
                  <a:moveTo>
                    <a:pt x="235956" y="-186"/>
                  </a:moveTo>
                  <a:cubicBezTo>
                    <a:pt x="235956" y="-186"/>
                    <a:pt x="260219" y="23309"/>
                    <a:pt x="244044" y="49472"/>
                  </a:cubicBezTo>
                  <a:cubicBezTo>
                    <a:pt x="244044" y="49472"/>
                    <a:pt x="51924" y="83521"/>
                    <a:pt x="-241" y="68073"/>
                  </a:cubicBezTo>
                  <a:cubicBezTo>
                    <a:pt x="-241" y="68073"/>
                    <a:pt x="10556" y="43325"/>
                    <a:pt x="69312" y="15181"/>
                  </a:cubicBezTo>
                  <a:lnTo>
                    <a:pt x="64985" y="18537"/>
                  </a:lnTo>
                  <a:cubicBezTo>
                    <a:pt x="61912" y="20858"/>
                    <a:pt x="61265" y="25246"/>
                    <a:pt x="63610" y="28331"/>
                  </a:cubicBezTo>
                  <a:cubicBezTo>
                    <a:pt x="64985" y="30207"/>
                    <a:pt x="67250" y="31251"/>
                    <a:pt x="69595" y="31113"/>
                  </a:cubicBezTo>
                  <a:cubicBezTo>
                    <a:pt x="108133" y="28889"/>
                    <a:pt x="188240" y="21813"/>
                    <a:pt x="235956" y="-1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3" name="任意多边形: 形状 132"/>
            <p:cNvSpPr/>
            <p:nvPr/>
          </p:nvSpPr>
          <p:spPr>
            <a:xfrm>
              <a:off x="6136178" y="2320268"/>
              <a:ext cx="487494" cy="454566"/>
            </a:xfrm>
            <a:custGeom>
              <a:avLst/>
              <a:gdLst>
                <a:gd name="connsiteX0" fmla="*/ 173982 w 487494"/>
                <a:gd name="connsiteY0" fmla="*/ 454380 h 454566"/>
                <a:gd name="connsiteX1" fmla="*/ 27476 w 487494"/>
                <a:gd name="connsiteY1" fmla="*/ 298978 h 454566"/>
                <a:gd name="connsiteX2" fmla="*/ 5235 w 487494"/>
                <a:gd name="connsiteY2" fmla="*/ 180738 h 454566"/>
                <a:gd name="connsiteX3" fmla="*/ 69936 w 487494"/>
                <a:gd name="connsiteY3" fmla="*/ 17450 h 454566"/>
                <a:gd name="connsiteX4" fmla="*/ 185507 w 487494"/>
                <a:gd name="connsiteY4" fmla="*/ -181 h 454566"/>
                <a:gd name="connsiteX5" fmla="*/ 487254 w 487494"/>
                <a:gd name="connsiteY5" fmla="*/ 378560 h 454566"/>
                <a:gd name="connsiteX6" fmla="*/ 391659 w 487494"/>
                <a:gd name="connsiteY6" fmla="*/ 408322 h 454566"/>
                <a:gd name="connsiteX7" fmla="*/ 279242 w 487494"/>
                <a:gd name="connsiteY7" fmla="*/ 253121 h 454566"/>
                <a:gd name="connsiteX8" fmla="*/ 379325 w 487494"/>
                <a:gd name="connsiteY8" fmla="*/ 433151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494" h="454566">
                  <a:moveTo>
                    <a:pt x="173982" y="454380"/>
                  </a:moveTo>
                  <a:cubicBezTo>
                    <a:pt x="173982" y="454380"/>
                    <a:pt x="75799" y="360888"/>
                    <a:pt x="27476" y="298978"/>
                  </a:cubicBezTo>
                  <a:cubicBezTo>
                    <a:pt x="1393" y="265475"/>
                    <a:pt x="-6896" y="221430"/>
                    <a:pt x="5235" y="180738"/>
                  </a:cubicBezTo>
                  <a:cubicBezTo>
                    <a:pt x="27273" y="106413"/>
                    <a:pt x="66498" y="29419"/>
                    <a:pt x="69936" y="17450"/>
                  </a:cubicBezTo>
                  <a:cubicBezTo>
                    <a:pt x="75435" y="-949"/>
                    <a:pt x="185507" y="-181"/>
                    <a:pt x="185507" y="-181"/>
                  </a:cubicBezTo>
                  <a:cubicBezTo>
                    <a:pt x="185507" y="-181"/>
                    <a:pt x="402334" y="140421"/>
                    <a:pt x="487254" y="378560"/>
                  </a:cubicBezTo>
                  <a:lnTo>
                    <a:pt x="391659" y="408322"/>
                  </a:lnTo>
                  <a:cubicBezTo>
                    <a:pt x="391659" y="408322"/>
                    <a:pt x="335046" y="313455"/>
                    <a:pt x="279242" y="253121"/>
                  </a:cubicBezTo>
                  <a:cubicBezTo>
                    <a:pt x="279242" y="253121"/>
                    <a:pt x="375928" y="380864"/>
                    <a:pt x="379325" y="43315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4" name="任意多边形: 形状 133"/>
            <p:cNvSpPr/>
            <p:nvPr/>
          </p:nvSpPr>
          <p:spPr>
            <a:xfrm>
              <a:off x="6193172" y="2220432"/>
              <a:ext cx="123941" cy="117434"/>
            </a:xfrm>
            <a:custGeom>
              <a:avLst/>
              <a:gdLst>
                <a:gd name="connsiteX0" fmla="*/ -241 w 123941"/>
                <a:gd name="connsiteY0" fmla="*/ 14615 h 117434"/>
                <a:gd name="connsiteX1" fmla="*/ 32109 w 123941"/>
                <a:gd name="connsiteY1" fmla="*/ 115709 h 117434"/>
                <a:gd name="connsiteX2" fmla="*/ 123700 w 123941"/>
                <a:gd name="connsiteY2" fmla="*/ 101394 h 117434"/>
                <a:gd name="connsiteX3" fmla="*/ 75175 w 123941"/>
                <a:gd name="connsiteY3" fmla="*/ -186 h 117434"/>
              </a:gdLst>
              <a:ahLst/>
              <a:cxnLst>
                <a:cxn ang="0">
                  <a:pos x="connsiteX0" y="connsiteY0"/>
                </a:cxn>
                <a:cxn ang="0">
                  <a:pos x="connsiteX1" y="connsiteY1"/>
                </a:cxn>
                <a:cxn ang="0">
                  <a:pos x="connsiteX2" y="connsiteY2"/>
                </a:cxn>
                <a:cxn ang="0">
                  <a:pos x="connsiteX3" y="connsiteY3"/>
                </a:cxn>
              </a:cxnLst>
              <a:rect l="l" t="t" r="r" b="b"/>
              <a:pathLst>
                <a:path w="123941" h="117434">
                  <a:moveTo>
                    <a:pt x="-241" y="14615"/>
                  </a:moveTo>
                  <a:cubicBezTo>
                    <a:pt x="891" y="18416"/>
                    <a:pt x="29643" y="113687"/>
                    <a:pt x="32109" y="115709"/>
                  </a:cubicBezTo>
                  <a:cubicBezTo>
                    <a:pt x="34576" y="117731"/>
                    <a:pt x="95111" y="120966"/>
                    <a:pt x="123700" y="101394"/>
                  </a:cubicBezTo>
                  <a:lnTo>
                    <a:pt x="75175" y="-186"/>
                  </a:lnTo>
                  <a:close/>
                </a:path>
              </a:pathLst>
            </a:custGeom>
            <a:gradFill>
              <a:gsLst>
                <a:gs pos="0">
                  <a:srgbClr val="FEBBBA"/>
                </a:gs>
                <a:gs pos="50000">
                  <a:srgbClr val="FEA6A4"/>
                </a:gs>
                <a:gs pos="100000">
                  <a:srgbClr val="FF928E"/>
                </a:gs>
              </a:gsLst>
              <a:lin ang="156686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5" name="任意多边形: 形状 134"/>
            <p:cNvSpPr/>
            <p:nvPr/>
          </p:nvSpPr>
          <p:spPr>
            <a:xfrm>
              <a:off x="6122879" y="2083271"/>
              <a:ext cx="159556" cy="209735"/>
            </a:xfrm>
            <a:custGeom>
              <a:avLst/>
              <a:gdLst>
                <a:gd name="connsiteX0" fmla="*/ 34547 w 159556"/>
                <a:gd name="connsiteY0" fmla="*/ 12023 h 209735"/>
                <a:gd name="connsiteX1" fmla="*/ -230 w 159556"/>
                <a:gd name="connsiteY1" fmla="*/ 123550 h 209735"/>
                <a:gd name="connsiteX2" fmla="*/ 62206 w 159556"/>
                <a:gd name="connsiteY2" fmla="*/ 207620 h 209735"/>
                <a:gd name="connsiteX3" fmla="*/ 155496 w 159556"/>
                <a:gd name="connsiteY3" fmla="*/ 121043 h 209735"/>
                <a:gd name="connsiteX4" fmla="*/ 34547 w 159556"/>
                <a:gd name="connsiteY4" fmla="*/ 12023 h 2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56" h="209735">
                  <a:moveTo>
                    <a:pt x="34547" y="12023"/>
                  </a:moveTo>
                  <a:cubicBezTo>
                    <a:pt x="34547" y="12023"/>
                    <a:pt x="498" y="49266"/>
                    <a:pt x="-230" y="123550"/>
                  </a:cubicBezTo>
                  <a:cubicBezTo>
                    <a:pt x="-958" y="197834"/>
                    <a:pt x="33455" y="216153"/>
                    <a:pt x="62206" y="207620"/>
                  </a:cubicBezTo>
                  <a:cubicBezTo>
                    <a:pt x="90957" y="199088"/>
                    <a:pt x="130950" y="180042"/>
                    <a:pt x="155496" y="121043"/>
                  </a:cubicBezTo>
                  <a:cubicBezTo>
                    <a:pt x="180042" y="62044"/>
                    <a:pt x="79999" y="-34319"/>
                    <a:pt x="34547" y="12023"/>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6" name="任意多边形: 形状 135"/>
            <p:cNvSpPr/>
            <p:nvPr/>
          </p:nvSpPr>
          <p:spPr>
            <a:xfrm>
              <a:off x="6105175" y="2017201"/>
              <a:ext cx="228152" cy="211371"/>
            </a:xfrm>
            <a:custGeom>
              <a:avLst/>
              <a:gdLst>
                <a:gd name="connsiteX0" fmla="*/ 129569 w 228152"/>
                <a:gd name="connsiteY0" fmla="*/ 167663 h 211371"/>
                <a:gd name="connsiteX1" fmla="*/ 40605 w 228152"/>
                <a:gd name="connsiteY1" fmla="*/ 98919 h 211371"/>
                <a:gd name="connsiteX2" fmla="*/ 27948 w 228152"/>
                <a:gd name="connsiteY2" fmla="*/ 120512 h 211371"/>
                <a:gd name="connsiteX3" fmla="*/ 12987 w 228152"/>
                <a:gd name="connsiteY3" fmla="*/ 38788 h 211371"/>
                <a:gd name="connsiteX4" fmla="*/ 180480 w 228152"/>
                <a:gd name="connsiteY4" fmla="*/ 36564 h 211371"/>
                <a:gd name="connsiteX5" fmla="*/ 217763 w 228152"/>
                <a:gd name="connsiteY5" fmla="*/ 184728 h 211371"/>
                <a:gd name="connsiteX6" fmla="*/ 168187 w 228152"/>
                <a:gd name="connsiteY6" fmla="*/ 202520 h 211371"/>
                <a:gd name="connsiteX7" fmla="*/ 158846 w 228152"/>
                <a:gd name="connsiteY7" fmla="*/ 153348 h 211371"/>
                <a:gd name="connsiteX8" fmla="*/ 135553 w 228152"/>
                <a:gd name="connsiteY8" fmla="*/ 167905 h 2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52" h="211371">
                  <a:moveTo>
                    <a:pt x="129569" y="167663"/>
                  </a:moveTo>
                  <a:cubicBezTo>
                    <a:pt x="129569" y="167663"/>
                    <a:pt x="120470" y="63657"/>
                    <a:pt x="40605" y="98919"/>
                  </a:cubicBezTo>
                  <a:lnTo>
                    <a:pt x="27948" y="120512"/>
                  </a:lnTo>
                  <a:cubicBezTo>
                    <a:pt x="27948" y="120512"/>
                    <a:pt x="-23853" y="84321"/>
                    <a:pt x="12987" y="38788"/>
                  </a:cubicBezTo>
                  <a:cubicBezTo>
                    <a:pt x="49825" y="-6745"/>
                    <a:pt x="130701" y="-18392"/>
                    <a:pt x="180480" y="36564"/>
                  </a:cubicBezTo>
                  <a:cubicBezTo>
                    <a:pt x="230259" y="91518"/>
                    <a:pt x="237457" y="138467"/>
                    <a:pt x="217763" y="184728"/>
                  </a:cubicBezTo>
                  <a:cubicBezTo>
                    <a:pt x="198070" y="230989"/>
                    <a:pt x="168187" y="202520"/>
                    <a:pt x="168187" y="202520"/>
                  </a:cubicBezTo>
                  <a:cubicBezTo>
                    <a:pt x="168187" y="202520"/>
                    <a:pt x="173403" y="165317"/>
                    <a:pt x="158846" y="153348"/>
                  </a:cubicBezTo>
                  <a:cubicBezTo>
                    <a:pt x="144288" y="141378"/>
                    <a:pt x="135553" y="167905"/>
                    <a:pt x="135553" y="167905"/>
                  </a:cubicBezTo>
                  <a:close/>
                </a:path>
              </a:pathLst>
            </a:custGeom>
            <a:gradFill>
              <a:gsLst>
                <a:gs pos="0">
                  <a:schemeClr val="accent4">
                    <a:lumMod val="90000"/>
                    <a:lumOff val="10000"/>
                  </a:schemeClr>
                </a:gs>
                <a:gs pos="70000">
                  <a:schemeClr val="accent4"/>
                </a:gs>
              </a:gsLst>
              <a:lin ang="654531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7" name="任意多边形: 形状 136"/>
            <p:cNvSpPr/>
            <p:nvPr/>
          </p:nvSpPr>
          <p:spPr>
            <a:xfrm>
              <a:off x="6248134" y="2145039"/>
              <a:ext cx="38621" cy="66294"/>
            </a:xfrm>
            <a:custGeom>
              <a:avLst/>
              <a:gdLst>
                <a:gd name="connsiteX0" fmla="*/ 75 w 38621"/>
                <a:gd name="connsiteY0" fmla="*/ 45688 h 66294"/>
                <a:gd name="connsiteX1" fmla="*/ 24985 w 38621"/>
                <a:gd name="connsiteY1" fmla="*/ 721 h 66294"/>
                <a:gd name="connsiteX2" fmla="*/ 15361 w 38621"/>
                <a:gd name="connsiteY2" fmla="*/ 66109 h 66294"/>
              </a:gdLst>
              <a:ahLst/>
              <a:cxnLst>
                <a:cxn ang="0">
                  <a:pos x="connsiteX0" y="connsiteY0"/>
                </a:cxn>
                <a:cxn ang="0">
                  <a:pos x="connsiteX1" y="connsiteY1"/>
                </a:cxn>
                <a:cxn ang="0">
                  <a:pos x="connsiteX2" y="connsiteY2"/>
                </a:cxn>
              </a:cxnLst>
              <a:rect l="l" t="t" r="r" b="b"/>
              <a:pathLst>
                <a:path w="38621" h="66294">
                  <a:moveTo>
                    <a:pt x="75" y="45688"/>
                  </a:moveTo>
                  <a:cubicBezTo>
                    <a:pt x="75" y="45688"/>
                    <a:pt x="-4939" y="-7731"/>
                    <a:pt x="24985" y="721"/>
                  </a:cubicBezTo>
                  <a:cubicBezTo>
                    <a:pt x="54909" y="9172"/>
                    <a:pt x="27007" y="51268"/>
                    <a:pt x="15361" y="66109"/>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8" name="任意多边形: 形状 137"/>
            <p:cNvSpPr/>
            <p:nvPr/>
          </p:nvSpPr>
          <p:spPr>
            <a:xfrm>
              <a:off x="6110355" y="2699014"/>
              <a:ext cx="535630" cy="119040"/>
            </a:xfrm>
            <a:custGeom>
              <a:avLst/>
              <a:gdLst>
                <a:gd name="connsiteX0" fmla="*/ -241 w 535630"/>
                <a:gd name="connsiteY0" fmla="*/ 82590 h 119040"/>
                <a:gd name="connsiteX1" fmla="*/ 71900 w 535630"/>
                <a:gd name="connsiteY1" fmla="*/ 13078 h 119040"/>
                <a:gd name="connsiteX2" fmla="*/ 171700 w 535630"/>
                <a:gd name="connsiteY2" fmla="*/ 55214 h 119040"/>
                <a:gd name="connsiteX3" fmla="*/ 327871 w 535630"/>
                <a:gd name="connsiteY3" fmla="*/ 55214 h 119040"/>
                <a:gd name="connsiteX4" fmla="*/ 384727 w 535630"/>
                <a:gd name="connsiteY4" fmla="*/ 39848 h 119040"/>
                <a:gd name="connsiteX5" fmla="*/ 513198 w 535630"/>
                <a:gd name="connsiteY5" fmla="*/ -186 h 119040"/>
                <a:gd name="connsiteX6" fmla="*/ 533417 w 535630"/>
                <a:gd name="connsiteY6" fmla="*/ 56872 h 119040"/>
                <a:gd name="connsiteX7" fmla="*/ 520881 w 535630"/>
                <a:gd name="connsiteY7" fmla="*/ 96299 h 119040"/>
                <a:gd name="connsiteX8" fmla="*/ 488531 w 535630"/>
                <a:gd name="connsiteY8" fmla="*/ 116518 h 119040"/>
                <a:gd name="connsiteX9" fmla="*/ 71455 w 535630"/>
                <a:gd name="connsiteY9" fmla="*/ 111382 h 1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630" h="119040">
                  <a:moveTo>
                    <a:pt x="-241" y="82590"/>
                  </a:moveTo>
                  <a:lnTo>
                    <a:pt x="71900" y="13078"/>
                  </a:lnTo>
                  <a:lnTo>
                    <a:pt x="171700" y="55214"/>
                  </a:lnTo>
                  <a:cubicBezTo>
                    <a:pt x="171700" y="55214"/>
                    <a:pt x="271016" y="70621"/>
                    <a:pt x="327871" y="55214"/>
                  </a:cubicBezTo>
                  <a:lnTo>
                    <a:pt x="384727" y="39848"/>
                  </a:lnTo>
                  <a:lnTo>
                    <a:pt x="513198" y="-186"/>
                  </a:lnTo>
                  <a:lnTo>
                    <a:pt x="533417" y="56872"/>
                  </a:lnTo>
                  <a:cubicBezTo>
                    <a:pt x="538552" y="71336"/>
                    <a:pt x="533417" y="87451"/>
                    <a:pt x="520881" y="96299"/>
                  </a:cubicBezTo>
                  <a:cubicBezTo>
                    <a:pt x="510691" y="103925"/>
                    <a:pt x="499853" y="110687"/>
                    <a:pt x="488531" y="116518"/>
                  </a:cubicBezTo>
                  <a:cubicBezTo>
                    <a:pt x="471587" y="123918"/>
                    <a:pt x="71455" y="111382"/>
                    <a:pt x="71455" y="111382"/>
                  </a:cubicBez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9" name="任意多边形: 形状 138"/>
            <p:cNvSpPr/>
            <p:nvPr/>
          </p:nvSpPr>
          <p:spPr>
            <a:xfrm>
              <a:off x="6272220" y="2004873"/>
              <a:ext cx="381873" cy="263435"/>
            </a:xfrm>
            <a:custGeom>
              <a:avLst/>
              <a:gdLst>
                <a:gd name="connsiteX0" fmla="*/ 12019 w 381873"/>
                <a:gd name="connsiteY0" fmla="*/ 61871 h 263435"/>
                <a:gd name="connsiteX1" fmla="*/ 1303 w 381873"/>
                <a:gd name="connsiteY1" fmla="*/ 35793 h 263435"/>
                <a:gd name="connsiteX2" fmla="*/ 8946 w 381873"/>
                <a:gd name="connsiteY2" fmla="*/ 26690 h 263435"/>
                <a:gd name="connsiteX3" fmla="*/ 201632 w 381873"/>
                <a:gd name="connsiteY3" fmla="*/ 58758 h 263435"/>
                <a:gd name="connsiteX4" fmla="*/ 360917 w 381873"/>
                <a:gd name="connsiteY4" fmla="*/ 200896 h 263435"/>
                <a:gd name="connsiteX5" fmla="*/ 381621 w 381873"/>
                <a:gd name="connsiteY5" fmla="*/ 220598 h 263435"/>
                <a:gd name="connsiteX6" fmla="*/ 377092 w 381873"/>
                <a:gd name="connsiteY6" fmla="*/ 233894 h 263435"/>
                <a:gd name="connsiteX7" fmla="*/ 329375 w 381873"/>
                <a:gd name="connsiteY7" fmla="*/ 257833 h 263435"/>
                <a:gd name="connsiteX8" fmla="*/ 12019 w 381873"/>
                <a:gd name="connsiteY8" fmla="*/ 61871 h 26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73" h="263435">
                  <a:moveTo>
                    <a:pt x="12019" y="61871"/>
                  </a:moveTo>
                  <a:cubicBezTo>
                    <a:pt x="1869" y="57629"/>
                    <a:pt x="-2942" y="45951"/>
                    <a:pt x="1303" y="35793"/>
                  </a:cubicBezTo>
                  <a:cubicBezTo>
                    <a:pt x="2880" y="32052"/>
                    <a:pt x="5549" y="28878"/>
                    <a:pt x="8946" y="26690"/>
                  </a:cubicBezTo>
                  <a:cubicBezTo>
                    <a:pt x="52053" y="-1899"/>
                    <a:pt x="126216" y="-26971"/>
                    <a:pt x="201632" y="58758"/>
                  </a:cubicBezTo>
                  <a:cubicBezTo>
                    <a:pt x="286552" y="155364"/>
                    <a:pt x="334026" y="201341"/>
                    <a:pt x="360917" y="200896"/>
                  </a:cubicBezTo>
                  <a:cubicBezTo>
                    <a:pt x="372078" y="200614"/>
                    <a:pt x="381378" y="209433"/>
                    <a:pt x="381621" y="220598"/>
                  </a:cubicBezTo>
                  <a:cubicBezTo>
                    <a:pt x="381783" y="225430"/>
                    <a:pt x="380165" y="230149"/>
                    <a:pt x="377092" y="233894"/>
                  </a:cubicBezTo>
                  <a:cubicBezTo>
                    <a:pt x="368479" y="243720"/>
                    <a:pt x="353800" y="252536"/>
                    <a:pt x="329375" y="257833"/>
                  </a:cubicBezTo>
                  <a:cubicBezTo>
                    <a:pt x="141138" y="298756"/>
                    <a:pt x="99769" y="95475"/>
                    <a:pt x="12019" y="61871"/>
                  </a:cubicBezTo>
                  <a:close/>
                </a:path>
              </a:pathLst>
            </a:custGeom>
            <a:gradFill>
              <a:gsLst>
                <a:gs pos="0">
                  <a:schemeClr val="accent4">
                    <a:lumMod val="90000"/>
                    <a:lumOff val="10000"/>
                  </a:schemeClr>
                </a:gs>
                <a:gs pos="70000">
                  <a:schemeClr val="accent4"/>
                </a:gs>
              </a:gsLst>
              <a:lin ang="65455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40" name="任意多边形: 形状 139"/>
            <p:cNvSpPr/>
            <p:nvPr/>
          </p:nvSpPr>
          <p:spPr>
            <a:xfrm>
              <a:off x="4968157" y="2843154"/>
              <a:ext cx="352061" cy="740640"/>
            </a:xfrm>
            <a:custGeom>
              <a:avLst/>
              <a:gdLst>
                <a:gd name="connsiteX0" fmla="*/ 15117 w 352061"/>
                <a:gd name="connsiteY0" fmla="*/ 740453 h 740640"/>
                <a:gd name="connsiteX1" fmla="*/ 9051 w 352061"/>
                <a:gd name="connsiteY1" fmla="*/ 739240 h 740640"/>
                <a:gd name="connsiteX2" fmla="*/ 681 w 352061"/>
                <a:gd name="connsiteY2" fmla="*/ 720817 h 740640"/>
                <a:gd name="connsiteX3" fmla="*/ 964 w 352061"/>
                <a:gd name="connsiteY3" fmla="*/ 720072 h 740640"/>
                <a:gd name="connsiteX4" fmla="*/ 322323 w 352061"/>
                <a:gd name="connsiteY4" fmla="*/ 8691 h 740640"/>
                <a:gd name="connsiteX5" fmla="*/ 342542 w 352061"/>
                <a:gd name="connsiteY5" fmla="*/ 1048 h 740640"/>
                <a:gd name="connsiteX6" fmla="*/ 350872 w 352061"/>
                <a:gd name="connsiteY6" fmla="*/ 19625 h 740640"/>
                <a:gd name="connsiteX7" fmla="*/ 350630 w 352061"/>
                <a:gd name="connsiteY7" fmla="*/ 20215 h 740640"/>
                <a:gd name="connsiteX8" fmla="*/ 29230 w 352061"/>
                <a:gd name="connsiteY8" fmla="*/ 731597 h 740640"/>
                <a:gd name="connsiteX9" fmla="*/ 15117 w 352061"/>
                <a:gd name="connsiteY9" fmla="*/ 740453 h 74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61" h="740640">
                  <a:moveTo>
                    <a:pt x="15117" y="740453"/>
                  </a:moveTo>
                  <a:cubicBezTo>
                    <a:pt x="13055" y="740441"/>
                    <a:pt x="10992" y="740033"/>
                    <a:pt x="9051" y="739240"/>
                  </a:cubicBezTo>
                  <a:cubicBezTo>
                    <a:pt x="1651" y="736470"/>
                    <a:pt x="-2109" y="728221"/>
                    <a:pt x="681" y="720817"/>
                  </a:cubicBezTo>
                  <a:cubicBezTo>
                    <a:pt x="761" y="720566"/>
                    <a:pt x="842" y="720319"/>
                    <a:pt x="964" y="720072"/>
                  </a:cubicBezTo>
                  <a:lnTo>
                    <a:pt x="322323" y="8691"/>
                  </a:lnTo>
                  <a:cubicBezTo>
                    <a:pt x="325963" y="1165"/>
                    <a:pt x="334859" y="-2195"/>
                    <a:pt x="342542" y="1048"/>
                  </a:cubicBezTo>
                  <a:cubicBezTo>
                    <a:pt x="349982" y="3878"/>
                    <a:pt x="353703" y="12197"/>
                    <a:pt x="350872" y="19625"/>
                  </a:cubicBezTo>
                  <a:cubicBezTo>
                    <a:pt x="350791" y="19823"/>
                    <a:pt x="350710" y="20021"/>
                    <a:pt x="350630" y="20215"/>
                  </a:cubicBezTo>
                  <a:lnTo>
                    <a:pt x="29230" y="731597"/>
                  </a:lnTo>
                  <a:cubicBezTo>
                    <a:pt x="26682" y="737065"/>
                    <a:pt x="21142" y="740530"/>
                    <a:pt x="15117"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1" name="任意多边形: 形状 140"/>
            <p:cNvSpPr/>
            <p:nvPr/>
          </p:nvSpPr>
          <p:spPr>
            <a:xfrm>
              <a:off x="5008987" y="2843130"/>
              <a:ext cx="352140" cy="740663"/>
            </a:xfrm>
            <a:custGeom>
              <a:avLst/>
              <a:gdLst>
                <a:gd name="connsiteX0" fmla="*/ 336327 w 352140"/>
                <a:gd name="connsiteY0" fmla="*/ 740477 h 740663"/>
                <a:gd name="connsiteX1" fmla="*/ 322254 w 352140"/>
                <a:gd name="connsiteY1" fmla="*/ 731621 h 740663"/>
                <a:gd name="connsiteX2" fmla="*/ 976 w 352140"/>
                <a:gd name="connsiteY2" fmla="*/ 20239 h 740663"/>
                <a:gd name="connsiteX3" fmla="*/ 8335 w 352140"/>
                <a:gd name="connsiteY3" fmla="*/ 1375 h 740663"/>
                <a:gd name="connsiteX4" fmla="*/ 9064 w 352140"/>
                <a:gd name="connsiteY4" fmla="*/ 1071 h 740663"/>
                <a:gd name="connsiteX5" fmla="*/ 29282 w 352140"/>
                <a:gd name="connsiteY5" fmla="*/ 8714 h 740663"/>
                <a:gd name="connsiteX6" fmla="*/ 350682 w 352140"/>
                <a:gd name="connsiteY6" fmla="*/ 720096 h 740663"/>
                <a:gd name="connsiteX7" fmla="*/ 343323 w 352140"/>
                <a:gd name="connsiteY7" fmla="*/ 738961 h 740663"/>
                <a:gd name="connsiteX8" fmla="*/ 342595 w 352140"/>
                <a:gd name="connsiteY8" fmla="*/ 739264 h 740663"/>
                <a:gd name="connsiteX9" fmla="*/ 336327 w 352140"/>
                <a:gd name="connsiteY9" fmla="*/ 740477 h 7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40" h="740663">
                  <a:moveTo>
                    <a:pt x="336327" y="740477"/>
                  </a:moveTo>
                  <a:cubicBezTo>
                    <a:pt x="330301" y="740546"/>
                    <a:pt x="324802" y="737080"/>
                    <a:pt x="322254" y="731621"/>
                  </a:cubicBezTo>
                  <a:lnTo>
                    <a:pt x="976" y="20239"/>
                  </a:lnTo>
                  <a:cubicBezTo>
                    <a:pt x="-2219" y="13001"/>
                    <a:pt x="1097" y="4553"/>
                    <a:pt x="8335" y="1375"/>
                  </a:cubicBezTo>
                  <a:cubicBezTo>
                    <a:pt x="8578" y="1266"/>
                    <a:pt x="8821" y="1165"/>
                    <a:pt x="9064" y="1071"/>
                  </a:cubicBezTo>
                  <a:cubicBezTo>
                    <a:pt x="16747" y="-2216"/>
                    <a:pt x="25683" y="1156"/>
                    <a:pt x="29282" y="8714"/>
                  </a:cubicBezTo>
                  <a:lnTo>
                    <a:pt x="350682" y="720096"/>
                  </a:lnTo>
                  <a:cubicBezTo>
                    <a:pt x="353877" y="727335"/>
                    <a:pt x="350561" y="735782"/>
                    <a:pt x="343323" y="738961"/>
                  </a:cubicBezTo>
                  <a:cubicBezTo>
                    <a:pt x="343080" y="739070"/>
                    <a:pt x="342837" y="739171"/>
                    <a:pt x="342595" y="739264"/>
                  </a:cubicBezTo>
                  <a:cubicBezTo>
                    <a:pt x="340613" y="740081"/>
                    <a:pt x="338470" y="740493"/>
                    <a:pt x="336327" y="740477"/>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2" name="任意多边形: 形状 141"/>
            <p:cNvSpPr/>
            <p:nvPr/>
          </p:nvSpPr>
          <p:spPr>
            <a:xfrm>
              <a:off x="6290352" y="2843143"/>
              <a:ext cx="352115" cy="740652"/>
            </a:xfrm>
            <a:custGeom>
              <a:avLst/>
              <a:gdLst>
                <a:gd name="connsiteX0" fmla="*/ 15076 w 352115"/>
                <a:gd name="connsiteY0" fmla="*/ 740464 h 740652"/>
                <a:gd name="connsiteX1" fmla="*/ 9051 w 352115"/>
                <a:gd name="connsiteY1" fmla="*/ 739251 h 740652"/>
                <a:gd name="connsiteX2" fmla="*/ 681 w 352115"/>
                <a:gd name="connsiteY2" fmla="*/ 720751 h 740652"/>
                <a:gd name="connsiteX3" fmla="*/ 964 w 352115"/>
                <a:gd name="connsiteY3" fmla="*/ 720083 h 740652"/>
                <a:gd name="connsiteX4" fmla="*/ 322363 w 352115"/>
                <a:gd name="connsiteY4" fmla="*/ 8702 h 740652"/>
                <a:gd name="connsiteX5" fmla="*/ 342582 w 352115"/>
                <a:gd name="connsiteY5" fmla="*/ 1059 h 740652"/>
                <a:gd name="connsiteX6" fmla="*/ 350953 w 352115"/>
                <a:gd name="connsiteY6" fmla="*/ 19482 h 740652"/>
                <a:gd name="connsiteX7" fmla="*/ 350670 w 352115"/>
                <a:gd name="connsiteY7" fmla="*/ 20226 h 740652"/>
                <a:gd name="connsiteX8" fmla="*/ 29270 w 352115"/>
                <a:gd name="connsiteY8" fmla="*/ 731608 h 740652"/>
                <a:gd name="connsiteX9" fmla="*/ 15076 w 352115"/>
                <a:gd name="connsiteY9" fmla="*/ 74046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15" h="740652">
                  <a:moveTo>
                    <a:pt x="15076" y="740464"/>
                  </a:moveTo>
                  <a:cubicBezTo>
                    <a:pt x="13014" y="740460"/>
                    <a:pt x="10952" y="740048"/>
                    <a:pt x="9051" y="739251"/>
                  </a:cubicBezTo>
                  <a:cubicBezTo>
                    <a:pt x="1651" y="736449"/>
                    <a:pt x="-2110" y="728167"/>
                    <a:pt x="681" y="720751"/>
                  </a:cubicBezTo>
                  <a:cubicBezTo>
                    <a:pt x="761" y="720524"/>
                    <a:pt x="883" y="720302"/>
                    <a:pt x="964" y="720083"/>
                  </a:cubicBezTo>
                  <a:lnTo>
                    <a:pt x="322363" y="8702"/>
                  </a:lnTo>
                  <a:cubicBezTo>
                    <a:pt x="325962" y="1160"/>
                    <a:pt x="334899" y="-2205"/>
                    <a:pt x="342582" y="1059"/>
                  </a:cubicBezTo>
                  <a:cubicBezTo>
                    <a:pt x="349983" y="3829"/>
                    <a:pt x="353743" y="12078"/>
                    <a:pt x="350953" y="19482"/>
                  </a:cubicBezTo>
                  <a:cubicBezTo>
                    <a:pt x="350872" y="19733"/>
                    <a:pt x="350791" y="19980"/>
                    <a:pt x="350670" y="20226"/>
                  </a:cubicBezTo>
                  <a:lnTo>
                    <a:pt x="29270" y="731608"/>
                  </a:lnTo>
                  <a:cubicBezTo>
                    <a:pt x="26722" y="737112"/>
                    <a:pt x="21142" y="740582"/>
                    <a:pt x="15076" y="74046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3" name="任意多边形: 形状 142"/>
            <p:cNvSpPr/>
            <p:nvPr/>
          </p:nvSpPr>
          <p:spPr>
            <a:xfrm>
              <a:off x="6331061" y="2843154"/>
              <a:ext cx="352099" cy="740639"/>
            </a:xfrm>
            <a:custGeom>
              <a:avLst/>
              <a:gdLst>
                <a:gd name="connsiteX0" fmla="*/ 336408 w 352099"/>
                <a:gd name="connsiteY0" fmla="*/ 740453 h 740639"/>
                <a:gd name="connsiteX1" fmla="*/ 322335 w 352099"/>
                <a:gd name="connsiteY1" fmla="*/ 731597 h 740639"/>
                <a:gd name="connsiteX2" fmla="*/ 976 w 352099"/>
                <a:gd name="connsiteY2" fmla="*/ 20215 h 740639"/>
                <a:gd name="connsiteX3" fmla="*/ 8336 w 352099"/>
                <a:gd name="connsiteY3" fmla="*/ 1351 h 740639"/>
                <a:gd name="connsiteX4" fmla="*/ 9063 w 352099"/>
                <a:gd name="connsiteY4" fmla="*/ 1048 h 740639"/>
                <a:gd name="connsiteX5" fmla="*/ 29282 w 352099"/>
                <a:gd name="connsiteY5" fmla="*/ 8691 h 740639"/>
                <a:gd name="connsiteX6" fmla="*/ 350642 w 352099"/>
                <a:gd name="connsiteY6" fmla="*/ 720072 h 740639"/>
                <a:gd name="connsiteX7" fmla="*/ 343282 w 352099"/>
                <a:gd name="connsiteY7" fmla="*/ 738937 h 740639"/>
                <a:gd name="connsiteX8" fmla="*/ 342554 w 352099"/>
                <a:gd name="connsiteY8" fmla="*/ 739240 h 740639"/>
                <a:gd name="connsiteX9" fmla="*/ 336408 w 352099"/>
                <a:gd name="connsiteY9" fmla="*/ 740453 h 7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99" h="740639">
                  <a:moveTo>
                    <a:pt x="336408" y="740453"/>
                  </a:moveTo>
                  <a:cubicBezTo>
                    <a:pt x="330383" y="740514"/>
                    <a:pt x="324883" y="737052"/>
                    <a:pt x="322335" y="731597"/>
                  </a:cubicBezTo>
                  <a:lnTo>
                    <a:pt x="976" y="20215"/>
                  </a:lnTo>
                  <a:cubicBezTo>
                    <a:pt x="-2218" y="12977"/>
                    <a:pt x="1097" y="4530"/>
                    <a:pt x="8336" y="1351"/>
                  </a:cubicBezTo>
                  <a:cubicBezTo>
                    <a:pt x="8578" y="1242"/>
                    <a:pt x="8821" y="1141"/>
                    <a:pt x="9063" y="1048"/>
                  </a:cubicBezTo>
                  <a:cubicBezTo>
                    <a:pt x="16747" y="-2195"/>
                    <a:pt x="25643" y="1165"/>
                    <a:pt x="29282" y="8691"/>
                  </a:cubicBezTo>
                  <a:lnTo>
                    <a:pt x="350642" y="720072"/>
                  </a:lnTo>
                  <a:cubicBezTo>
                    <a:pt x="353836" y="727311"/>
                    <a:pt x="350521" y="735758"/>
                    <a:pt x="343282" y="738937"/>
                  </a:cubicBezTo>
                  <a:cubicBezTo>
                    <a:pt x="343040" y="739046"/>
                    <a:pt x="342797" y="739147"/>
                    <a:pt x="342554" y="739240"/>
                  </a:cubicBezTo>
                  <a:cubicBezTo>
                    <a:pt x="340613" y="740041"/>
                    <a:pt x="338511" y="740453"/>
                    <a:pt x="336408"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4" name="任意多边形: 形状 143"/>
            <p:cNvSpPr/>
            <p:nvPr/>
          </p:nvSpPr>
          <p:spPr>
            <a:xfrm>
              <a:off x="4865750" y="2810578"/>
              <a:ext cx="1905123" cy="79281"/>
            </a:xfrm>
            <a:custGeom>
              <a:avLst/>
              <a:gdLst>
                <a:gd name="connsiteX0" fmla="*/ 1904592 w 1905123"/>
                <a:gd name="connsiteY0" fmla="*/ 19107 h 79281"/>
                <a:gd name="connsiteX1" fmla="*/ 1900548 w 1905123"/>
                <a:gd name="connsiteY1" fmla="*/ 5722 h 79281"/>
                <a:gd name="connsiteX2" fmla="*/ 1886315 w 1905123"/>
                <a:gd name="connsiteY2" fmla="*/ -182 h 79281"/>
                <a:gd name="connsiteX3" fmla="*/ 20999 w 1905123"/>
                <a:gd name="connsiteY3" fmla="*/ -182 h 79281"/>
                <a:gd name="connsiteX4" fmla="*/ 3126 w 1905123"/>
                <a:gd name="connsiteY4" fmla="*/ 8431 h 79281"/>
                <a:gd name="connsiteX5" fmla="*/ 1710 w 1905123"/>
                <a:gd name="connsiteY5" fmla="*/ 26264 h 79281"/>
                <a:gd name="connsiteX6" fmla="*/ 21929 w 1905123"/>
                <a:gd name="connsiteY6" fmla="*/ 64680 h 79281"/>
                <a:gd name="connsiteX7" fmla="*/ 47648 w 1905123"/>
                <a:gd name="connsiteY7" fmla="*/ 79076 h 79281"/>
                <a:gd name="connsiteX8" fmla="*/ 1873658 w 1905123"/>
                <a:gd name="connsiteY8" fmla="*/ 79076 h 79281"/>
                <a:gd name="connsiteX9" fmla="*/ 1894726 w 1905123"/>
                <a:gd name="connsiteY9" fmla="*/ 63831 h 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123" h="79281">
                  <a:moveTo>
                    <a:pt x="1904592" y="19107"/>
                  </a:moveTo>
                  <a:cubicBezTo>
                    <a:pt x="1905563" y="14251"/>
                    <a:pt x="1904066" y="9224"/>
                    <a:pt x="1900548" y="5722"/>
                  </a:cubicBezTo>
                  <a:cubicBezTo>
                    <a:pt x="1896788" y="1897"/>
                    <a:pt x="1891652" y="-234"/>
                    <a:pt x="1886315" y="-182"/>
                  </a:cubicBezTo>
                  <a:lnTo>
                    <a:pt x="20999" y="-182"/>
                  </a:lnTo>
                  <a:cubicBezTo>
                    <a:pt x="14004" y="-311"/>
                    <a:pt x="7372" y="2883"/>
                    <a:pt x="3126" y="8431"/>
                  </a:cubicBezTo>
                  <a:cubicBezTo>
                    <a:pt x="-797" y="13591"/>
                    <a:pt x="-1323" y="20551"/>
                    <a:pt x="1710" y="26264"/>
                  </a:cubicBezTo>
                  <a:lnTo>
                    <a:pt x="21929" y="64680"/>
                  </a:lnTo>
                  <a:cubicBezTo>
                    <a:pt x="27226" y="73823"/>
                    <a:pt x="37093" y="79343"/>
                    <a:pt x="47648" y="79076"/>
                  </a:cubicBezTo>
                  <a:lnTo>
                    <a:pt x="1873658" y="79076"/>
                  </a:lnTo>
                  <a:cubicBezTo>
                    <a:pt x="1883362" y="79497"/>
                    <a:pt x="1892097" y="73184"/>
                    <a:pt x="1894726" y="6383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5" name="任意多边形: 形状 144"/>
            <p:cNvSpPr/>
            <p:nvPr/>
          </p:nvSpPr>
          <p:spPr>
            <a:xfrm>
              <a:off x="4590641" y="3077997"/>
              <a:ext cx="114620" cy="551086"/>
            </a:xfrm>
            <a:custGeom>
              <a:avLst/>
              <a:gdLst>
                <a:gd name="connsiteX0" fmla="*/ 62821 w 114620"/>
                <a:gd name="connsiteY0" fmla="*/ -186 h 551086"/>
                <a:gd name="connsiteX1" fmla="*/ -221 w 114620"/>
                <a:gd name="connsiteY1" fmla="*/ 533593 h 551086"/>
                <a:gd name="connsiteX2" fmla="*/ 15469 w 114620"/>
                <a:gd name="connsiteY2" fmla="*/ 550901 h 551086"/>
                <a:gd name="connsiteX3" fmla="*/ 16278 w 114620"/>
                <a:gd name="connsiteY3" fmla="*/ 550901 h 551086"/>
                <a:gd name="connsiteX4" fmla="*/ 16278 w 114620"/>
                <a:gd name="connsiteY4" fmla="*/ 550901 h 551086"/>
                <a:gd name="connsiteX5" fmla="*/ 32453 w 114620"/>
                <a:gd name="connsiteY5" fmla="*/ 536909 h 551086"/>
                <a:gd name="connsiteX6" fmla="*/ 114380 w 114620"/>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20" h="551086">
                  <a:moveTo>
                    <a:pt x="62821" y="-186"/>
                  </a:moveTo>
                  <a:cubicBezTo>
                    <a:pt x="51580" y="16475"/>
                    <a:pt x="6775" y="394043"/>
                    <a:pt x="-221" y="533593"/>
                  </a:cubicBezTo>
                  <a:cubicBezTo>
                    <a:pt x="-666" y="542692"/>
                    <a:pt x="6330" y="550415"/>
                    <a:pt x="15469" y="550901"/>
                  </a:cubicBezTo>
                  <a:cubicBezTo>
                    <a:pt x="15711" y="550901"/>
                    <a:pt x="15995" y="550901"/>
                    <a:pt x="16278" y="550901"/>
                  </a:cubicBezTo>
                  <a:lnTo>
                    <a:pt x="16278" y="550901"/>
                  </a:lnTo>
                  <a:cubicBezTo>
                    <a:pt x="24365" y="550820"/>
                    <a:pt x="31199" y="544916"/>
                    <a:pt x="32453" y="536909"/>
                  </a:cubicBezTo>
                  <a:lnTo>
                    <a:pt x="114380"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46" name="任意多边形: 形状 145"/>
            <p:cNvSpPr/>
            <p:nvPr/>
          </p:nvSpPr>
          <p:spPr>
            <a:xfrm>
              <a:off x="4962285" y="3077997"/>
              <a:ext cx="114657" cy="551086"/>
            </a:xfrm>
            <a:custGeom>
              <a:avLst/>
              <a:gdLst>
                <a:gd name="connsiteX0" fmla="*/ 51317 w 114657"/>
                <a:gd name="connsiteY0" fmla="*/ -186 h 551086"/>
                <a:gd name="connsiteX1" fmla="*/ 114400 w 114657"/>
                <a:gd name="connsiteY1" fmla="*/ 533593 h 551086"/>
                <a:gd name="connsiteX2" fmla="*/ 98629 w 114657"/>
                <a:gd name="connsiteY2" fmla="*/ 550901 h 551086"/>
                <a:gd name="connsiteX3" fmla="*/ 97861 w 114657"/>
                <a:gd name="connsiteY3" fmla="*/ 550901 h 551086"/>
                <a:gd name="connsiteX4" fmla="*/ 97861 w 114657"/>
                <a:gd name="connsiteY4" fmla="*/ 550901 h 551086"/>
                <a:gd name="connsiteX5" fmla="*/ 81686 w 114657"/>
                <a:gd name="connsiteY5" fmla="*/ 536909 h 551086"/>
                <a:gd name="connsiteX6" fmla="*/ -241 w 114657"/>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7" h="551086">
                  <a:moveTo>
                    <a:pt x="51317" y="-186"/>
                  </a:moveTo>
                  <a:cubicBezTo>
                    <a:pt x="62599" y="16475"/>
                    <a:pt x="107364" y="394043"/>
                    <a:pt x="114400" y="533593"/>
                  </a:cubicBezTo>
                  <a:cubicBezTo>
                    <a:pt x="114804" y="542732"/>
                    <a:pt x="107768" y="550456"/>
                    <a:pt x="98629" y="550901"/>
                  </a:cubicBezTo>
                  <a:cubicBezTo>
                    <a:pt x="98387" y="550901"/>
                    <a:pt x="98104" y="550901"/>
                    <a:pt x="97861" y="550901"/>
                  </a:cubicBezTo>
                  <a:lnTo>
                    <a:pt x="97861" y="550901"/>
                  </a:lnTo>
                  <a:cubicBezTo>
                    <a:pt x="89774" y="550820"/>
                    <a:pt x="82899" y="544916"/>
                    <a:pt x="81686" y="536909"/>
                  </a:cubicBezTo>
                  <a:lnTo>
                    <a:pt x="-241"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47" name="任意多边形: 形状 146"/>
            <p:cNvSpPr/>
            <p:nvPr/>
          </p:nvSpPr>
          <p:spPr>
            <a:xfrm>
              <a:off x="4585968" y="2995044"/>
              <a:ext cx="495232" cy="118586"/>
            </a:xfrm>
            <a:custGeom>
              <a:avLst/>
              <a:gdLst>
                <a:gd name="connsiteX0" fmla="*/ -239 w 495232"/>
                <a:gd name="connsiteY0" fmla="*/ 53449 h 118586"/>
                <a:gd name="connsiteX1" fmla="*/ -239 w 495232"/>
                <a:gd name="connsiteY1" fmla="*/ 57493 h 118586"/>
                <a:gd name="connsiteX2" fmla="*/ 56940 w 495232"/>
                <a:gd name="connsiteY2" fmla="*/ 111963 h 118586"/>
                <a:gd name="connsiteX3" fmla="*/ 435641 w 495232"/>
                <a:gd name="connsiteY3" fmla="*/ 118392 h 118586"/>
                <a:gd name="connsiteX4" fmla="*/ 494923 w 495232"/>
                <a:gd name="connsiteY4" fmla="*/ 66996 h 118586"/>
                <a:gd name="connsiteX5" fmla="*/ 494923 w 495232"/>
                <a:gd name="connsiteY5" fmla="*/ 63235 h 118586"/>
                <a:gd name="connsiteX6" fmla="*/ 437824 w 495232"/>
                <a:gd name="connsiteY6" fmla="*/ 6622 h 118586"/>
                <a:gd name="connsiteX7" fmla="*/ 59003 w 495232"/>
                <a:gd name="connsiteY7" fmla="*/ -171 h 118586"/>
                <a:gd name="connsiteX8" fmla="*/ -239 w 495232"/>
                <a:gd name="connsiteY8" fmla="*/ 53449 h 1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32" h="118586">
                  <a:moveTo>
                    <a:pt x="-239" y="53449"/>
                  </a:moveTo>
                  <a:lnTo>
                    <a:pt x="-239" y="57493"/>
                  </a:lnTo>
                  <a:cubicBezTo>
                    <a:pt x="-522" y="87094"/>
                    <a:pt x="24994" y="111397"/>
                    <a:pt x="56940" y="111963"/>
                  </a:cubicBezTo>
                  <a:lnTo>
                    <a:pt x="435641" y="118392"/>
                  </a:lnTo>
                  <a:cubicBezTo>
                    <a:pt x="467142" y="118918"/>
                    <a:pt x="493386" y="96152"/>
                    <a:pt x="494923" y="66996"/>
                  </a:cubicBezTo>
                  <a:lnTo>
                    <a:pt x="494923" y="63235"/>
                  </a:lnTo>
                  <a:cubicBezTo>
                    <a:pt x="496500" y="32826"/>
                    <a:pt x="470660" y="7188"/>
                    <a:pt x="437824" y="6622"/>
                  </a:cubicBezTo>
                  <a:lnTo>
                    <a:pt x="59003" y="-171"/>
                  </a:lnTo>
                  <a:cubicBezTo>
                    <a:pt x="26734" y="-859"/>
                    <a:pt x="45" y="23242"/>
                    <a:pt x="-239" y="53449"/>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48" name="任意多边形: 形状 147"/>
            <p:cNvSpPr/>
            <p:nvPr/>
          </p:nvSpPr>
          <p:spPr>
            <a:xfrm>
              <a:off x="5128646" y="3541212"/>
              <a:ext cx="245335" cy="17671"/>
            </a:xfrm>
            <a:custGeom>
              <a:avLst/>
              <a:gdLst>
                <a:gd name="connsiteX0" fmla="*/ 98427 w 245335"/>
                <a:gd name="connsiteY0" fmla="*/ 9681 h 17671"/>
                <a:gd name="connsiteX1" fmla="*/ -241 w 245335"/>
                <a:gd name="connsiteY1" fmla="*/ -186 h 17671"/>
                <a:gd name="connsiteX2" fmla="*/ 22000 w 245335"/>
                <a:gd name="connsiteY2" fmla="*/ 17486 h 17671"/>
                <a:gd name="connsiteX3" fmla="*/ 234743 w 245335"/>
                <a:gd name="connsiteY3" fmla="*/ 17486 h 17671"/>
                <a:gd name="connsiteX4" fmla="*/ 245095 w 245335"/>
                <a:gd name="connsiteY4" fmla="*/ 7130 h 17671"/>
                <a:gd name="connsiteX5" fmla="*/ 244731 w 245335"/>
                <a:gd name="connsiteY5" fmla="*/ 4424 h 17671"/>
                <a:gd name="connsiteX6" fmla="*/ 98427 w 245335"/>
                <a:gd name="connsiteY6" fmla="*/ 9681 h 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5" h="17671">
                  <a:moveTo>
                    <a:pt x="98427" y="9681"/>
                  </a:moveTo>
                  <a:cubicBezTo>
                    <a:pt x="38256" y="9681"/>
                    <a:pt x="11647" y="4505"/>
                    <a:pt x="-241" y="-186"/>
                  </a:cubicBezTo>
                  <a:cubicBezTo>
                    <a:pt x="2185" y="10158"/>
                    <a:pt x="11365" y="17482"/>
                    <a:pt x="22000" y="17486"/>
                  </a:cubicBezTo>
                  <a:lnTo>
                    <a:pt x="234743" y="17486"/>
                  </a:lnTo>
                  <a:cubicBezTo>
                    <a:pt x="240445" y="17486"/>
                    <a:pt x="245095" y="12848"/>
                    <a:pt x="245095" y="7130"/>
                  </a:cubicBezTo>
                  <a:cubicBezTo>
                    <a:pt x="245095" y="6216"/>
                    <a:pt x="244974" y="5306"/>
                    <a:pt x="244731" y="4424"/>
                  </a:cubicBezTo>
                  <a:cubicBezTo>
                    <a:pt x="220468" y="6365"/>
                    <a:pt x="168951" y="9681"/>
                    <a:pt x="98427" y="968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9" name="任意多边形: 形状 148"/>
            <p:cNvSpPr/>
            <p:nvPr/>
          </p:nvSpPr>
          <p:spPr>
            <a:xfrm>
              <a:off x="5128069" y="3489605"/>
              <a:ext cx="245548" cy="61473"/>
            </a:xfrm>
            <a:custGeom>
              <a:avLst/>
              <a:gdLst>
                <a:gd name="connsiteX0" fmla="*/ 245308 w 245548"/>
                <a:gd name="connsiteY0" fmla="*/ 56031 h 61473"/>
                <a:gd name="connsiteX1" fmla="*/ 243569 w 245548"/>
                <a:gd name="connsiteY1" fmla="*/ 52392 h 61473"/>
                <a:gd name="connsiteX2" fmla="*/ 150562 w 245548"/>
                <a:gd name="connsiteY2" fmla="*/ -177 h 61473"/>
                <a:gd name="connsiteX3" fmla="*/ 12629 w 245548"/>
                <a:gd name="connsiteY3" fmla="*/ 227 h 61473"/>
                <a:gd name="connsiteX4" fmla="*/ 740 w 245548"/>
                <a:gd name="connsiteY4" fmla="*/ 39654 h 61473"/>
                <a:gd name="connsiteX5" fmla="*/ 376 w 245548"/>
                <a:gd name="connsiteY5" fmla="*/ 51421 h 61473"/>
                <a:gd name="connsiteX6" fmla="*/ 99044 w 245548"/>
                <a:gd name="connsiteY6" fmla="*/ 61288 h 61473"/>
                <a:gd name="connsiteX7" fmla="*/ 245308 w 245548"/>
                <a:gd name="connsiteY7" fmla="*/ 56031 h 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48" h="61473">
                  <a:moveTo>
                    <a:pt x="245308" y="56031"/>
                  </a:moveTo>
                  <a:cubicBezTo>
                    <a:pt x="244985" y="54709"/>
                    <a:pt x="244378" y="53472"/>
                    <a:pt x="243569" y="52392"/>
                  </a:cubicBezTo>
                  <a:cubicBezTo>
                    <a:pt x="227394" y="31688"/>
                    <a:pt x="194801" y="-784"/>
                    <a:pt x="150562" y="-177"/>
                  </a:cubicBezTo>
                  <a:cubicBezTo>
                    <a:pt x="85861" y="753"/>
                    <a:pt x="63055" y="7910"/>
                    <a:pt x="12629" y="227"/>
                  </a:cubicBezTo>
                  <a:lnTo>
                    <a:pt x="740" y="39654"/>
                  </a:lnTo>
                  <a:cubicBezTo>
                    <a:pt x="-433" y="43476"/>
                    <a:pt x="-554" y="47535"/>
                    <a:pt x="376" y="51421"/>
                  </a:cubicBezTo>
                  <a:cubicBezTo>
                    <a:pt x="12265" y="56112"/>
                    <a:pt x="38873" y="61288"/>
                    <a:pt x="99044" y="61288"/>
                  </a:cubicBezTo>
                  <a:cubicBezTo>
                    <a:pt x="169528" y="61288"/>
                    <a:pt x="221045" y="57972"/>
                    <a:pt x="245308" y="56031"/>
                  </a:cubicBezTo>
                  <a:close/>
                </a:path>
              </a:pathLst>
            </a:custGeom>
            <a:gradFill>
              <a:gsLst>
                <a:gs pos="0">
                  <a:schemeClr val="accent4">
                    <a:lumMod val="90000"/>
                    <a:lumOff val="10000"/>
                  </a:schemeClr>
                </a:gs>
                <a:gs pos="70000">
                  <a:schemeClr val="accent4"/>
                </a:gs>
              </a:gsLst>
              <a:lin ang="589423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0" name="任意多边形: 形状 149"/>
            <p:cNvSpPr/>
            <p:nvPr/>
          </p:nvSpPr>
          <p:spPr>
            <a:xfrm>
              <a:off x="5140899" y="3447517"/>
              <a:ext cx="66237" cy="57155"/>
            </a:xfrm>
            <a:custGeom>
              <a:avLst/>
              <a:gdLst>
                <a:gd name="connsiteX0" fmla="*/ 14357 w 66237"/>
                <a:gd name="connsiteY0" fmla="*/ -186 h 57155"/>
                <a:gd name="connsiteX1" fmla="*/ -241 w 66237"/>
                <a:gd name="connsiteY1" fmla="*/ 49472 h 57155"/>
                <a:gd name="connsiteX2" fmla="*/ 60416 w 66237"/>
                <a:gd name="connsiteY2" fmla="*/ 52383 h 57155"/>
                <a:gd name="connsiteX3" fmla="*/ 65996 w 66237"/>
                <a:gd name="connsiteY3" fmla="*/ 9358 h 57155"/>
              </a:gdLst>
              <a:ahLst/>
              <a:cxnLst>
                <a:cxn ang="0">
                  <a:pos x="connsiteX0" y="connsiteY0"/>
                </a:cxn>
                <a:cxn ang="0">
                  <a:pos x="connsiteX1" y="connsiteY1"/>
                </a:cxn>
                <a:cxn ang="0">
                  <a:pos x="connsiteX2" y="connsiteY2"/>
                </a:cxn>
                <a:cxn ang="0">
                  <a:pos x="connsiteX3" y="connsiteY3"/>
                </a:cxn>
              </a:cxnLst>
              <a:rect l="l" t="t" r="r" b="b"/>
              <a:pathLst>
                <a:path w="66237" h="57155">
                  <a:moveTo>
                    <a:pt x="14357" y="-186"/>
                  </a:moveTo>
                  <a:lnTo>
                    <a:pt x="-241" y="49472"/>
                  </a:lnTo>
                  <a:cubicBezTo>
                    <a:pt x="-241" y="49472"/>
                    <a:pt x="32109" y="64191"/>
                    <a:pt x="60416" y="52383"/>
                  </a:cubicBezTo>
                  <a:lnTo>
                    <a:pt x="65996" y="9358"/>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1" name="任意多边形: 形状 150"/>
            <p:cNvSpPr/>
            <p:nvPr/>
          </p:nvSpPr>
          <p:spPr>
            <a:xfrm>
              <a:off x="5513493" y="3424306"/>
              <a:ext cx="197866" cy="154542"/>
            </a:xfrm>
            <a:custGeom>
              <a:avLst/>
              <a:gdLst>
                <a:gd name="connsiteX0" fmla="*/ 82818 w 197866"/>
                <a:gd name="connsiteY0" fmla="*/ 95288 h 154542"/>
                <a:gd name="connsiteX1" fmla="*/ -241 w 197866"/>
                <a:gd name="connsiteY1" fmla="*/ 149434 h 154542"/>
                <a:gd name="connsiteX2" fmla="*/ 28065 w 197866"/>
                <a:gd name="connsiteY2" fmla="*/ 149434 h 154542"/>
                <a:gd name="connsiteX3" fmla="*/ 193860 w 197866"/>
                <a:gd name="connsiteY3" fmla="*/ 15989 h 154542"/>
                <a:gd name="connsiteX4" fmla="*/ 195316 w 197866"/>
                <a:gd name="connsiteY4" fmla="*/ 1533 h 154542"/>
                <a:gd name="connsiteX5" fmla="*/ 193497 w 197866"/>
                <a:gd name="connsiteY5" fmla="*/ -186 h 154542"/>
                <a:gd name="connsiteX6" fmla="*/ 82818 w 197866"/>
                <a:gd name="connsiteY6" fmla="*/ 95288 h 15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66" h="154542">
                  <a:moveTo>
                    <a:pt x="82818" y="95288"/>
                  </a:moveTo>
                  <a:cubicBezTo>
                    <a:pt x="35911" y="132976"/>
                    <a:pt x="11971" y="145633"/>
                    <a:pt x="-241" y="149434"/>
                  </a:cubicBezTo>
                  <a:cubicBezTo>
                    <a:pt x="8049" y="155997"/>
                    <a:pt x="19776" y="155997"/>
                    <a:pt x="28065" y="149434"/>
                  </a:cubicBezTo>
                  <a:lnTo>
                    <a:pt x="193860" y="15989"/>
                  </a:lnTo>
                  <a:cubicBezTo>
                    <a:pt x="198269" y="12394"/>
                    <a:pt x="198875" y="5924"/>
                    <a:pt x="195316" y="1533"/>
                  </a:cubicBezTo>
                  <a:cubicBezTo>
                    <a:pt x="194750" y="890"/>
                    <a:pt x="194184" y="312"/>
                    <a:pt x="193497" y="-186"/>
                  </a:cubicBezTo>
                  <a:cubicBezTo>
                    <a:pt x="175825" y="16434"/>
                    <a:pt x="137773" y="51130"/>
                    <a:pt x="82818" y="9528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2" name="任意多边形: 形状 151"/>
            <p:cNvSpPr/>
            <p:nvPr/>
          </p:nvSpPr>
          <p:spPr>
            <a:xfrm>
              <a:off x="5491252" y="3417835"/>
              <a:ext cx="216018" cy="156091"/>
            </a:xfrm>
            <a:custGeom>
              <a:avLst/>
              <a:gdLst>
                <a:gd name="connsiteX0" fmla="*/ 215778 w 216018"/>
                <a:gd name="connsiteY0" fmla="*/ 6043 h 156091"/>
                <a:gd name="connsiteX1" fmla="*/ 212179 w 216018"/>
                <a:gd name="connsiteY1" fmla="*/ 4345 h 156091"/>
                <a:gd name="connsiteX2" fmla="*/ 107041 w 216018"/>
                <a:gd name="connsiteY2" fmla="*/ 21814 h 156091"/>
                <a:gd name="connsiteX3" fmla="*/ -241 w 216018"/>
                <a:gd name="connsiteY3" fmla="*/ 108513 h 156091"/>
                <a:gd name="connsiteX4" fmla="*/ 15045 w 216018"/>
                <a:gd name="connsiteY4" fmla="*/ 146565 h 156091"/>
                <a:gd name="connsiteX5" fmla="*/ 22121 w 216018"/>
                <a:gd name="connsiteY5" fmla="*/ 155906 h 156091"/>
                <a:gd name="connsiteX6" fmla="*/ 105181 w 216018"/>
                <a:gd name="connsiteY6" fmla="*/ 101760 h 156091"/>
                <a:gd name="connsiteX7" fmla="*/ 215778 w 216018"/>
                <a:gd name="connsiteY7" fmla="*/ 6043 h 15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18" h="156091">
                  <a:moveTo>
                    <a:pt x="215778" y="6043"/>
                  </a:moveTo>
                  <a:cubicBezTo>
                    <a:pt x="214727" y="5231"/>
                    <a:pt x="213473" y="4652"/>
                    <a:pt x="212179" y="4345"/>
                  </a:cubicBezTo>
                  <a:cubicBezTo>
                    <a:pt x="186622" y="-1559"/>
                    <a:pt x="141008" y="-6412"/>
                    <a:pt x="107041" y="21814"/>
                  </a:cubicBezTo>
                  <a:cubicBezTo>
                    <a:pt x="57019" y="63182"/>
                    <a:pt x="43755" y="82794"/>
                    <a:pt x="-241" y="108513"/>
                  </a:cubicBezTo>
                  <a:lnTo>
                    <a:pt x="15045" y="146565"/>
                  </a:lnTo>
                  <a:cubicBezTo>
                    <a:pt x="16541" y="150244"/>
                    <a:pt x="18967" y="153467"/>
                    <a:pt x="22121" y="155906"/>
                  </a:cubicBezTo>
                  <a:cubicBezTo>
                    <a:pt x="34253" y="152105"/>
                    <a:pt x="58273" y="139448"/>
                    <a:pt x="105181" y="101760"/>
                  </a:cubicBezTo>
                  <a:cubicBezTo>
                    <a:pt x="160014" y="57602"/>
                    <a:pt x="198066" y="22906"/>
                    <a:pt x="215778" y="6043"/>
                  </a:cubicBezTo>
                  <a:close/>
                </a:path>
              </a:pathLst>
            </a:custGeom>
            <a:gradFill>
              <a:gsLst>
                <a:gs pos="0">
                  <a:schemeClr val="accent4">
                    <a:lumMod val="90000"/>
                    <a:lumOff val="10000"/>
                  </a:schemeClr>
                </a:gs>
                <a:gs pos="70000">
                  <a:schemeClr val="accent4"/>
                </a:gs>
              </a:gsLst>
              <a:lin ang="58939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3" name="任意多边形: 形状 152"/>
            <p:cNvSpPr/>
            <p:nvPr/>
          </p:nvSpPr>
          <p:spPr>
            <a:xfrm>
              <a:off x="4774006" y="2881792"/>
              <a:ext cx="525394" cy="589575"/>
            </a:xfrm>
            <a:custGeom>
              <a:avLst/>
              <a:gdLst>
                <a:gd name="connsiteX0" fmla="*/ 68948 w 525394"/>
                <a:gd name="connsiteY0" fmla="*/ -186 h 589575"/>
                <a:gd name="connsiteX1" fmla="*/ 502886 w 525394"/>
                <a:gd name="connsiteY1" fmla="*/ 63989 h 589575"/>
                <a:gd name="connsiteX2" fmla="*/ 442594 w 525394"/>
                <a:gd name="connsiteY2" fmla="*/ 586122 h 589575"/>
                <a:gd name="connsiteX3" fmla="*/ 377893 w 525394"/>
                <a:gd name="connsiteY3" fmla="*/ 581876 h 589575"/>
                <a:gd name="connsiteX4" fmla="*/ 389661 w 525394"/>
                <a:gd name="connsiteY4" fmla="*/ 144258 h 589575"/>
                <a:gd name="connsiteX5" fmla="*/ -241 w 525394"/>
                <a:gd name="connsiteY5" fmla="*/ 80488 h 58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94" h="589575">
                  <a:moveTo>
                    <a:pt x="68948" y="-186"/>
                  </a:moveTo>
                  <a:cubicBezTo>
                    <a:pt x="68948" y="-186"/>
                    <a:pt x="428845" y="29213"/>
                    <a:pt x="502886" y="63989"/>
                  </a:cubicBezTo>
                  <a:cubicBezTo>
                    <a:pt x="576928" y="98766"/>
                    <a:pt x="442594" y="586122"/>
                    <a:pt x="442594" y="586122"/>
                  </a:cubicBezTo>
                  <a:cubicBezTo>
                    <a:pt x="442594" y="586122"/>
                    <a:pt x="422375" y="595787"/>
                    <a:pt x="377893" y="581876"/>
                  </a:cubicBezTo>
                  <a:cubicBezTo>
                    <a:pt x="377893" y="581876"/>
                    <a:pt x="423790" y="222222"/>
                    <a:pt x="389661" y="144258"/>
                  </a:cubicBezTo>
                  <a:lnTo>
                    <a:pt x="-241" y="80488"/>
                  </a:lnTo>
                  <a:close/>
                </a:path>
              </a:pathLst>
            </a:custGeom>
            <a:gradFill>
              <a:gsLst>
                <a:gs pos="0">
                  <a:schemeClr val="accent4">
                    <a:lumMod val="90000"/>
                    <a:lumOff val="10000"/>
                  </a:schemeClr>
                </a:gs>
                <a:gs pos="70000">
                  <a:schemeClr val="accent4"/>
                </a:gs>
              </a:gsLst>
              <a:lin ang="696855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4" name="任意多边形: 形状 153"/>
            <p:cNvSpPr/>
            <p:nvPr/>
          </p:nvSpPr>
          <p:spPr>
            <a:xfrm>
              <a:off x="5455303" y="3436842"/>
              <a:ext cx="79258" cy="89691"/>
            </a:xfrm>
            <a:custGeom>
              <a:avLst/>
              <a:gdLst>
                <a:gd name="connsiteX0" fmla="*/ -241 w 79258"/>
                <a:gd name="connsiteY0" fmla="*/ 21044 h 89691"/>
                <a:gd name="connsiteX1" fmla="*/ 35547 w 79258"/>
                <a:gd name="connsiteY1" fmla="*/ 89505 h 89691"/>
                <a:gd name="connsiteX2" fmla="*/ 79017 w 79258"/>
                <a:gd name="connsiteY2" fmla="*/ 58854 h 89691"/>
                <a:gd name="connsiteX3" fmla="*/ 46667 w 79258"/>
                <a:gd name="connsiteY3" fmla="*/ -186 h 89691"/>
              </a:gdLst>
              <a:ahLst/>
              <a:cxnLst>
                <a:cxn ang="0">
                  <a:pos x="connsiteX0" y="connsiteY0"/>
                </a:cxn>
                <a:cxn ang="0">
                  <a:pos x="connsiteX1" y="connsiteY1"/>
                </a:cxn>
                <a:cxn ang="0">
                  <a:pos x="connsiteX2" y="connsiteY2"/>
                </a:cxn>
                <a:cxn ang="0">
                  <a:pos x="connsiteX3" y="connsiteY3"/>
                </a:cxn>
              </a:cxnLst>
              <a:rect l="l" t="t" r="r" b="b"/>
              <a:pathLst>
                <a:path w="79258" h="89691">
                  <a:moveTo>
                    <a:pt x="-241" y="21044"/>
                  </a:moveTo>
                  <a:cubicBezTo>
                    <a:pt x="3116" y="24118"/>
                    <a:pt x="35547" y="89505"/>
                    <a:pt x="35547" y="89505"/>
                  </a:cubicBezTo>
                  <a:cubicBezTo>
                    <a:pt x="35547" y="89505"/>
                    <a:pt x="71658" y="81701"/>
                    <a:pt x="79017" y="58854"/>
                  </a:cubicBezTo>
                  <a:lnTo>
                    <a:pt x="46667" y="-1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5" name="任意多边形: 形状 154"/>
            <p:cNvSpPr/>
            <p:nvPr/>
          </p:nvSpPr>
          <p:spPr>
            <a:xfrm>
              <a:off x="4615027" y="2878841"/>
              <a:ext cx="898173" cy="597283"/>
            </a:xfrm>
            <a:custGeom>
              <a:avLst/>
              <a:gdLst>
                <a:gd name="connsiteX0" fmla="*/ 11020 w 898173"/>
                <a:gd name="connsiteY0" fmla="*/ -186 h 597283"/>
                <a:gd name="connsiteX1" fmla="*/ -222 w 898173"/>
                <a:gd name="connsiteY1" fmla="*/ 65566 h 597283"/>
                <a:gd name="connsiteX2" fmla="*/ 93998 w 898173"/>
                <a:gd name="connsiteY2" fmla="*/ 162172 h 597283"/>
                <a:gd name="connsiteX3" fmla="*/ 519687 w 898173"/>
                <a:gd name="connsiteY3" fmla="*/ 181582 h 597283"/>
                <a:gd name="connsiteX4" fmla="*/ 538531 w 898173"/>
                <a:gd name="connsiteY4" fmla="*/ 196908 h 597283"/>
                <a:gd name="connsiteX5" fmla="*/ 836396 w 898173"/>
                <a:gd name="connsiteY5" fmla="*/ 591541 h 597283"/>
                <a:gd name="connsiteX6" fmla="*/ 860254 w 898173"/>
                <a:gd name="connsiteY6" fmla="*/ 594129 h 597283"/>
                <a:gd name="connsiteX7" fmla="*/ 894262 w 898173"/>
                <a:gd name="connsiteY7" fmla="*/ 572616 h 597283"/>
                <a:gd name="connsiteX8" fmla="*/ 896850 w 898173"/>
                <a:gd name="connsiteY8" fmla="*/ 562062 h 597283"/>
                <a:gd name="connsiteX9" fmla="*/ 649007 w 898173"/>
                <a:gd name="connsiteY9" fmla="*/ 138799 h 597283"/>
                <a:gd name="connsiteX10" fmla="*/ 590736 w 898173"/>
                <a:gd name="connsiteY10" fmla="*/ 95571 h 597283"/>
                <a:gd name="connsiteX11" fmla="*/ 227928 w 898173"/>
                <a:gd name="connsiteY11" fmla="*/ 2847 h 5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73" h="597283">
                  <a:moveTo>
                    <a:pt x="11020" y="-186"/>
                  </a:moveTo>
                  <a:cubicBezTo>
                    <a:pt x="3256" y="20854"/>
                    <a:pt x="-546" y="43144"/>
                    <a:pt x="-222" y="65566"/>
                  </a:cubicBezTo>
                  <a:cubicBezTo>
                    <a:pt x="829" y="117561"/>
                    <a:pt x="42035" y="159819"/>
                    <a:pt x="93998" y="162172"/>
                  </a:cubicBezTo>
                  <a:lnTo>
                    <a:pt x="519687" y="181582"/>
                  </a:lnTo>
                  <a:cubicBezTo>
                    <a:pt x="528664" y="181995"/>
                    <a:pt x="536307" y="188214"/>
                    <a:pt x="538531" y="196908"/>
                  </a:cubicBezTo>
                  <a:cubicBezTo>
                    <a:pt x="548519" y="235607"/>
                    <a:pt x="597408" y="354616"/>
                    <a:pt x="836396" y="591541"/>
                  </a:cubicBezTo>
                  <a:cubicBezTo>
                    <a:pt x="842785" y="597833"/>
                    <a:pt x="852652" y="598905"/>
                    <a:pt x="860254" y="594129"/>
                  </a:cubicBezTo>
                  <a:lnTo>
                    <a:pt x="894262" y="572616"/>
                  </a:lnTo>
                  <a:cubicBezTo>
                    <a:pt x="897861" y="570388"/>
                    <a:pt x="898994" y="565697"/>
                    <a:pt x="896850" y="562062"/>
                  </a:cubicBezTo>
                  <a:lnTo>
                    <a:pt x="649007" y="138799"/>
                  </a:lnTo>
                  <a:cubicBezTo>
                    <a:pt x="635986" y="117327"/>
                    <a:pt x="615079" y="101811"/>
                    <a:pt x="590736" y="95571"/>
                  </a:cubicBezTo>
                  <a:lnTo>
                    <a:pt x="227928" y="2847"/>
                  </a:lnTo>
                  <a:close/>
                </a:path>
              </a:pathLst>
            </a:custGeom>
            <a:gradFill>
              <a:gsLst>
                <a:gs pos="0">
                  <a:schemeClr val="accent4">
                    <a:lumMod val="90000"/>
                    <a:lumOff val="10000"/>
                  </a:schemeClr>
                </a:gs>
                <a:gs pos="70000">
                  <a:schemeClr val="accent4"/>
                </a:gs>
              </a:gsLst>
              <a:lin ang="788469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6" name="任意多边形: 形状 155"/>
            <p:cNvSpPr/>
            <p:nvPr/>
          </p:nvSpPr>
          <p:spPr>
            <a:xfrm>
              <a:off x="4625050" y="2267097"/>
              <a:ext cx="340549" cy="622241"/>
            </a:xfrm>
            <a:custGeom>
              <a:avLst/>
              <a:gdLst>
                <a:gd name="connsiteX0" fmla="*/ -136 w 340549"/>
                <a:gd name="connsiteY0" fmla="*/ 610223 h 622241"/>
                <a:gd name="connsiteX1" fmla="*/ 37836 w 340549"/>
                <a:gd name="connsiteY1" fmla="*/ 200710 h 622241"/>
                <a:gd name="connsiteX2" fmla="*/ 152800 w 340549"/>
                <a:gd name="connsiteY2" fmla="*/ 15343 h 622241"/>
                <a:gd name="connsiteX3" fmla="*/ 172493 w 340549"/>
                <a:gd name="connsiteY3" fmla="*/ -186 h 622241"/>
                <a:gd name="connsiteX4" fmla="*/ 271162 w 340549"/>
                <a:gd name="connsiteY4" fmla="*/ 39888 h 622241"/>
                <a:gd name="connsiteX5" fmla="*/ 321871 w 340549"/>
                <a:gd name="connsiteY5" fmla="*/ 127517 h 622241"/>
                <a:gd name="connsiteX6" fmla="*/ 321871 w 340549"/>
                <a:gd name="connsiteY6" fmla="*/ 363310 h 622241"/>
                <a:gd name="connsiteX7" fmla="*/ 246495 w 340549"/>
                <a:gd name="connsiteY7" fmla="*/ 613337 h 622241"/>
                <a:gd name="connsiteX8" fmla="*/ -136 w 340549"/>
                <a:gd name="connsiteY8" fmla="*/ 610223 h 62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49" h="622241">
                  <a:moveTo>
                    <a:pt x="-136" y="610223"/>
                  </a:moveTo>
                  <a:cubicBezTo>
                    <a:pt x="-136" y="610223"/>
                    <a:pt x="-4179" y="399259"/>
                    <a:pt x="37836" y="200710"/>
                  </a:cubicBezTo>
                  <a:cubicBezTo>
                    <a:pt x="53323" y="127380"/>
                    <a:pt x="94004" y="61790"/>
                    <a:pt x="152800" y="15343"/>
                  </a:cubicBezTo>
                  <a:lnTo>
                    <a:pt x="172493" y="-186"/>
                  </a:lnTo>
                  <a:lnTo>
                    <a:pt x="271162" y="39888"/>
                  </a:lnTo>
                  <a:lnTo>
                    <a:pt x="321871" y="127517"/>
                  </a:lnTo>
                  <a:cubicBezTo>
                    <a:pt x="349773" y="183321"/>
                    <a:pt x="342898" y="304554"/>
                    <a:pt x="321871" y="363310"/>
                  </a:cubicBezTo>
                  <a:cubicBezTo>
                    <a:pt x="286649" y="461533"/>
                    <a:pt x="258504" y="563315"/>
                    <a:pt x="246495" y="613337"/>
                  </a:cubicBezTo>
                  <a:cubicBezTo>
                    <a:pt x="246495" y="613337"/>
                    <a:pt x="83085" y="634890"/>
                    <a:pt x="-136" y="610223"/>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7" name="任意多边形: 形状 156"/>
            <p:cNvSpPr/>
            <p:nvPr/>
          </p:nvSpPr>
          <p:spPr>
            <a:xfrm>
              <a:off x="4788766" y="2109875"/>
              <a:ext cx="141815" cy="217716"/>
            </a:xfrm>
            <a:custGeom>
              <a:avLst/>
              <a:gdLst>
                <a:gd name="connsiteX0" fmla="*/ 76591 w 141815"/>
                <a:gd name="connsiteY0" fmla="*/ -186 h 217716"/>
                <a:gd name="connsiteX1" fmla="*/ -241 w 141815"/>
                <a:gd name="connsiteY1" fmla="*/ 178630 h 217716"/>
                <a:gd name="connsiteX2" fmla="*/ 110721 w 141815"/>
                <a:gd name="connsiteY2" fmla="*/ 212558 h 217716"/>
                <a:gd name="connsiteX3" fmla="*/ 141575 w 141815"/>
                <a:gd name="connsiteY3" fmla="*/ 89222 h 217716"/>
              </a:gdLst>
              <a:ahLst/>
              <a:cxnLst>
                <a:cxn ang="0">
                  <a:pos x="connsiteX0" y="connsiteY0"/>
                </a:cxn>
                <a:cxn ang="0">
                  <a:pos x="connsiteX1" y="connsiteY1"/>
                </a:cxn>
                <a:cxn ang="0">
                  <a:pos x="connsiteX2" y="connsiteY2"/>
                </a:cxn>
                <a:cxn ang="0">
                  <a:pos x="connsiteX3" y="connsiteY3"/>
                </a:cxn>
              </a:cxnLst>
              <a:rect l="l" t="t" r="r" b="b"/>
              <a:pathLst>
                <a:path w="141815" h="217716">
                  <a:moveTo>
                    <a:pt x="76591" y="-186"/>
                  </a:moveTo>
                  <a:lnTo>
                    <a:pt x="-241" y="178630"/>
                  </a:lnTo>
                  <a:cubicBezTo>
                    <a:pt x="-241" y="178630"/>
                    <a:pt x="24385" y="234111"/>
                    <a:pt x="110721" y="212558"/>
                  </a:cubicBezTo>
                  <a:lnTo>
                    <a:pt x="141575" y="89222"/>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8" name="任意多边形: 形状 157"/>
            <p:cNvSpPr/>
            <p:nvPr/>
          </p:nvSpPr>
          <p:spPr>
            <a:xfrm>
              <a:off x="4893905" y="2012232"/>
              <a:ext cx="127338" cy="194774"/>
            </a:xfrm>
            <a:custGeom>
              <a:avLst/>
              <a:gdLst>
                <a:gd name="connsiteX0" fmla="*/ 124146 w 127338"/>
                <a:gd name="connsiteY0" fmla="*/ 15894 h 194774"/>
                <a:gd name="connsiteX1" fmla="*/ 127098 w 127338"/>
                <a:gd name="connsiteY1" fmla="*/ 194589 h 194774"/>
                <a:gd name="connsiteX2" fmla="*/ 26488 w 127338"/>
                <a:gd name="connsiteY2" fmla="*/ 193618 h 194774"/>
                <a:gd name="connsiteX3" fmla="*/ -241 w 127338"/>
                <a:gd name="connsiteY3" fmla="*/ 26934 h 194774"/>
                <a:gd name="connsiteX4" fmla="*/ 124146 w 127338"/>
                <a:gd name="connsiteY4" fmla="*/ 15894 h 19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8" h="194774">
                  <a:moveTo>
                    <a:pt x="124146" y="15894"/>
                  </a:moveTo>
                  <a:cubicBezTo>
                    <a:pt x="125076" y="18401"/>
                    <a:pt x="127098" y="194589"/>
                    <a:pt x="127098" y="194589"/>
                  </a:cubicBezTo>
                  <a:lnTo>
                    <a:pt x="26488" y="193618"/>
                  </a:lnTo>
                  <a:lnTo>
                    <a:pt x="-241" y="26934"/>
                  </a:lnTo>
                  <a:cubicBezTo>
                    <a:pt x="-241" y="26934"/>
                    <a:pt x="108658" y="-25878"/>
                    <a:pt x="124146" y="15894"/>
                  </a:cubicBezTo>
                  <a:close/>
                </a:path>
              </a:pathLst>
            </a:custGeom>
            <a:gradFill>
              <a:gsLst>
                <a:gs pos="0">
                  <a:srgbClr val="FEBBBA"/>
                </a:gs>
                <a:gs pos="50000">
                  <a:srgbClr val="FEA6A4"/>
                </a:gs>
                <a:gs pos="100000">
                  <a:srgbClr val="FF928E"/>
                </a:gs>
              </a:gsLst>
              <a:lin ang="640086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9" name="任意多边形: 形状 158"/>
            <p:cNvSpPr/>
            <p:nvPr/>
          </p:nvSpPr>
          <p:spPr>
            <a:xfrm>
              <a:off x="4833834" y="1948148"/>
              <a:ext cx="223596" cy="319672"/>
            </a:xfrm>
            <a:custGeom>
              <a:avLst/>
              <a:gdLst>
                <a:gd name="connsiteX0" fmla="*/ 89430 w 223596"/>
                <a:gd name="connsiteY0" fmla="*/ 123045 h 319672"/>
                <a:gd name="connsiteX1" fmla="*/ 96628 w 223596"/>
                <a:gd name="connsiteY1" fmla="*/ 212008 h 319672"/>
                <a:gd name="connsiteX2" fmla="*/ 97356 w 223596"/>
                <a:gd name="connsiteY2" fmla="*/ 215324 h 319672"/>
                <a:gd name="connsiteX3" fmla="*/ 131647 w 223596"/>
                <a:gd name="connsiteY3" fmla="*/ 232227 h 319672"/>
                <a:gd name="connsiteX4" fmla="*/ 183933 w 223596"/>
                <a:gd name="connsiteY4" fmla="*/ 213544 h 319672"/>
                <a:gd name="connsiteX5" fmla="*/ 195377 w 223596"/>
                <a:gd name="connsiteY5" fmla="*/ 225676 h 319672"/>
                <a:gd name="connsiteX6" fmla="*/ 190282 w 223596"/>
                <a:gd name="connsiteY6" fmla="*/ 309099 h 319672"/>
                <a:gd name="connsiteX7" fmla="*/ 177099 w 223596"/>
                <a:gd name="connsiteY7" fmla="*/ 319451 h 319672"/>
                <a:gd name="connsiteX8" fmla="*/ 85062 w 223596"/>
                <a:gd name="connsiteY8" fmla="*/ 303276 h 319672"/>
                <a:gd name="connsiteX9" fmla="*/ 76975 w 223596"/>
                <a:gd name="connsiteY9" fmla="*/ 293611 h 319672"/>
                <a:gd name="connsiteX10" fmla="*/ 55219 w 223596"/>
                <a:gd name="connsiteY10" fmla="*/ 186694 h 319672"/>
                <a:gd name="connsiteX11" fmla="*/ 15671 w 223596"/>
                <a:gd name="connsiteY11" fmla="*/ 162107 h 319672"/>
                <a:gd name="connsiteX12" fmla="*/ 7583 w 223596"/>
                <a:gd name="connsiteY12" fmla="*/ 156851 h 319672"/>
                <a:gd name="connsiteX13" fmla="*/ 18866 w 223596"/>
                <a:gd name="connsiteY13" fmla="*/ 106303 h 319672"/>
                <a:gd name="connsiteX14" fmla="*/ 23395 w 223596"/>
                <a:gd name="connsiteY14" fmla="*/ 89283 h 319672"/>
                <a:gd name="connsiteX15" fmla="*/ 23152 w 223596"/>
                <a:gd name="connsiteY15" fmla="*/ 88875 h 319672"/>
                <a:gd name="connsiteX16" fmla="*/ 31442 w 223596"/>
                <a:gd name="connsiteY16" fmla="*/ 41360 h 319672"/>
                <a:gd name="connsiteX17" fmla="*/ 87408 w 223596"/>
                <a:gd name="connsiteY17" fmla="*/ 42654 h 319672"/>
                <a:gd name="connsiteX18" fmla="*/ 103340 w 223596"/>
                <a:gd name="connsiteY18" fmla="*/ 40875 h 319672"/>
                <a:gd name="connsiteX19" fmla="*/ 114380 w 223596"/>
                <a:gd name="connsiteY19" fmla="*/ 38853 h 319672"/>
                <a:gd name="connsiteX20" fmla="*/ 129827 w 223596"/>
                <a:gd name="connsiteY20" fmla="*/ 31412 h 319672"/>
                <a:gd name="connsiteX21" fmla="*/ 130232 w 223596"/>
                <a:gd name="connsiteY21" fmla="*/ 30038 h 319672"/>
                <a:gd name="connsiteX22" fmla="*/ 167919 w 223596"/>
                <a:gd name="connsiteY22" fmla="*/ -129 h 319672"/>
                <a:gd name="connsiteX23" fmla="*/ 222349 w 223596"/>
                <a:gd name="connsiteY23" fmla="*/ 74883 h 319672"/>
                <a:gd name="connsiteX24" fmla="*/ 142403 w 223596"/>
                <a:gd name="connsiteY24" fmla="*/ 95547 h 319672"/>
                <a:gd name="connsiteX25" fmla="*/ 93433 w 223596"/>
                <a:gd name="connsiteY25" fmla="*/ 112935 h 319672"/>
                <a:gd name="connsiteX26" fmla="*/ 89430 w 223596"/>
                <a:gd name="connsiteY26" fmla="*/ 123045 h 3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596" h="319672">
                  <a:moveTo>
                    <a:pt x="89430" y="123045"/>
                  </a:moveTo>
                  <a:lnTo>
                    <a:pt x="96628" y="212008"/>
                  </a:lnTo>
                  <a:cubicBezTo>
                    <a:pt x="96709" y="213144"/>
                    <a:pt x="96951" y="214260"/>
                    <a:pt x="97356" y="215324"/>
                  </a:cubicBezTo>
                  <a:cubicBezTo>
                    <a:pt x="99782" y="221875"/>
                    <a:pt x="109810" y="243630"/>
                    <a:pt x="131647" y="232227"/>
                  </a:cubicBezTo>
                  <a:cubicBezTo>
                    <a:pt x="151462" y="221672"/>
                    <a:pt x="169699" y="212372"/>
                    <a:pt x="183933" y="213544"/>
                  </a:cubicBezTo>
                  <a:cubicBezTo>
                    <a:pt x="190282" y="214078"/>
                    <a:pt x="195215" y="219307"/>
                    <a:pt x="195377" y="225676"/>
                  </a:cubicBezTo>
                  <a:cubicBezTo>
                    <a:pt x="195822" y="253574"/>
                    <a:pt x="194123" y="281464"/>
                    <a:pt x="190282" y="309099"/>
                  </a:cubicBezTo>
                  <a:cubicBezTo>
                    <a:pt x="189230" y="315444"/>
                    <a:pt x="183528" y="319936"/>
                    <a:pt x="177099" y="319451"/>
                  </a:cubicBezTo>
                  <a:cubicBezTo>
                    <a:pt x="157770" y="318076"/>
                    <a:pt x="117049" y="314032"/>
                    <a:pt x="85062" y="303276"/>
                  </a:cubicBezTo>
                  <a:cubicBezTo>
                    <a:pt x="80817" y="301772"/>
                    <a:pt x="77703" y="298067"/>
                    <a:pt x="76975" y="293611"/>
                  </a:cubicBezTo>
                  <a:cubicBezTo>
                    <a:pt x="73174" y="271613"/>
                    <a:pt x="61406" y="204648"/>
                    <a:pt x="55219" y="186694"/>
                  </a:cubicBezTo>
                  <a:cubicBezTo>
                    <a:pt x="49437" y="169669"/>
                    <a:pt x="25780" y="163846"/>
                    <a:pt x="15671" y="162107"/>
                  </a:cubicBezTo>
                  <a:cubicBezTo>
                    <a:pt x="12355" y="161549"/>
                    <a:pt x="9444" y="159645"/>
                    <a:pt x="7583" y="156851"/>
                  </a:cubicBezTo>
                  <a:cubicBezTo>
                    <a:pt x="952" y="147024"/>
                    <a:pt x="-10411" y="123328"/>
                    <a:pt x="18866" y="106303"/>
                  </a:cubicBezTo>
                  <a:cubicBezTo>
                    <a:pt x="24810" y="102854"/>
                    <a:pt x="26832" y="95235"/>
                    <a:pt x="23395" y="89283"/>
                  </a:cubicBezTo>
                  <a:cubicBezTo>
                    <a:pt x="23314" y="89146"/>
                    <a:pt x="23233" y="89008"/>
                    <a:pt x="23152" y="88875"/>
                  </a:cubicBezTo>
                  <a:cubicBezTo>
                    <a:pt x="15712" y="76743"/>
                    <a:pt x="9444" y="57535"/>
                    <a:pt x="31442" y="41360"/>
                  </a:cubicBezTo>
                  <a:cubicBezTo>
                    <a:pt x="53440" y="25185"/>
                    <a:pt x="75115" y="34122"/>
                    <a:pt x="87408" y="42654"/>
                  </a:cubicBezTo>
                  <a:cubicBezTo>
                    <a:pt x="92463" y="46011"/>
                    <a:pt x="99175" y="45263"/>
                    <a:pt x="103340" y="40875"/>
                  </a:cubicBezTo>
                  <a:cubicBezTo>
                    <a:pt x="106252" y="37971"/>
                    <a:pt x="110619" y="37167"/>
                    <a:pt x="114380" y="38853"/>
                  </a:cubicBezTo>
                  <a:cubicBezTo>
                    <a:pt x="120688" y="41069"/>
                    <a:pt x="127644" y="37737"/>
                    <a:pt x="129827" y="31412"/>
                  </a:cubicBezTo>
                  <a:cubicBezTo>
                    <a:pt x="129989" y="30964"/>
                    <a:pt x="130110" y="30503"/>
                    <a:pt x="130232" y="30038"/>
                  </a:cubicBezTo>
                  <a:cubicBezTo>
                    <a:pt x="133507" y="16612"/>
                    <a:pt x="142767" y="963"/>
                    <a:pt x="167919" y="-129"/>
                  </a:cubicBezTo>
                  <a:cubicBezTo>
                    <a:pt x="212401" y="-2030"/>
                    <a:pt x="227646" y="44353"/>
                    <a:pt x="222349" y="74883"/>
                  </a:cubicBezTo>
                  <a:cubicBezTo>
                    <a:pt x="217052" y="105414"/>
                    <a:pt x="168567" y="104605"/>
                    <a:pt x="142403" y="95547"/>
                  </a:cubicBezTo>
                  <a:cubicBezTo>
                    <a:pt x="122467" y="88632"/>
                    <a:pt x="101966" y="104807"/>
                    <a:pt x="93433" y="112935"/>
                  </a:cubicBezTo>
                  <a:cubicBezTo>
                    <a:pt x="90562" y="115487"/>
                    <a:pt x="89106" y="119231"/>
                    <a:pt x="89430" y="123045"/>
                  </a:cubicBezTo>
                  <a:close/>
                </a:path>
              </a:pathLst>
            </a:custGeom>
            <a:gradFill>
              <a:gsLst>
                <a:gs pos="0">
                  <a:schemeClr val="accent4">
                    <a:lumMod val="90000"/>
                    <a:lumOff val="10000"/>
                  </a:schemeClr>
                </a:gs>
                <a:gs pos="70000">
                  <a:schemeClr val="accent4"/>
                </a:gs>
              </a:gsLst>
              <a:lin ang="2037539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0" name="任意多边形: 形状 159"/>
            <p:cNvSpPr/>
            <p:nvPr/>
          </p:nvSpPr>
          <p:spPr>
            <a:xfrm>
              <a:off x="4841771" y="2103173"/>
              <a:ext cx="51406" cy="68685"/>
            </a:xfrm>
            <a:custGeom>
              <a:avLst/>
              <a:gdLst>
                <a:gd name="connsiteX0" fmla="*/ 50033 w 51406"/>
                <a:gd name="connsiteY0" fmla="*/ 63776 h 68685"/>
                <a:gd name="connsiteX1" fmla="*/ 36244 w 51406"/>
                <a:gd name="connsiteY1" fmla="*/ 2270 h 68685"/>
                <a:gd name="connsiteX2" fmla="*/ 3611 w 51406"/>
                <a:gd name="connsiteY2" fmla="*/ 40767 h 68685"/>
                <a:gd name="connsiteX3" fmla="*/ 50033 w 51406"/>
                <a:gd name="connsiteY3" fmla="*/ 63776 h 68685"/>
              </a:gdLst>
              <a:ahLst/>
              <a:cxnLst>
                <a:cxn ang="0">
                  <a:pos x="connsiteX0" y="connsiteY0"/>
                </a:cxn>
                <a:cxn ang="0">
                  <a:pos x="connsiteX1" y="connsiteY1"/>
                </a:cxn>
                <a:cxn ang="0">
                  <a:pos x="connsiteX2" y="connsiteY2"/>
                </a:cxn>
                <a:cxn ang="0">
                  <a:pos x="connsiteX3" y="connsiteY3"/>
                </a:cxn>
              </a:cxnLst>
              <a:rect l="l" t="t" r="r" b="b"/>
              <a:pathLst>
                <a:path w="51406" h="68685">
                  <a:moveTo>
                    <a:pt x="50033" y="63776"/>
                  </a:moveTo>
                  <a:cubicBezTo>
                    <a:pt x="50033" y="63776"/>
                    <a:pt x="57029" y="10479"/>
                    <a:pt x="36244" y="2270"/>
                  </a:cubicBezTo>
                  <a:cubicBezTo>
                    <a:pt x="15459" y="-5938"/>
                    <a:pt x="-10057" y="6314"/>
                    <a:pt x="3611" y="40767"/>
                  </a:cubicBezTo>
                  <a:cubicBezTo>
                    <a:pt x="20594" y="83995"/>
                    <a:pt x="50033" y="63776"/>
                    <a:pt x="50033" y="63776"/>
                  </a:cubicBezTo>
                  <a:close/>
                </a:path>
              </a:pathLst>
            </a:custGeom>
            <a:gradFill>
              <a:gsLst>
                <a:gs pos="0">
                  <a:srgbClr val="FEBBBA"/>
                </a:gs>
                <a:gs pos="50000">
                  <a:srgbClr val="FEA6A4"/>
                </a:gs>
                <a:gs pos="100000">
                  <a:srgbClr val="FF928E"/>
                </a:gs>
              </a:gsLst>
              <a:lin ang="1763138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1" name="任意多边形: 形状 160"/>
            <p:cNvSpPr/>
            <p:nvPr/>
          </p:nvSpPr>
          <p:spPr>
            <a:xfrm>
              <a:off x="4712387" y="2371012"/>
              <a:ext cx="403399" cy="417553"/>
            </a:xfrm>
            <a:custGeom>
              <a:avLst/>
              <a:gdLst>
                <a:gd name="connsiteX0" fmla="*/ 390582 w 403399"/>
                <a:gd name="connsiteY0" fmla="*/ 336874 h 417553"/>
                <a:gd name="connsiteX1" fmla="*/ 148360 w 403399"/>
                <a:gd name="connsiteY1" fmla="*/ 56518 h 417553"/>
                <a:gd name="connsiteX2" fmla="*/ 843 w 403399"/>
                <a:gd name="connsiteY2" fmla="*/ 136626 h 417553"/>
                <a:gd name="connsiteX3" fmla="*/ 403158 w 403399"/>
                <a:gd name="connsiteY3" fmla="*/ 380506 h 417553"/>
                <a:gd name="connsiteX4" fmla="*/ 390582 w 403399"/>
                <a:gd name="connsiteY4" fmla="*/ 336874 h 41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99" h="417553">
                  <a:moveTo>
                    <a:pt x="390582" y="336874"/>
                  </a:moveTo>
                  <a:cubicBezTo>
                    <a:pt x="136512" y="416617"/>
                    <a:pt x="150018" y="59026"/>
                    <a:pt x="148360" y="56518"/>
                  </a:cubicBezTo>
                  <a:cubicBezTo>
                    <a:pt x="47629" y="-97428"/>
                    <a:pt x="-8903" y="107713"/>
                    <a:pt x="843" y="136626"/>
                  </a:cubicBezTo>
                  <a:cubicBezTo>
                    <a:pt x="90170" y="460128"/>
                    <a:pt x="315409" y="443953"/>
                    <a:pt x="403158" y="380506"/>
                  </a:cubicBezTo>
                  <a:cubicBezTo>
                    <a:pt x="394262" y="367748"/>
                    <a:pt x="389854" y="352406"/>
                    <a:pt x="390582" y="336874"/>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62" name="任意多边形: 形状 161"/>
            <p:cNvSpPr/>
            <p:nvPr/>
          </p:nvSpPr>
          <p:spPr>
            <a:xfrm>
              <a:off x="4853068" y="2440328"/>
              <a:ext cx="63621" cy="212869"/>
            </a:xfrm>
            <a:custGeom>
              <a:avLst/>
              <a:gdLst>
                <a:gd name="connsiteX0" fmla="*/ 54991 w 63621"/>
                <a:gd name="connsiteY0" fmla="*/ 212401 h 212869"/>
                <a:gd name="connsiteX1" fmla="*/ 51473 w 63621"/>
                <a:gd name="connsiteY1" fmla="*/ 209692 h 212869"/>
                <a:gd name="connsiteX2" fmla="*/ -206 w 63621"/>
                <a:gd name="connsiteY2" fmla="*/ 6977 h 212869"/>
                <a:gd name="connsiteX3" fmla="*/ 5535 w 63621"/>
                <a:gd name="connsiteY3" fmla="*/ -148 h 212869"/>
                <a:gd name="connsiteX4" fmla="*/ 12653 w 63621"/>
                <a:gd name="connsiteY4" fmla="*/ 5594 h 212869"/>
                <a:gd name="connsiteX5" fmla="*/ 12693 w 63621"/>
                <a:gd name="connsiteY5" fmla="*/ 6492 h 212869"/>
                <a:gd name="connsiteX6" fmla="*/ 62351 w 63621"/>
                <a:gd name="connsiteY6" fmla="*/ 202736 h 212869"/>
                <a:gd name="connsiteX7" fmla="*/ 60410 w 63621"/>
                <a:gd name="connsiteY7" fmla="*/ 211673 h 212869"/>
                <a:gd name="connsiteX8" fmla="*/ 54991 w 63621"/>
                <a:gd name="connsiteY8" fmla="*/ 212401 h 2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1" h="212869">
                  <a:moveTo>
                    <a:pt x="54991" y="212401"/>
                  </a:moveTo>
                  <a:cubicBezTo>
                    <a:pt x="53535" y="211932"/>
                    <a:pt x="52282" y="210973"/>
                    <a:pt x="51473" y="209692"/>
                  </a:cubicBezTo>
                  <a:cubicBezTo>
                    <a:pt x="12976" y="149722"/>
                    <a:pt x="2139" y="66340"/>
                    <a:pt x="-206" y="6977"/>
                  </a:cubicBezTo>
                  <a:cubicBezTo>
                    <a:pt x="-570" y="3422"/>
                    <a:pt x="1977" y="236"/>
                    <a:pt x="5535" y="-148"/>
                  </a:cubicBezTo>
                  <a:cubicBezTo>
                    <a:pt x="9094" y="-528"/>
                    <a:pt x="12289" y="2039"/>
                    <a:pt x="12653" y="5594"/>
                  </a:cubicBezTo>
                  <a:cubicBezTo>
                    <a:pt x="12693" y="5893"/>
                    <a:pt x="12693" y="6192"/>
                    <a:pt x="12693" y="6492"/>
                  </a:cubicBezTo>
                  <a:cubicBezTo>
                    <a:pt x="14553" y="53763"/>
                    <a:pt x="23490" y="142160"/>
                    <a:pt x="62351" y="202736"/>
                  </a:cubicBezTo>
                  <a:cubicBezTo>
                    <a:pt x="64292" y="205741"/>
                    <a:pt x="63402" y="209740"/>
                    <a:pt x="60410" y="211673"/>
                  </a:cubicBezTo>
                  <a:cubicBezTo>
                    <a:pt x="58792" y="212688"/>
                    <a:pt x="56811" y="212955"/>
                    <a:pt x="54991" y="212401"/>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3" name="任意多边形: 形状 162"/>
            <p:cNvSpPr/>
            <p:nvPr/>
          </p:nvSpPr>
          <p:spPr>
            <a:xfrm>
              <a:off x="4704765" y="2497145"/>
              <a:ext cx="140938" cy="237285"/>
            </a:xfrm>
            <a:custGeom>
              <a:avLst/>
              <a:gdLst>
                <a:gd name="connsiteX0" fmla="*/ 132367 w 140938"/>
                <a:gd name="connsiteY0" fmla="*/ 236823 h 237285"/>
                <a:gd name="connsiteX1" fmla="*/ 130102 w 140938"/>
                <a:gd name="connsiteY1" fmla="*/ 235610 h 237285"/>
                <a:gd name="connsiteX2" fmla="*/ 95 w 140938"/>
                <a:gd name="connsiteY2" fmla="*/ 8349 h 237285"/>
                <a:gd name="connsiteX3" fmla="*/ 4179 w 140938"/>
                <a:gd name="connsiteY3" fmla="*/ 153 h 237285"/>
                <a:gd name="connsiteX4" fmla="*/ 12347 w 140938"/>
                <a:gd name="connsiteY4" fmla="*/ 4225 h 237285"/>
                <a:gd name="connsiteX5" fmla="*/ 12550 w 140938"/>
                <a:gd name="connsiteY5" fmla="*/ 4912 h 237285"/>
                <a:gd name="connsiteX6" fmla="*/ 138433 w 140938"/>
                <a:gd name="connsiteY6" fmla="*/ 225702 h 237285"/>
                <a:gd name="connsiteX7" fmla="*/ 139160 w 140938"/>
                <a:gd name="connsiteY7" fmla="*/ 234821 h 237285"/>
                <a:gd name="connsiteX8" fmla="*/ 132367 w 140938"/>
                <a:gd name="connsiteY8" fmla="*/ 236823 h 23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38" h="237285">
                  <a:moveTo>
                    <a:pt x="132367" y="236823"/>
                  </a:moveTo>
                  <a:cubicBezTo>
                    <a:pt x="131559" y="236572"/>
                    <a:pt x="130750" y="236160"/>
                    <a:pt x="130102" y="235610"/>
                  </a:cubicBezTo>
                  <a:cubicBezTo>
                    <a:pt x="72034" y="187084"/>
                    <a:pt x="28321" y="110495"/>
                    <a:pt x="95" y="8349"/>
                  </a:cubicBezTo>
                  <a:cubicBezTo>
                    <a:pt x="-1037" y="4961"/>
                    <a:pt x="782" y="1293"/>
                    <a:pt x="4179" y="153"/>
                  </a:cubicBezTo>
                  <a:cubicBezTo>
                    <a:pt x="7536" y="-984"/>
                    <a:pt x="11216" y="836"/>
                    <a:pt x="12347" y="4225"/>
                  </a:cubicBezTo>
                  <a:cubicBezTo>
                    <a:pt x="12428" y="4451"/>
                    <a:pt x="12509" y="4678"/>
                    <a:pt x="12550" y="4912"/>
                  </a:cubicBezTo>
                  <a:cubicBezTo>
                    <a:pt x="40048" y="104470"/>
                    <a:pt x="82386" y="178795"/>
                    <a:pt x="138433" y="225702"/>
                  </a:cubicBezTo>
                  <a:cubicBezTo>
                    <a:pt x="141142" y="228020"/>
                    <a:pt x="141466" y="232100"/>
                    <a:pt x="139160" y="234821"/>
                  </a:cubicBezTo>
                  <a:cubicBezTo>
                    <a:pt x="137503" y="236783"/>
                    <a:pt x="134834" y="237567"/>
                    <a:pt x="132367" y="236823"/>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4" name="任意多边形: 形状 163"/>
            <p:cNvSpPr/>
            <p:nvPr/>
          </p:nvSpPr>
          <p:spPr>
            <a:xfrm>
              <a:off x="5103255" y="2633383"/>
              <a:ext cx="149576" cy="118321"/>
            </a:xfrm>
            <a:custGeom>
              <a:avLst/>
              <a:gdLst>
                <a:gd name="connsiteX0" fmla="*/ 149335 w 149576"/>
                <a:gd name="connsiteY0" fmla="*/ -186 h 118321"/>
                <a:gd name="connsiteX1" fmla="*/ 115489 w 149576"/>
                <a:gd name="connsiteY1" fmla="*/ 29455 h 118321"/>
                <a:gd name="connsiteX2" fmla="*/ 78528 w 149576"/>
                <a:gd name="connsiteY2" fmla="*/ 34146 h 118321"/>
                <a:gd name="connsiteX3" fmla="*/ 64254 w 149576"/>
                <a:gd name="connsiteY3" fmla="*/ 20235 h 118321"/>
                <a:gd name="connsiteX4" fmla="*/ 19772 w 149576"/>
                <a:gd name="connsiteY4" fmla="*/ 67548 h 118321"/>
                <a:gd name="connsiteX5" fmla="*/ -163 w 149576"/>
                <a:gd name="connsiteY5" fmla="*/ 74503 h 118321"/>
                <a:gd name="connsiteX6" fmla="*/ 12413 w 149576"/>
                <a:gd name="connsiteY6" fmla="*/ 118135 h 118321"/>
                <a:gd name="connsiteX7" fmla="*/ 28588 w 149576"/>
                <a:gd name="connsiteY7" fmla="*/ 112231 h 118321"/>
                <a:gd name="connsiteX8" fmla="*/ 124142 w 149576"/>
                <a:gd name="connsiteY8" fmla="*/ 64394 h 118321"/>
                <a:gd name="connsiteX9" fmla="*/ 149335 w 149576"/>
                <a:gd name="connsiteY9" fmla="*/ -186 h 11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76" h="118321">
                  <a:moveTo>
                    <a:pt x="149335" y="-186"/>
                  </a:moveTo>
                  <a:cubicBezTo>
                    <a:pt x="149335" y="-186"/>
                    <a:pt x="145291" y="6406"/>
                    <a:pt x="115489" y="29455"/>
                  </a:cubicBezTo>
                  <a:cubicBezTo>
                    <a:pt x="85686" y="52505"/>
                    <a:pt x="55802" y="65849"/>
                    <a:pt x="78528" y="34146"/>
                  </a:cubicBezTo>
                  <a:cubicBezTo>
                    <a:pt x="101254" y="2443"/>
                    <a:pt x="90215" y="-13894"/>
                    <a:pt x="64254" y="20235"/>
                  </a:cubicBezTo>
                  <a:cubicBezTo>
                    <a:pt x="38293" y="54365"/>
                    <a:pt x="19772" y="67548"/>
                    <a:pt x="19772" y="67548"/>
                  </a:cubicBezTo>
                  <a:cubicBezTo>
                    <a:pt x="12938" y="70245"/>
                    <a:pt x="6266" y="72562"/>
                    <a:pt x="-163" y="74503"/>
                  </a:cubicBezTo>
                  <a:cubicBezTo>
                    <a:pt x="-891" y="90035"/>
                    <a:pt x="3516" y="105377"/>
                    <a:pt x="12413" y="118135"/>
                  </a:cubicBezTo>
                  <a:cubicBezTo>
                    <a:pt x="22684" y="114739"/>
                    <a:pt x="28588" y="112231"/>
                    <a:pt x="28588" y="112231"/>
                  </a:cubicBezTo>
                  <a:cubicBezTo>
                    <a:pt x="28588" y="112231"/>
                    <a:pt x="107280" y="97917"/>
                    <a:pt x="124142" y="64394"/>
                  </a:cubicBezTo>
                  <a:cubicBezTo>
                    <a:pt x="134454" y="43661"/>
                    <a:pt x="142865" y="22047"/>
                    <a:pt x="149335" y="-186"/>
                  </a:cubicBezTo>
                  <a:close/>
                </a:path>
              </a:pathLst>
            </a:custGeom>
            <a:gradFill>
              <a:gsLst>
                <a:gs pos="0">
                  <a:srgbClr val="FEBBBA"/>
                </a:gs>
                <a:gs pos="50000">
                  <a:srgbClr val="FEA6A4"/>
                </a:gs>
                <a:gs pos="100000">
                  <a:srgbClr val="FF928E"/>
                </a:gs>
              </a:gsLst>
              <a:lin ang="1679632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5" name="任意多边形: 形状 164"/>
            <p:cNvSpPr/>
            <p:nvPr/>
          </p:nvSpPr>
          <p:spPr>
            <a:xfrm>
              <a:off x="5346230" y="1770727"/>
              <a:ext cx="673873" cy="695647"/>
            </a:xfrm>
            <a:custGeom>
              <a:avLst/>
              <a:gdLst>
                <a:gd name="connsiteX0" fmla="*/ 481062 w 673873"/>
                <a:gd name="connsiteY0" fmla="*/ 695462 h 695647"/>
                <a:gd name="connsiteX1" fmla="*/ 42555 w 673873"/>
                <a:gd name="connsiteY1" fmla="*/ 136329 h 695647"/>
                <a:gd name="connsiteX2" fmla="*/ 673020 w 673873"/>
                <a:gd name="connsiteY2" fmla="*/ 243529 h 695647"/>
                <a:gd name="connsiteX3" fmla="*/ 481062 w 673873"/>
                <a:gd name="connsiteY3" fmla="*/ 695462 h 695647"/>
              </a:gdLst>
              <a:ahLst/>
              <a:cxnLst>
                <a:cxn ang="0">
                  <a:pos x="connsiteX0" y="connsiteY0"/>
                </a:cxn>
                <a:cxn ang="0">
                  <a:pos x="connsiteX1" y="connsiteY1"/>
                </a:cxn>
                <a:cxn ang="0">
                  <a:pos x="connsiteX2" y="connsiteY2"/>
                </a:cxn>
                <a:cxn ang="0">
                  <a:pos x="connsiteX3" y="connsiteY3"/>
                </a:cxn>
              </a:cxnLst>
              <a:rect l="l" t="t" r="r" b="b"/>
              <a:pathLst>
                <a:path w="673873" h="695647">
                  <a:moveTo>
                    <a:pt x="481062" y="695462"/>
                  </a:moveTo>
                  <a:cubicBezTo>
                    <a:pt x="481062" y="695462"/>
                    <a:pt x="-170472" y="373375"/>
                    <a:pt x="42555" y="136329"/>
                  </a:cubicBezTo>
                  <a:cubicBezTo>
                    <a:pt x="255581" y="-100718"/>
                    <a:pt x="652923" y="-5932"/>
                    <a:pt x="673020" y="243529"/>
                  </a:cubicBezTo>
                  <a:cubicBezTo>
                    <a:pt x="693118" y="492990"/>
                    <a:pt x="209643" y="434477"/>
                    <a:pt x="481062" y="695462"/>
                  </a:cubicBezTo>
                  <a:close/>
                </a:path>
              </a:pathLst>
            </a:custGeom>
            <a:solidFill>
              <a:srgbClr val="FFFFFF"/>
            </a:solidFill>
            <a:ln w="4044" cap="flat">
              <a:noFill/>
              <a:prstDash val="solid"/>
              <a:miter/>
            </a:ln>
          </p:spPr>
          <p:txBody>
            <a:bodyPr rtlCol="0" anchor="ctr"/>
            <a:lstStyle/>
            <a:p>
              <a:endParaRPr lang="zh-CN" altLang="en-US" dirty="0">
                <a:cs typeface="思源黑体 CN Normal" panose="020B0400000000000000" charset="-122"/>
              </a:endParaRPr>
            </a:p>
          </p:txBody>
        </p:sp>
        <p:sp>
          <p:nvSpPr>
            <p:cNvPr id="166" name="任意多边形: 形状 165"/>
            <p:cNvSpPr/>
            <p:nvPr/>
          </p:nvSpPr>
          <p:spPr>
            <a:xfrm>
              <a:off x="5438056" y="1961892"/>
              <a:ext cx="300736" cy="13183"/>
            </a:xfrm>
            <a:custGeom>
              <a:avLst/>
              <a:gdLst>
                <a:gd name="connsiteX0" fmla="*/ 5845 w 300736"/>
                <a:gd name="connsiteY0" fmla="*/ 12978 h 13183"/>
                <a:gd name="connsiteX1" fmla="*/ 293398 w 300736"/>
                <a:gd name="connsiteY1" fmla="*/ 12978 h 13183"/>
                <a:gd name="connsiteX2" fmla="*/ 300475 w 300736"/>
                <a:gd name="connsiteY2" fmla="*/ 6924 h 13183"/>
                <a:gd name="connsiteX3" fmla="*/ 294450 w 300736"/>
                <a:gd name="connsiteY3" fmla="*/ -164 h 13183"/>
                <a:gd name="connsiteX4" fmla="*/ 293398 w 300736"/>
                <a:gd name="connsiteY4" fmla="*/ -164 h 13183"/>
                <a:gd name="connsiteX5" fmla="*/ 5845 w 300736"/>
                <a:gd name="connsiteY5" fmla="*/ -164 h 13183"/>
                <a:gd name="connsiteX6" fmla="*/ -221 w 300736"/>
                <a:gd name="connsiteY6" fmla="*/ 6924 h 13183"/>
                <a:gd name="connsiteX7" fmla="*/ 5845 w 300736"/>
                <a:gd name="connsiteY7" fmla="*/ 12978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36" h="13183">
                  <a:moveTo>
                    <a:pt x="5845" y="12978"/>
                  </a:moveTo>
                  <a:lnTo>
                    <a:pt x="293398" y="12978"/>
                  </a:lnTo>
                  <a:cubicBezTo>
                    <a:pt x="297037" y="13261"/>
                    <a:pt x="300192" y="10552"/>
                    <a:pt x="300475" y="6924"/>
                  </a:cubicBezTo>
                  <a:cubicBezTo>
                    <a:pt x="300758" y="3293"/>
                    <a:pt x="298048" y="119"/>
                    <a:pt x="294450" y="-164"/>
                  </a:cubicBezTo>
                  <a:cubicBezTo>
                    <a:pt x="294085" y="-193"/>
                    <a:pt x="293722" y="-193"/>
                    <a:pt x="293398" y="-164"/>
                  </a:cubicBezTo>
                  <a:lnTo>
                    <a:pt x="5845" y="-164"/>
                  </a:lnTo>
                  <a:cubicBezTo>
                    <a:pt x="2206" y="119"/>
                    <a:pt x="-504" y="3293"/>
                    <a:pt x="-221" y="6924"/>
                  </a:cubicBezTo>
                  <a:cubicBezTo>
                    <a:pt x="62" y="10155"/>
                    <a:pt x="2610" y="12723"/>
                    <a:pt x="5845"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67" name="任意多边形: 形状 166"/>
            <p:cNvSpPr/>
            <p:nvPr/>
          </p:nvSpPr>
          <p:spPr>
            <a:xfrm>
              <a:off x="5810003" y="1961893"/>
              <a:ext cx="98506" cy="13183"/>
            </a:xfrm>
            <a:custGeom>
              <a:avLst/>
              <a:gdLst>
                <a:gd name="connsiteX0" fmla="*/ 6856 w 98506"/>
                <a:gd name="connsiteY0" fmla="*/ 12977 h 13183"/>
                <a:gd name="connsiteX1" fmla="*/ 92180 w 98506"/>
                <a:gd name="connsiteY1" fmla="*/ 12977 h 13183"/>
                <a:gd name="connsiteX2" fmla="*/ 98245 w 98506"/>
                <a:gd name="connsiteY2" fmla="*/ 5888 h 13183"/>
                <a:gd name="connsiteX3" fmla="*/ 92180 w 98506"/>
                <a:gd name="connsiteY3" fmla="*/ -165 h 13183"/>
                <a:gd name="connsiteX4" fmla="*/ 6856 w 98506"/>
                <a:gd name="connsiteY4" fmla="*/ -165 h 13183"/>
                <a:gd name="connsiteX5" fmla="*/ -221 w 98506"/>
                <a:gd name="connsiteY5" fmla="*/ 5888 h 13183"/>
                <a:gd name="connsiteX6" fmla="*/ 5805 w 98506"/>
                <a:gd name="connsiteY6" fmla="*/ 12977 h 13183"/>
                <a:gd name="connsiteX7" fmla="*/ 6856 w 98506"/>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06" h="13183">
                  <a:moveTo>
                    <a:pt x="6856" y="12977"/>
                  </a:moveTo>
                  <a:lnTo>
                    <a:pt x="92180" y="12977"/>
                  </a:lnTo>
                  <a:cubicBezTo>
                    <a:pt x="95819" y="12694"/>
                    <a:pt x="98528" y="9520"/>
                    <a:pt x="98245" y="5888"/>
                  </a:cubicBezTo>
                  <a:cubicBezTo>
                    <a:pt x="97962" y="2657"/>
                    <a:pt x="95414" y="89"/>
                    <a:pt x="92180"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68" name="任意多边形: 形状 167"/>
            <p:cNvSpPr/>
            <p:nvPr/>
          </p:nvSpPr>
          <p:spPr>
            <a:xfrm>
              <a:off x="5428351" y="2020103"/>
              <a:ext cx="120181" cy="13142"/>
            </a:xfrm>
            <a:custGeom>
              <a:avLst/>
              <a:gdLst>
                <a:gd name="connsiteX0" fmla="*/ 5845 w 120181"/>
                <a:gd name="connsiteY0" fmla="*/ 12957 h 13142"/>
                <a:gd name="connsiteX1" fmla="*/ 113854 w 120181"/>
                <a:gd name="connsiteY1" fmla="*/ 12957 h 13142"/>
                <a:gd name="connsiteX2" fmla="*/ 119920 w 120181"/>
                <a:gd name="connsiteY2" fmla="*/ 5868 h 13142"/>
                <a:gd name="connsiteX3" fmla="*/ 113854 w 120181"/>
                <a:gd name="connsiteY3" fmla="*/ -186 h 13142"/>
                <a:gd name="connsiteX4" fmla="*/ 5845 w 120181"/>
                <a:gd name="connsiteY4" fmla="*/ -186 h 13142"/>
                <a:gd name="connsiteX5" fmla="*/ -221 w 120181"/>
                <a:gd name="connsiteY5" fmla="*/ 6903 h 13142"/>
                <a:gd name="connsiteX6" fmla="*/ 5845 w 120181"/>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81" h="13142">
                  <a:moveTo>
                    <a:pt x="5845" y="12957"/>
                  </a:moveTo>
                  <a:lnTo>
                    <a:pt x="113854" y="12957"/>
                  </a:lnTo>
                  <a:cubicBezTo>
                    <a:pt x="117494" y="12674"/>
                    <a:pt x="120203" y="9499"/>
                    <a:pt x="119920" y="5868"/>
                  </a:cubicBezTo>
                  <a:cubicBezTo>
                    <a:pt x="119637" y="2637"/>
                    <a:pt x="117089" y="69"/>
                    <a:pt x="113854"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69" name="任意多边形: 形状 168"/>
            <p:cNvSpPr/>
            <p:nvPr/>
          </p:nvSpPr>
          <p:spPr>
            <a:xfrm>
              <a:off x="5693785" y="2020082"/>
              <a:ext cx="206030" cy="13184"/>
            </a:xfrm>
            <a:custGeom>
              <a:avLst/>
              <a:gdLst>
                <a:gd name="connsiteX0" fmla="*/ 6856 w 206030"/>
                <a:gd name="connsiteY0" fmla="*/ 12978 h 13184"/>
                <a:gd name="connsiteX1" fmla="*/ 198693 w 206030"/>
                <a:gd name="connsiteY1" fmla="*/ 12978 h 13184"/>
                <a:gd name="connsiteX2" fmla="*/ 205769 w 206030"/>
                <a:gd name="connsiteY2" fmla="*/ 6924 h 13184"/>
                <a:gd name="connsiteX3" fmla="*/ 199744 w 206030"/>
                <a:gd name="connsiteY3" fmla="*/ -164 h 13184"/>
                <a:gd name="connsiteX4" fmla="*/ 198693 w 206030"/>
                <a:gd name="connsiteY4" fmla="*/ -164 h 13184"/>
                <a:gd name="connsiteX5" fmla="*/ 6856 w 206030"/>
                <a:gd name="connsiteY5" fmla="*/ -164 h 13184"/>
                <a:gd name="connsiteX6" fmla="*/ -221 w 206030"/>
                <a:gd name="connsiteY6" fmla="*/ 5889 h 13184"/>
                <a:gd name="connsiteX7" fmla="*/ 5805 w 206030"/>
                <a:gd name="connsiteY7" fmla="*/ 12978 h 13184"/>
                <a:gd name="connsiteX8" fmla="*/ 6856 w 206030"/>
                <a:gd name="connsiteY8" fmla="*/ 12978 h 1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030" h="13184">
                  <a:moveTo>
                    <a:pt x="6856" y="12978"/>
                  </a:moveTo>
                  <a:lnTo>
                    <a:pt x="198693" y="12978"/>
                  </a:lnTo>
                  <a:cubicBezTo>
                    <a:pt x="202332" y="13261"/>
                    <a:pt x="205486" y="10551"/>
                    <a:pt x="205769" y="6924"/>
                  </a:cubicBezTo>
                  <a:cubicBezTo>
                    <a:pt x="206053" y="3293"/>
                    <a:pt x="203343" y="119"/>
                    <a:pt x="199744" y="-164"/>
                  </a:cubicBezTo>
                  <a:cubicBezTo>
                    <a:pt x="199380" y="-193"/>
                    <a:pt x="199016" y="-193"/>
                    <a:pt x="198693" y="-164"/>
                  </a:cubicBezTo>
                  <a:lnTo>
                    <a:pt x="6856" y="-164"/>
                  </a:lnTo>
                  <a:cubicBezTo>
                    <a:pt x="3216" y="-447"/>
                    <a:pt x="62" y="2262"/>
                    <a:pt x="-221" y="5889"/>
                  </a:cubicBezTo>
                  <a:cubicBezTo>
                    <a:pt x="-504" y="9520"/>
                    <a:pt x="2206" y="12695"/>
                    <a:pt x="5805" y="12978"/>
                  </a:cubicBezTo>
                  <a:cubicBezTo>
                    <a:pt x="6168" y="13006"/>
                    <a:pt x="6532" y="13006"/>
                    <a:pt x="6856"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70" name="任意多边形: 形状 169"/>
            <p:cNvSpPr/>
            <p:nvPr/>
          </p:nvSpPr>
          <p:spPr>
            <a:xfrm>
              <a:off x="5417675" y="2078313"/>
              <a:ext cx="300291" cy="13183"/>
            </a:xfrm>
            <a:custGeom>
              <a:avLst/>
              <a:gdLst>
                <a:gd name="connsiteX0" fmla="*/ 6856 w 300291"/>
                <a:gd name="connsiteY0" fmla="*/ 12977 h 13183"/>
                <a:gd name="connsiteX1" fmla="*/ 293964 w 300291"/>
                <a:gd name="connsiteY1" fmla="*/ 12977 h 13183"/>
                <a:gd name="connsiteX2" fmla="*/ 300030 w 300291"/>
                <a:gd name="connsiteY2" fmla="*/ 5888 h 13183"/>
                <a:gd name="connsiteX3" fmla="*/ 293964 w 300291"/>
                <a:gd name="connsiteY3" fmla="*/ -165 h 13183"/>
                <a:gd name="connsiteX4" fmla="*/ 6856 w 300291"/>
                <a:gd name="connsiteY4" fmla="*/ -165 h 13183"/>
                <a:gd name="connsiteX5" fmla="*/ -221 w 300291"/>
                <a:gd name="connsiteY5" fmla="*/ 5888 h 13183"/>
                <a:gd name="connsiteX6" fmla="*/ 5805 w 300291"/>
                <a:gd name="connsiteY6" fmla="*/ 12977 h 13183"/>
                <a:gd name="connsiteX7" fmla="*/ 6856 w 300291"/>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91" h="13183">
                  <a:moveTo>
                    <a:pt x="6856" y="12977"/>
                  </a:moveTo>
                  <a:lnTo>
                    <a:pt x="293964" y="12977"/>
                  </a:lnTo>
                  <a:cubicBezTo>
                    <a:pt x="297604" y="12694"/>
                    <a:pt x="300313" y="9520"/>
                    <a:pt x="300030" y="5888"/>
                  </a:cubicBezTo>
                  <a:cubicBezTo>
                    <a:pt x="299747" y="2657"/>
                    <a:pt x="297199" y="90"/>
                    <a:pt x="293964"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71" name="任意多边形: 形状 170"/>
            <p:cNvSpPr/>
            <p:nvPr/>
          </p:nvSpPr>
          <p:spPr>
            <a:xfrm>
              <a:off x="5777572" y="2078334"/>
              <a:ext cx="111567" cy="13142"/>
            </a:xfrm>
            <a:custGeom>
              <a:avLst/>
              <a:gdLst>
                <a:gd name="connsiteX0" fmla="*/ 5845 w 111567"/>
                <a:gd name="connsiteY0" fmla="*/ 12957 h 13142"/>
                <a:gd name="connsiteX1" fmla="*/ 105241 w 111567"/>
                <a:gd name="connsiteY1" fmla="*/ 12957 h 13142"/>
                <a:gd name="connsiteX2" fmla="*/ 111307 w 111567"/>
                <a:gd name="connsiteY2" fmla="*/ 5868 h 13142"/>
                <a:gd name="connsiteX3" fmla="*/ 105241 w 111567"/>
                <a:gd name="connsiteY3" fmla="*/ -186 h 13142"/>
                <a:gd name="connsiteX4" fmla="*/ 5845 w 111567"/>
                <a:gd name="connsiteY4" fmla="*/ -186 h 13142"/>
                <a:gd name="connsiteX5" fmla="*/ -221 w 111567"/>
                <a:gd name="connsiteY5" fmla="*/ 6903 h 13142"/>
                <a:gd name="connsiteX6" fmla="*/ 5845 w 111567"/>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67" h="13142">
                  <a:moveTo>
                    <a:pt x="5845" y="12957"/>
                  </a:moveTo>
                  <a:lnTo>
                    <a:pt x="105241" y="12957"/>
                  </a:lnTo>
                  <a:cubicBezTo>
                    <a:pt x="108880" y="12674"/>
                    <a:pt x="111590" y="9499"/>
                    <a:pt x="111307" y="5868"/>
                  </a:cubicBezTo>
                  <a:cubicBezTo>
                    <a:pt x="111024" y="2637"/>
                    <a:pt x="108476" y="69"/>
                    <a:pt x="105241"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grpSp>
      <p:sp>
        <p:nvSpPr>
          <p:cNvPr id="281" name="文本框 280"/>
          <p:cNvSpPr txBox="1"/>
          <p:nvPr/>
        </p:nvSpPr>
        <p:spPr>
          <a:xfrm>
            <a:off x="707924" y="3758077"/>
            <a:ext cx="4980940" cy="21526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ENTERPRISE TRAINING TEMPLATE</a:t>
            </a:r>
            <a:endParaRPr lang="en-US" altLang="zh-CN" sz="14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82" name="文本框 281"/>
          <p:cNvSpPr txBox="1"/>
          <p:nvPr/>
        </p:nvSpPr>
        <p:spPr>
          <a:xfrm>
            <a:off x="673100" y="2698695"/>
            <a:ext cx="5148840" cy="906638"/>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6600" dirty="0">
                <a:solidFill>
                  <a:schemeClr val="accent1"/>
                </a:solidFill>
                <a:latin typeface="+mj-ea"/>
                <a:ea typeface="+mj-ea"/>
                <a:cs typeface="思源黑体 CN Normal" panose="020B0400000000000000" charset="-122"/>
              </a:rPr>
              <a:t>工作流</a:t>
            </a:r>
            <a:r>
              <a:rPr lang="zh-CN" altLang="en-US" sz="6600" dirty="0">
                <a:solidFill>
                  <a:schemeClr val="accent1"/>
                </a:solidFill>
                <a:latin typeface="+mj-ea"/>
                <a:ea typeface="+mj-ea"/>
                <a:cs typeface="思源黑体 CN Normal" panose="020B0400000000000000" charset="-122"/>
              </a:rPr>
              <a:t>模板</a:t>
            </a:r>
            <a:endParaRPr lang="zh-CN" altLang="en-US" sz="6600" dirty="0">
              <a:solidFill>
                <a:schemeClr val="accent1"/>
              </a:solidFill>
              <a:latin typeface="+mj-ea"/>
              <a:ea typeface="+mj-ea"/>
              <a:cs typeface="思源黑体 CN Normal" panose="020B0400000000000000" charset="-122"/>
            </a:endParaRPr>
          </a:p>
        </p:txBody>
      </p:sp>
      <p:sp>
        <p:nvSpPr>
          <p:cNvPr id="283" name="文本框 285"/>
          <p:cNvSpPr txBox="1"/>
          <p:nvPr/>
        </p:nvSpPr>
        <p:spPr>
          <a:xfrm>
            <a:off x="673100" y="1915580"/>
            <a:ext cx="4469798" cy="677108"/>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chemeClr val="tx1">
                    <a:lumMod val="75000"/>
                    <a:lumOff val="25000"/>
                  </a:schemeClr>
                </a:solidFill>
                <a:uLnTx/>
                <a:uFillTx/>
                <a:latin typeface="+mn-ea"/>
                <a:cs typeface="思源黑体 CN Normal" panose="020B0400000000000000" charset="-122"/>
              </a:rPr>
              <a:t>AI</a:t>
            </a:r>
            <a:r>
              <a:rPr kumimoji="0" lang="zh-CN" altLang="en-US" sz="4400" b="0" i="0" u="none" strike="noStrike" kern="1200" cap="none" spc="0" normalizeH="0" baseline="0" noProof="0" dirty="0">
                <a:ln>
                  <a:noFill/>
                </a:ln>
                <a:solidFill>
                  <a:schemeClr val="tx1">
                    <a:lumMod val="75000"/>
                    <a:lumOff val="25000"/>
                  </a:schemeClr>
                </a:solidFill>
                <a:uLnTx/>
                <a:uFillTx/>
                <a:latin typeface="+mn-ea"/>
                <a:cs typeface="思源黑体 CN Normal" panose="020B0400000000000000" charset="-122"/>
              </a:rPr>
              <a:t>视频</a:t>
            </a:r>
            <a:r>
              <a:rPr kumimoji="0" lang="zh-CN" altLang="en-US" sz="4400" b="0" i="0" u="none" strike="noStrike" kern="1200" cap="none" spc="0" normalizeH="0" baseline="0" noProof="0" dirty="0">
                <a:ln>
                  <a:noFill/>
                </a:ln>
                <a:solidFill>
                  <a:schemeClr val="tx1">
                    <a:lumMod val="75000"/>
                    <a:lumOff val="25000"/>
                  </a:schemeClr>
                </a:solidFill>
                <a:uLnTx/>
                <a:uFillTx/>
                <a:latin typeface="+mn-ea"/>
                <a:cs typeface="思源黑体 CN Normal" panose="020B0400000000000000" charset="-122"/>
              </a:rPr>
              <a:t>制作</a:t>
            </a:r>
            <a:endParaRPr kumimoji="0" lang="zh-CN" altLang="en-US" sz="4400" b="0" i="0" u="none" strike="noStrike" kern="1200" cap="none" spc="0" normalizeH="0" baseline="0" noProof="0" dirty="0">
              <a:ln>
                <a:noFill/>
              </a:ln>
              <a:solidFill>
                <a:schemeClr val="tx1">
                  <a:lumMod val="75000"/>
                  <a:lumOff val="25000"/>
                </a:schemeClr>
              </a:solidFill>
              <a:uLnTx/>
              <a:uFillTx/>
              <a:latin typeface="+mn-ea"/>
              <a:cs typeface="思源黑体 CN Normal" panose="020B0400000000000000" charset="-122"/>
            </a:endParaRPr>
          </a:p>
        </p:txBody>
      </p:sp>
      <p:grpSp>
        <p:nvGrpSpPr>
          <p:cNvPr id="285" name="组合 284"/>
          <p:cNvGrpSpPr/>
          <p:nvPr/>
        </p:nvGrpSpPr>
        <p:grpSpPr>
          <a:xfrm>
            <a:off x="705638" y="4217682"/>
            <a:ext cx="1779785" cy="275118"/>
            <a:chOff x="686526" y="5863226"/>
            <a:chExt cx="1779785" cy="275118"/>
          </a:xfrm>
        </p:grpSpPr>
        <p:sp>
          <p:nvSpPr>
            <p:cNvPr id="294" name="椭圆 293"/>
            <p:cNvSpPr/>
            <p:nvPr/>
          </p:nvSpPr>
          <p:spPr>
            <a:xfrm>
              <a:off x="686526" y="5865766"/>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95" name="任意多边形: 形状 15"/>
            <p:cNvSpPr/>
            <p:nvPr/>
          </p:nvSpPr>
          <p:spPr>
            <a:xfrm>
              <a:off x="729795" y="5931969"/>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296" name="文本框 295"/>
            <p:cNvSpPr txBox="1"/>
            <p:nvPr/>
          </p:nvSpPr>
          <p:spPr>
            <a:xfrm>
              <a:off x="1013812" y="5863226"/>
              <a:ext cx="1452499" cy="275118"/>
            </a:xfrm>
            <a:prstGeom prst="rect">
              <a:avLst/>
            </a:prstGeom>
            <a:noFill/>
            <a:effectLst/>
          </p:spPr>
          <p:txBody>
            <a:bodyPr wrap="none" lIns="0" tIns="0" rIns="0" bIns="0" rtlCol="0" anchor="ctr" anchorCtr="0">
              <a:noAutofit/>
            </a:bodyPr>
            <a:lstStyle/>
            <a:p>
              <a:r>
                <a:rPr lang="zh-CN" altLang="en-US" sz="1200" dirty="0">
                  <a:solidFill>
                    <a:schemeClr val="tx1">
                      <a:lumMod val="75000"/>
                      <a:lumOff val="25000"/>
                    </a:schemeClr>
                  </a:solidFill>
                  <a:latin typeface="+mn-ea"/>
                  <a:cs typeface="思源黑体 CN Normal" panose="020B0400000000000000" charset="-122"/>
                </a:rPr>
                <a:t>团队</a:t>
              </a:r>
              <a:r>
                <a:rPr lang="zh-CN" altLang="en-US" sz="1200" dirty="0">
                  <a:solidFill>
                    <a:schemeClr val="tx1">
                      <a:lumMod val="75000"/>
                      <a:lumOff val="25000"/>
                    </a:schemeClr>
                  </a:solidFill>
                  <a:latin typeface="+mn-ea"/>
                  <a:cs typeface="思源黑体 CN Normal" panose="020B0400000000000000" charset="-122"/>
                </a:rPr>
                <a:t>协作</a:t>
              </a:r>
              <a:endParaRPr lang="zh-CN" altLang="en-US" sz="1200" dirty="0">
                <a:solidFill>
                  <a:schemeClr val="tx1">
                    <a:lumMod val="75000"/>
                    <a:lumOff val="25000"/>
                  </a:schemeClr>
                </a:solidFill>
                <a:latin typeface="+mn-ea"/>
                <a:cs typeface="思源黑体 CN Normal" panose="020B0400000000000000" charset="-122"/>
              </a:endParaRPr>
            </a:p>
          </p:txBody>
        </p:sp>
      </p:grpSp>
      <p:grpSp>
        <p:nvGrpSpPr>
          <p:cNvPr id="286" name="组合 285"/>
          <p:cNvGrpSpPr/>
          <p:nvPr/>
        </p:nvGrpSpPr>
        <p:grpSpPr>
          <a:xfrm>
            <a:off x="2100462" y="4217682"/>
            <a:ext cx="1779785" cy="275118"/>
            <a:chOff x="1909724" y="5863226"/>
            <a:chExt cx="1779785" cy="275118"/>
          </a:xfrm>
        </p:grpSpPr>
        <p:sp>
          <p:nvSpPr>
            <p:cNvPr id="291" name="椭圆 290"/>
            <p:cNvSpPr/>
            <p:nvPr/>
          </p:nvSpPr>
          <p:spPr>
            <a:xfrm>
              <a:off x="1909724" y="5865766"/>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92" name="任意多边形: 形状 15"/>
            <p:cNvSpPr/>
            <p:nvPr/>
          </p:nvSpPr>
          <p:spPr>
            <a:xfrm>
              <a:off x="1952993" y="5931969"/>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293" name="文本框 292"/>
            <p:cNvSpPr txBox="1"/>
            <p:nvPr/>
          </p:nvSpPr>
          <p:spPr>
            <a:xfrm>
              <a:off x="2237010" y="5863226"/>
              <a:ext cx="1452499" cy="275118"/>
            </a:xfrm>
            <a:prstGeom prst="rect">
              <a:avLst/>
            </a:prstGeom>
            <a:noFill/>
            <a:effectLst/>
          </p:spPr>
          <p:txBody>
            <a:bodyPr wrap="none" lIns="0" tIns="0" rIns="0" bIns="0" rtlCol="0" anchor="ctr" anchorCtr="0">
              <a:noAutofit/>
            </a:bodyPr>
            <a:lstStyle/>
            <a:p>
              <a:r>
                <a:rPr lang="zh-CN" altLang="en-US" sz="1200" dirty="0">
                  <a:solidFill>
                    <a:schemeClr val="tx1">
                      <a:lumMod val="75000"/>
                      <a:lumOff val="25000"/>
                    </a:schemeClr>
                  </a:solidFill>
                  <a:latin typeface="+mn-ea"/>
                  <a:cs typeface="思源黑体 CN Normal" panose="020B0400000000000000" charset="-122"/>
                </a:rPr>
                <a:t>项目</a:t>
              </a:r>
              <a:r>
                <a:rPr lang="zh-CN" altLang="en-US" sz="1200" dirty="0">
                  <a:solidFill>
                    <a:schemeClr val="tx1">
                      <a:lumMod val="75000"/>
                      <a:lumOff val="25000"/>
                    </a:schemeClr>
                  </a:solidFill>
                  <a:latin typeface="+mn-ea"/>
                  <a:cs typeface="思源黑体 CN Normal" panose="020B0400000000000000" charset="-122"/>
                </a:rPr>
                <a:t>管理</a:t>
              </a:r>
              <a:endParaRPr lang="zh-CN" altLang="en-US" sz="1200" dirty="0">
                <a:solidFill>
                  <a:schemeClr val="tx1">
                    <a:lumMod val="75000"/>
                    <a:lumOff val="25000"/>
                  </a:schemeClr>
                </a:solidFill>
                <a:latin typeface="+mn-ea"/>
                <a:cs typeface="思源黑体 CN Normal" panose="020B0400000000000000" charset="-122"/>
              </a:endParaRPr>
            </a:p>
          </p:txBody>
        </p:sp>
      </p:grpSp>
      <p:grpSp>
        <p:nvGrpSpPr>
          <p:cNvPr id="287" name="组合 286"/>
          <p:cNvGrpSpPr/>
          <p:nvPr/>
        </p:nvGrpSpPr>
        <p:grpSpPr>
          <a:xfrm>
            <a:off x="3495286" y="4217682"/>
            <a:ext cx="1779785" cy="275118"/>
            <a:chOff x="3476174" y="5863226"/>
            <a:chExt cx="1779785" cy="275118"/>
          </a:xfrm>
        </p:grpSpPr>
        <p:sp>
          <p:nvSpPr>
            <p:cNvPr id="288" name="椭圆 287"/>
            <p:cNvSpPr/>
            <p:nvPr/>
          </p:nvSpPr>
          <p:spPr>
            <a:xfrm>
              <a:off x="3476174" y="5865766"/>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89" name="任意多边形: 形状 15"/>
            <p:cNvSpPr/>
            <p:nvPr/>
          </p:nvSpPr>
          <p:spPr>
            <a:xfrm>
              <a:off x="3519443" y="5931969"/>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290" name="文本框 289"/>
            <p:cNvSpPr txBox="1"/>
            <p:nvPr/>
          </p:nvSpPr>
          <p:spPr>
            <a:xfrm>
              <a:off x="3803460" y="5863226"/>
              <a:ext cx="1452499" cy="275118"/>
            </a:xfrm>
            <a:prstGeom prst="rect">
              <a:avLst/>
            </a:prstGeom>
            <a:noFill/>
            <a:effectLst/>
          </p:spPr>
          <p:txBody>
            <a:bodyPr wrap="none" lIns="0" tIns="0" rIns="0" bIns="0" rtlCol="0" anchor="ctr" anchorCtr="0">
              <a:noAutofit/>
            </a:bodyPr>
            <a:lstStyle/>
            <a:p>
              <a:r>
                <a:rPr lang="zh-CN" altLang="en-US" sz="1200" dirty="0">
                  <a:solidFill>
                    <a:schemeClr val="tx1">
                      <a:lumMod val="75000"/>
                      <a:lumOff val="25000"/>
                    </a:schemeClr>
                  </a:solidFill>
                  <a:latin typeface="+mn-ea"/>
                  <a:cs typeface="思源黑体 CN Normal" panose="020B0400000000000000" charset="-122"/>
                </a:rPr>
                <a:t>阶段审核</a:t>
              </a:r>
              <a:endParaRPr lang="zh-CN" altLang="en-US" sz="1200" dirty="0">
                <a:solidFill>
                  <a:schemeClr val="tx1">
                    <a:lumMod val="75000"/>
                    <a:lumOff val="25000"/>
                  </a:schemeClr>
                </a:solidFill>
                <a:latin typeface="+mn-ea"/>
                <a:cs typeface="思源黑体 CN Normal" panose="020B0400000000000000" charset="-122"/>
              </a:endParaRPr>
            </a:p>
          </p:txBody>
        </p:sp>
      </p:grpSp>
      <p:sp>
        <p:nvSpPr>
          <p:cNvPr id="298" name="矩形: 圆角 297"/>
          <p:cNvSpPr/>
          <p:nvPr>
            <p:custDataLst>
              <p:tags r:id="rId1"/>
            </p:custDataLst>
          </p:nvPr>
        </p:nvSpPr>
        <p:spPr>
          <a:xfrm>
            <a:off x="673100" y="4943807"/>
            <a:ext cx="4067515" cy="56604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grpSp>
        <p:nvGrpSpPr>
          <p:cNvPr id="299" name="组合 298"/>
          <p:cNvGrpSpPr/>
          <p:nvPr/>
        </p:nvGrpSpPr>
        <p:grpSpPr>
          <a:xfrm>
            <a:off x="1110315" y="5078628"/>
            <a:ext cx="3193085" cy="296404"/>
            <a:chOff x="1346357" y="4613763"/>
            <a:chExt cx="3193085" cy="296404"/>
          </a:xfrm>
        </p:grpSpPr>
        <p:sp>
          <p:nvSpPr>
            <p:cNvPr id="300" name="矩形: 圆角 299"/>
            <p:cNvSpPr/>
            <p:nvPr/>
          </p:nvSpPr>
          <p:spPr>
            <a:xfrm>
              <a:off x="1346357" y="461376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dirty="0">
                  <a:solidFill>
                    <a:schemeClr val="bg1"/>
                  </a:solidFill>
                  <a:latin typeface="+mn-ea"/>
                  <a:cs typeface="思源黑体 CN Normal" panose="020B0400000000000000" charset="-122"/>
                </a:rPr>
                <a:t>讲述人：言曰</a:t>
              </a:r>
              <a:r>
                <a:rPr lang="en-US" altLang="zh-CN" sz="1400" dirty="0">
                  <a:solidFill>
                    <a:schemeClr val="bg1"/>
                  </a:solidFill>
                  <a:latin typeface="+mn-ea"/>
                  <a:cs typeface="思源黑体 CN Normal" panose="020B0400000000000000" charset="-122"/>
                </a:rPr>
                <a:t>AI</a:t>
              </a:r>
              <a:r>
                <a:rPr lang="zh-CN" altLang="en-US" sz="1400" dirty="0">
                  <a:solidFill>
                    <a:schemeClr val="bg1"/>
                  </a:solidFill>
                  <a:latin typeface="+mn-ea"/>
                  <a:cs typeface="思源黑体 CN Normal" panose="020B0400000000000000" charset="-122"/>
                </a:rPr>
                <a:t>君</a:t>
              </a:r>
              <a:endParaRPr lang="zh-CN" altLang="en-US" sz="1400" dirty="0">
                <a:solidFill>
                  <a:schemeClr val="bg1"/>
                </a:solidFill>
                <a:latin typeface="+mn-ea"/>
                <a:cs typeface="思源黑体 CN Normal" panose="020B0400000000000000" charset="-122"/>
              </a:endParaRPr>
            </a:p>
          </p:txBody>
        </p:sp>
        <p:sp>
          <p:nvSpPr>
            <p:cNvPr id="301" name="矩形: 圆角 300"/>
            <p:cNvSpPr/>
            <p:nvPr/>
          </p:nvSpPr>
          <p:spPr>
            <a:xfrm>
              <a:off x="2999030" y="461376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dirty="0">
                  <a:solidFill>
                    <a:schemeClr val="bg1"/>
                  </a:solidFill>
                  <a:latin typeface="+mn-ea"/>
                  <a:cs typeface="思源黑体 CN Normal" panose="020B0400000000000000" charset="-122"/>
                </a:rPr>
                <a:t>时间：</a:t>
              </a:r>
              <a:r>
                <a:rPr lang="en-US" altLang="zh-CN" sz="1400" dirty="0">
                  <a:solidFill>
                    <a:schemeClr val="bg1"/>
                  </a:solidFill>
                  <a:latin typeface="+mn-ea"/>
                  <a:cs typeface="思源黑体 CN Normal" panose="020B0400000000000000" charset="-122"/>
                </a:rPr>
                <a:t>2024.03.25</a:t>
              </a:r>
              <a:endParaRPr lang="zh-CN" altLang="en-US" sz="1400" dirty="0">
                <a:solidFill>
                  <a:schemeClr val="bg1"/>
                </a:solidFill>
                <a:latin typeface="+mn-ea"/>
                <a:cs typeface="思源黑体 CN Normal" panose="020B0400000000000000" charset="-122"/>
              </a:endParaRPr>
            </a:p>
          </p:txBody>
        </p:sp>
      </p:grpSp>
      <p:sp>
        <p:nvSpPr>
          <p:cNvPr id="320" name="任意多边形: 形状 319"/>
          <p:cNvSpPr/>
          <p:nvPr/>
        </p:nvSpPr>
        <p:spPr>
          <a:xfrm flipH="1" flipV="1">
            <a:off x="0" y="6365579"/>
            <a:ext cx="1349179" cy="492421"/>
          </a:xfrm>
          <a:custGeom>
            <a:avLst/>
            <a:gdLst>
              <a:gd name="connsiteX0" fmla="*/ 1025967 w 1349179"/>
              <a:gd name="connsiteY0" fmla="*/ 491740 h 492421"/>
              <a:gd name="connsiteX1" fmla="*/ 92946 w 1349179"/>
              <a:gd name="connsiteY1" fmla="*/ 96386 h 492421"/>
              <a:gd name="connsiteX2" fmla="*/ 0 w 1349179"/>
              <a:gd name="connsiteY2" fmla="*/ 0 h 492421"/>
              <a:gd name="connsiteX3" fmla="*/ 1349179 w 1349179"/>
              <a:gd name="connsiteY3" fmla="*/ 0 h 492421"/>
              <a:gd name="connsiteX4" fmla="*/ 1349179 w 1349179"/>
              <a:gd name="connsiteY4" fmla="*/ 484179 h 492421"/>
              <a:gd name="connsiteX5" fmla="*/ 1266617 w 1349179"/>
              <a:gd name="connsiteY5" fmla="*/ 486442 h 492421"/>
              <a:gd name="connsiteX6" fmla="*/ 1025967 w 1349179"/>
              <a:gd name="connsiteY6" fmla="*/ 491740 h 49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9179" h="492421">
                <a:moveTo>
                  <a:pt x="1025967" y="491740"/>
                </a:moveTo>
                <a:cubicBezTo>
                  <a:pt x="679839" y="481514"/>
                  <a:pt x="346602" y="331394"/>
                  <a:pt x="92946" y="96386"/>
                </a:cubicBezTo>
                <a:lnTo>
                  <a:pt x="0" y="0"/>
                </a:lnTo>
                <a:lnTo>
                  <a:pt x="1349179" y="0"/>
                </a:lnTo>
                <a:lnTo>
                  <a:pt x="1349179" y="484179"/>
                </a:lnTo>
                <a:lnTo>
                  <a:pt x="1266617" y="486442"/>
                </a:lnTo>
                <a:cubicBezTo>
                  <a:pt x="1186408" y="489780"/>
                  <a:pt x="1106143" y="494114"/>
                  <a:pt x="1025967" y="49174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2"/>
              <a:ext cx="3224345" cy="714907"/>
              <a:chOff x="911986" y="669792"/>
              <a:chExt cx="3224345" cy="714907"/>
            </a:xfrm>
          </p:grpSpPr>
          <p:sp>
            <p:nvSpPr>
              <p:cNvPr id="5" name="文本框 4"/>
              <p:cNvSpPr txBox="1"/>
              <p:nvPr/>
            </p:nvSpPr>
            <p:spPr>
              <a:xfrm flipH="1">
                <a:off x="911986" y="669792"/>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项目管理</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grpSp>
        <p:nvGrpSpPr>
          <p:cNvPr id="274" name="组合 273"/>
          <p:cNvGrpSpPr/>
          <p:nvPr/>
        </p:nvGrpSpPr>
        <p:grpSpPr>
          <a:xfrm>
            <a:off x="5638351" y="4828039"/>
            <a:ext cx="5161262" cy="1120353"/>
            <a:chOff x="4693365" y="1360891"/>
            <a:chExt cx="5161262" cy="1120353"/>
          </a:xfrm>
        </p:grpSpPr>
        <p:grpSp>
          <p:nvGrpSpPr>
            <p:cNvPr id="275" name="组合 274"/>
            <p:cNvGrpSpPr/>
            <p:nvPr/>
          </p:nvGrpSpPr>
          <p:grpSpPr>
            <a:xfrm>
              <a:off x="4693365" y="1360891"/>
              <a:ext cx="1834475" cy="458777"/>
              <a:chOff x="968713" y="4619532"/>
              <a:chExt cx="1834475" cy="458777"/>
            </a:xfrm>
          </p:grpSpPr>
          <p:sp>
            <p:nvSpPr>
              <p:cNvPr id="277" name="矩形: 圆角 276"/>
              <p:cNvSpPr/>
              <p:nvPr/>
            </p:nvSpPr>
            <p:spPr>
              <a:xfrm>
                <a:off x="968713" y="4619532"/>
                <a:ext cx="1834475" cy="45877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78" name="文本框 277"/>
              <p:cNvSpPr txBox="1"/>
              <p:nvPr/>
            </p:nvSpPr>
            <p:spPr>
              <a:xfrm>
                <a:off x="1134421" y="4724558"/>
                <a:ext cx="1503060"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交付时间</a:t>
                </a:r>
                <a:r>
                  <a:rPr lang="zh-CN" altLang="en-US" sz="1800" dirty="0">
                    <a:solidFill>
                      <a:schemeClr val="bg1"/>
                    </a:solidFill>
                    <a:cs typeface="思源黑体 CN Normal" panose="020B0400000000000000" charset="-122"/>
                  </a:rPr>
                  <a:t>完成</a:t>
                </a:r>
                <a:endParaRPr lang="zh-CN" altLang="en-US" sz="1800" dirty="0">
                  <a:solidFill>
                    <a:schemeClr val="bg1"/>
                  </a:solidFill>
                  <a:cs typeface="思源黑体 CN Normal" panose="020B0400000000000000" charset="-122"/>
                </a:endParaRPr>
              </a:p>
            </p:txBody>
          </p:sp>
        </p:grpSp>
        <p:sp>
          <p:nvSpPr>
            <p:cNvPr id="276" name="文本框 96"/>
            <p:cNvSpPr txBox="1"/>
            <p:nvPr/>
          </p:nvSpPr>
          <p:spPr>
            <a:xfrm>
              <a:off x="4693365" y="1939044"/>
              <a:ext cx="5161262" cy="54220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每一个环节设置了审核时间，用于对后续整体流程时间的把控，目前以图片提交审核时间开始作为制作开始时间，对话时间作为最后结束时间，没有的话按照更新时间</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计算</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grpSp>
      <p:grpSp>
        <p:nvGrpSpPr>
          <p:cNvPr id="263" name="组合 262"/>
          <p:cNvGrpSpPr/>
          <p:nvPr/>
        </p:nvGrpSpPr>
        <p:grpSpPr>
          <a:xfrm>
            <a:off x="4693365" y="1360891"/>
            <a:ext cx="5161262" cy="1120353"/>
            <a:chOff x="4693365" y="1360891"/>
            <a:chExt cx="5161262" cy="1120353"/>
          </a:xfrm>
        </p:grpSpPr>
        <p:grpSp>
          <p:nvGrpSpPr>
            <p:cNvPr id="142" name="组合 141"/>
            <p:cNvGrpSpPr/>
            <p:nvPr/>
          </p:nvGrpSpPr>
          <p:grpSpPr>
            <a:xfrm>
              <a:off x="4693365" y="1360891"/>
              <a:ext cx="1834475" cy="458777"/>
              <a:chOff x="968713" y="4619532"/>
              <a:chExt cx="1834475" cy="458777"/>
            </a:xfrm>
          </p:grpSpPr>
          <p:sp>
            <p:nvSpPr>
              <p:cNvPr id="139" name="矩形: 圆角 138"/>
              <p:cNvSpPr/>
              <p:nvPr/>
            </p:nvSpPr>
            <p:spPr>
              <a:xfrm>
                <a:off x="968713" y="4619532"/>
                <a:ext cx="1834475" cy="45877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41" name="文本框 140"/>
              <p:cNvSpPr txBox="1"/>
              <p:nvPr/>
            </p:nvSpPr>
            <p:spPr>
              <a:xfrm>
                <a:off x="1134421" y="4724558"/>
                <a:ext cx="1503060"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各阶段</a:t>
                </a:r>
                <a:r>
                  <a:rPr lang="zh-CN" altLang="en-US" sz="1800" dirty="0">
                    <a:solidFill>
                      <a:schemeClr val="bg1"/>
                    </a:solidFill>
                    <a:cs typeface="思源黑体 CN Normal" panose="020B0400000000000000" charset="-122"/>
                  </a:rPr>
                  <a:t>审核</a:t>
                </a:r>
                <a:endParaRPr lang="zh-CN" altLang="en-US" sz="1800" dirty="0">
                  <a:solidFill>
                    <a:schemeClr val="bg1"/>
                  </a:solidFill>
                  <a:cs typeface="思源黑体 CN Normal" panose="020B0400000000000000" charset="-122"/>
                </a:endParaRPr>
              </a:p>
            </p:txBody>
          </p:sp>
        </p:grpSp>
        <p:sp>
          <p:nvSpPr>
            <p:cNvPr id="261" name="文本框 96"/>
            <p:cNvSpPr txBox="1"/>
            <p:nvPr/>
          </p:nvSpPr>
          <p:spPr>
            <a:xfrm>
              <a:off x="4693365" y="1939044"/>
              <a:ext cx="5161262" cy="54220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每个模块会有对应的审核机制，从画面，动态效果，声音，配音都存在审核机制，审核完成会自动提交到</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整合表</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grpSp>
      <p:grpSp>
        <p:nvGrpSpPr>
          <p:cNvPr id="269" name="组合 268"/>
          <p:cNvGrpSpPr/>
          <p:nvPr/>
        </p:nvGrpSpPr>
        <p:grpSpPr>
          <a:xfrm>
            <a:off x="6126604" y="3094465"/>
            <a:ext cx="5161262" cy="1120353"/>
            <a:chOff x="4693365" y="1360891"/>
            <a:chExt cx="5161262" cy="1120353"/>
          </a:xfrm>
        </p:grpSpPr>
        <p:grpSp>
          <p:nvGrpSpPr>
            <p:cNvPr id="270" name="组合 269"/>
            <p:cNvGrpSpPr/>
            <p:nvPr/>
          </p:nvGrpSpPr>
          <p:grpSpPr>
            <a:xfrm>
              <a:off x="4693365" y="1360891"/>
              <a:ext cx="1834475" cy="458777"/>
              <a:chOff x="968713" y="4619532"/>
              <a:chExt cx="1834475" cy="458777"/>
            </a:xfrm>
          </p:grpSpPr>
          <p:sp>
            <p:nvSpPr>
              <p:cNvPr id="272" name="矩形: 圆角 271"/>
              <p:cNvSpPr/>
              <p:nvPr/>
            </p:nvSpPr>
            <p:spPr>
              <a:xfrm>
                <a:off x="968713" y="4619532"/>
                <a:ext cx="1834475" cy="45877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73" name="文本框 272"/>
              <p:cNvSpPr txBox="1"/>
              <p:nvPr/>
            </p:nvSpPr>
            <p:spPr>
              <a:xfrm>
                <a:off x="1134421" y="4724558"/>
                <a:ext cx="1503060"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整体进度</a:t>
                </a:r>
                <a:r>
                  <a:rPr lang="zh-CN" altLang="en-US" sz="1800" dirty="0">
                    <a:solidFill>
                      <a:schemeClr val="bg1"/>
                    </a:solidFill>
                    <a:cs typeface="思源黑体 CN Normal" panose="020B0400000000000000" charset="-122"/>
                  </a:rPr>
                  <a:t>把控</a:t>
                </a:r>
                <a:endParaRPr lang="zh-CN" altLang="en-US" sz="1800" dirty="0">
                  <a:solidFill>
                    <a:schemeClr val="bg1"/>
                  </a:solidFill>
                  <a:cs typeface="思源黑体 CN Normal" panose="020B0400000000000000" charset="-122"/>
                </a:endParaRPr>
              </a:p>
            </p:txBody>
          </p:sp>
        </p:grpSp>
        <p:sp>
          <p:nvSpPr>
            <p:cNvPr id="271" name="文本框 96"/>
            <p:cNvSpPr txBox="1"/>
            <p:nvPr/>
          </p:nvSpPr>
          <p:spPr>
            <a:xfrm>
              <a:off x="4693365" y="1939044"/>
              <a:ext cx="5161262" cy="54220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总策划可以直观查看哪些分镜目前文件的提交情况以及图片提交完成后目前耗时</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多久</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grpSp>
      <p:grpSp>
        <p:nvGrpSpPr>
          <p:cNvPr id="279" name="组合 278"/>
          <p:cNvGrpSpPr/>
          <p:nvPr/>
        </p:nvGrpSpPr>
        <p:grpSpPr>
          <a:xfrm>
            <a:off x="0" y="4953585"/>
            <a:ext cx="4730721" cy="1904415"/>
            <a:chOff x="0" y="4302375"/>
            <a:chExt cx="6348380" cy="2555625"/>
          </a:xfrm>
        </p:grpSpPr>
        <p:sp>
          <p:nvSpPr>
            <p:cNvPr id="280" name="任意多边形: 形状 279"/>
            <p:cNvSpPr/>
            <p:nvPr/>
          </p:nvSpPr>
          <p:spPr>
            <a:xfrm rot="16200000" flipH="1">
              <a:off x="1896378" y="2405998"/>
              <a:ext cx="2555625" cy="6348379"/>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1" name="任意多边形: 形状 280"/>
            <p:cNvSpPr/>
            <p:nvPr/>
          </p:nvSpPr>
          <p:spPr>
            <a:xfrm flipH="1" flipV="1">
              <a:off x="0" y="5295066"/>
              <a:ext cx="4178798" cy="1562933"/>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nvGrpSpPr>
          <p:cNvPr id="262" name="组合 261"/>
          <p:cNvGrpSpPr/>
          <p:nvPr/>
        </p:nvGrpSpPr>
        <p:grpSpPr>
          <a:xfrm>
            <a:off x="743709" y="1711201"/>
            <a:ext cx="5039162" cy="4617253"/>
            <a:chOff x="743708" y="1345647"/>
            <a:chExt cx="5438119" cy="4982807"/>
          </a:xfrm>
        </p:grpSpPr>
        <p:sp>
          <p:nvSpPr>
            <p:cNvPr id="13" name="任意多边形: 形状 12"/>
            <p:cNvSpPr/>
            <p:nvPr/>
          </p:nvSpPr>
          <p:spPr>
            <a:xfrm>
              <a:off x="743708" y="1942771"/>
              <a:ext cx="4374838" cy="4385683"/>
            </a:xfrm>
            <a:custGeom>
              <a:avLst/>
              <a:gdLst>
                <a:gd name="connsiteX0" fmla="*/ 3197633 w 3337781"/>
                <a:gd name="connsiteY0" fmla="*/ 2260388 h 3346055"/>
                <a:gd name="connsiteX1" fmla="*/ 1263099 w 3337781"/>
                <a:gd name="connsiteY1" fmla="*/ 3327360 h 3346055"/>
                <a:gd name="connsiteX2" fmla="*/ 512196 w 3337781"/>
                <a:gd name="connsiteY2" fmla="*/ 2991503 h 3346055"/>
                <a:gd name="connsiteX3" fmla="*/ 280617 w 3337781"/>
                <a:gd name="connsiteY3" fmla="*/ 787433 h 3346055"/>
                <a:gd name="connsiteX4" fmla="*/ 1781856 w 3337781"/>
                <a:gd name="connsiteY4" fmla="*/ 355 h 3346055"/>
                <a:gd name="connsiteX5" fmla="*/ 2786553 w 3337781"/>
                <a:gd name="connsiteY5" fmla="*/ 360491 h 3346055"/>
                <a:gd name="connsiteX6" fmla="*/ 3101327 w 3337781"/>
                <a:gd name="connsiteY6" fmla="*/ 715163 h 3346055"/>
                <a:gd name="connsiteX7" fmla="*/ 3197633 w 3337781"/>
                <a:gd name="connsiteY7" fmla="*/ 2260388 h 334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781" h="3346055">
                  <a:moveTo>
                    <a:pt x="3197633" y="2260388"/>
                  </a:moveTo>
                  <a:cubicBezTo>
                    <a:pt x="2873916" y="3017602"/>
                    <a:pt x="2011169" y="3441956"/>
                    <a:pt x="1263099" y="3327360"/>
                  </a:cubicBezTo>
                  <a:cubicBezTo>
                    <a:pt x="1141381" y="3308746"/>
                    <a:pt x="807669" y="3253269"/>
                    <a:pt x="512196" y="2991503"/>
                  </a:cubicBezTo>
                  <a:cubicBezTo>
                    <a:pt x="-56575" y="2487799"/>
                    <a:pt x="-178212" y="1490264"/>
                    <a:pt x="280617" y="787433"/>
                  </a:cubicBezTo>
                  <a:cubicBezTo>
                    <a:pt x="614531" y="275839"/>
                    <a:pt x="1213166" y="-14172"/>
                    <a:pt x="1781856" y="355"/>
                  </a:cubicBezTo>
                  <a:cubicBezTo>
                    <a:pt x="1904383" y="3471"/>
                    <a:pt x="2373935" y="22732"/>
                    <a:pt x="2786553" y="360491"/>
                  </a:cubicBezTo>
                  <a:cubicBezTo>
                    <a:pt x="2909144" y="461770"/>
                    <a:pt x="3015328" y="581407"/>
                    <a:pt x="3101327" y="715163"/>
                  </a:cubicBezTo>
                  <a:cubicBezTo>
                    <a:pt x="3384378" y="1154771"/>
                    <a:pt x="3408697" y="1766880"/>
                    <a:pt x="3197633" y="226038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grpSp>
          <p:nvGrpSpPr>
            <p:cNvPr id="132" name="组合 131"/>
            <p:cNvGrpSpPr/>
            <p:nvPr/>
          </p:nvGrpSpPr>
          <p:grpSpPr>
            <a:xfrm>
              <a:off x="4342891" y="2468004"/>
              <a:ext cx="1838936" cy="1838937"/>
              <a:chOff x="4619116" y="2315604"/>
              <a:chExt cx="1838936" cy="1838937"/>
            </a:xfrm>
          </p:grpSpPr>
          <p:sp>
            <p:nvSpPr>
              <p:cNvPr id="14" name="椭圆 13"/>
              <p:cNvSpPr/>
              <p:nvPr/>
            </p:nvSpPr>
            <p:spPr>
              <a:xfrm>
                <a:off x="4619116" y="2315604"/>
                <a:ext cx="1838936" cy="1838937"/>
              </a:xfrm>
              <a:prstGeom prst="ellipse">
                <a:avLst/>
              </a:pr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7" name="椭圆 16"/>
              <p:cNvSpPr/>
              <p:nvPr/>
            </p:nvSpPr>
            <p:spPr>
              <a:xfrm>
                <a:off x="4691267" y="2394910"/>
                <a:ext cx="1698670" cy="1698671"/>
              </a:xfrm>
              <a:prstGeom prst="ellipse">
                <a:avLst/>
              </a:pr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nvGrpSpPr>
              <p:cNvPr id="61" name="组合 60"/>
              <p:cNvGrpSpPr/>
              <p:nvPr/>
            </p:nvGrpSpPr>
            <p:grpSpPr>
              <a:xfrm>
                <a:off x="4942595" y="2516702"/>
                <a:ext cx="1234866" cy="1599092"/>
                <a:chOff x="3760239" y="2570697"/>
                <a:chExt cx="1234866" cy="1599092"/>
              </a:xfrm>
            </p:grpSpPr>
            <p:sp>
              <p:nvSpPr>
                <p:cNvPr id="18" name="任意多边形: 形状 17"/>
                <p:cNvSpPr/>
                <p:nvPr/>
              </p:nvSpPr>
              <p:spPr>
                <a:xfrm>
                  <a:off x="3990010" y="3126828"/>
                  <a:ext cx="721609" cy="1042961"/>
                </a:xfrm>
                <a:custGeom>
                  <a:avLst/>
                  <a:gdLst>
                    <a:gd name="connsiteX0" fmla="*/ 233 w 550551"/>
                    <a:gd name="connsiteY0" fmla="*/ 26375 h 795727"/>
                    <a:gd name="connsiteX1" fmla="*/ 550310 w 550551"/>
                    <a:gd name="connsiteY1" fmla="*/ 24595 h 795727"/>
                    <a:gd name="connsiteX2" fmla="*/ 542217 w 550551"/>
                    <a:gd name="connsiteY2" fmla="*/ 275678 h 795727"/>
                    <a:gd name="connsiteX3" fmla="*/ 445547 w 550551"/>
                    <a:gd name="connsiteY3" fmla="*/ 780434 h 795727"/>
                    <a:gd name="connsiteX4" fmla="*/ 170387 w 550551"/>
                    <a:gd name="connsiteY4" fmla="*/ 773272 h 795727"/>
                    <a:gd name="connsiteX5" fmla="*/ 40900 w 550551"/>
                    <a:gd name="connsiteY5" fmla="*/ 275880 h 795727"/>
                    <a:gd name="connsiteX6" fmla="*/ 233 w 550551"/>
                    <a:gd name="connsiteY6" fmla="*/ 26375 h 7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51" h="795727">
                      <a:moveTo>
                        <a:pt x="233" y="26375"/>
                      </a:moveTo>
                      <a:cubicBezTo>
                        <a:pt x="233" y="26375"/>
                        <a:pt x="305741" y="-32137"/>
                        <a:pt x="550310" y="24595"/>
                      </a:cubicBezTo>
                      <a:lnTo>
                        <a:pt x="542217" y="275678"/>
                      </a:lnTo>
                      <a:cubicBezTo>
                        <a:pt x="542217" y="275678"/>
                        <a:pt x="489006" y="625293"/>
                        <a:pt x="445547" y="780434"/>
                      </a:cubicBezTo>
                      <a:cubicBezTo>
                        <a:pt x="445547" y="780434"/>
                        <a:pt x="260704" y="818835"/>
                        <a:pt x="170387" y="773272"/>
                      </a:cubicBezTo>
                      <a:cubicBezTo>
                        <a:pt x="170387" y="773272"/>
                        <a:pt x="83388" y="339208"/>
                        <a:pt x="40900" y="275880"/>
                      </a:cubicBezTo>
                      <a:cubicBezTo>
                        <a:pt x="40738" y="275880"/>
                        <a:pt x="-5391" y="107466"/>
                        <a:pt x="233" y="2637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60" name="组合 59"/>
                <p:cNvGrpSpPr/>
                <p:nvPr/>
              </p:nvGrpSpPr>
              <p:grpSpPr>
                <a:xfrm>
                  <a:off x="3760239" y="2570697"/>
                  <a:ext cx="1234866" cy="1524796"/>
                  <a:chOff x="3760239" y="2570697"/>
                  <a:chExt cx="1234866" cy="1524796"/>
                </a:xfrm>
              </p:grpSpPr>
              <p:sp>
                <p:nvSpPr>
                  <p:cNvPr id="19" name="任意多边形: 形状 18"/>
                  <p:cNvSpPr/>
                  <p:nvPr/>
                </p:nvSpPr>
                <p:spPr>
                  <a:xfrm>
                    <a:off x="4229566" y="2863017"/>
                    <a:ext cx="190403" cy="291426"/>
                  </a:xfrm>
                  <a:custGeom>
                    <a:avLst/>
                    <a:gdLst>
                      <a:gd name="connsiteX0" fmla="*/ 23592 w 145268"/>
                      <a:gd name="connsiteY0" fmla="*/ -166 h 222343"/>
                      <a:gd name="connsiteX1" fmla="*/ -242 w 145268"/>
                      <a:gd name="connsiteY1" fmla="*/ 207742 h 222343"/>
                      <a:gd name="connsiteX2" fmla="*/ 145026 w 145268"/>
                      <a:gd name="connsiteY2" fmla="*/ 201308 h 222343"/>
                      <a:gd name="connsiteX3" fmla="*/ 127383 w 145268"/>
                      <a:gd name="connsiteY3" fmla="*/ 55635 h 222343"/>
                    </a:gdLst>
                    <a:ahLst/>
                    <a:cxnLst>
                      <a:cxn ang="0">
                        <a:pos x="connsiteX0" y="connsiteY0"/>
                      </a:cxn>
                      <a:cxn ang="0">
                        <a:pos x="connsiteX1" y="connsiteY1"/>
                      </a:cxn>
                      <a:cxn ang="0">
                        <a:pos x="connsiteX2" y="connsiteY2"/>
                      </a:cxn>
                      <a:cxn ang="0">
                        <a:pos x="connsiteX3" y="connsiteY3"/>
                      </a:cxn>
                    </a:cxnLst>
                    <a:rect l="l" t="t" r="r" b="b"/>
                    <a:pathLst>
                      <a:path w="145268" h="222343">
                        <a:moveTo>
                          <a:pt x="23592" y="-166"/>
                        </a:moveTo>
                        <a:lnTo>
                          <a:pt x="-242" y="207742"/>
                        </a:lnTo>
                        <a:cubicBezTo>
                          <a:pt x="-242" y="207742"/>
                          <a:pt x="86514" y="244160"/>
                          <a:pt x="145026" y="201308"/>
                        </a:cubicBezTo>
                        <a:lnTo>
                          <a:pt x="127383" y="55635"/>
                        </a:lnTo>
                        <a:close/>
                      </a:path>
                    </a:pathLst>
                  </a:custGeom>
                  <a:gradFill>
                    <a:gsLst>
                      <a:gs pos="0">
                        <a:srgbClr val="FEBBBA"/>
                      </a:gs>
                      <a:gs pos="50000">
                        <a:srgbClr val="FEA6A4"/>
                      </a:gs>
                      <a:gs pos="100000">
                        <a:srgbClr val="FF928E"/>
                      </a:gs>
                    </a:gsLst>
                    <a:lin ang="1546649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0" name="任意多边形: 形状 19"/>
                  <p:cNvSpPr/>
                  <p:nvPr/>
                </p:nvSpPr>
                <p:spPr>
                  <a:xfrm>
                    <a:off x="4237468" y="2665049"/>
                    <a:ext cx="239262" cy="312967"/>
                  </a:xfrm>
                  <a:custGeom>
                    <a:avLst/>
                    <a:gdLst>
                      <a:gd name="connsiteX0" fmla="*/ 144905 w 182545"/>
                      <a:gd name="connsiteY0" fmla="*/ 11878 h 238778"/>
                      <a:gd name="connsiteX1" fmla="*/ 181323 w 182545"/>
                      <a:gd name="connsiteY1" fmla="*/ 181506 h 238778"/>
                      <a:gd name="connsiteX2" fmla="*/ 146309 w 182545"/>
                      <a:gd name="connsiteY2" fmla="*/ 235186 h 238778"/>
                      <a:gd name="connsiteX3" fmla="*/ 141101 w 182545"/>
                      <a:gd name="connsiteY3" fmla="*/ 235971 h 238778"/>
                      <a:gd name="connsiteX4" fmla="*/ 116377 w 182545"/>
                      <a:gd name="connsiteY4" fmla="*/ 238237 h 238778"/>
                      <a:gd name="connsiteX5" fmla="*/ 21487 w 182545"/>
                      <a:gd name="connsiteY5" fmla="*/ 166493 h 238778"/>
                      <a:gd name="connsiteX6" fmla="*/ -242 w 182545"/>
                      <a:gd name="connsiteY6" fmla="*/ 50076 h 238778"/>
                      <a:gd name="connsiteX7" fmla="*/ 144905 w 182545"/>
                      <a:gd name="connsiteY7" fmla="*/ 11878 h 23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45" h="238778">
                        <a:moveTo>
                          <a:pt x="144905" y="11878"/>
                        </a:moveTo>
                        <a:cubicBezTo>
                          <a:pt x="145916" y="13577"/>
                          <a:pt x="167767" y="117329"/>
                          <a:pt x="181323" y="181506"/>
                        </a:cubicBezTo>
                        <a:cubicBezTo>
                          <a:pt x="186478" y="205999"/>
                          <a:pt x="170802" y="230035"/>
                          <a:pt x="146309" y="235186"/>
                        </a:cubicBezTo>
                        <a:cubicBezTo>
                          <a:pt x="144589" y="235550"/>
                          <a:pt x="142849" y="235809"/>
                          <a:pt x="141101" y="235971"/>
                        </a:cubicBezTo>
                        <a:lnTo>
                          <a:pt x="116377" y="238237"/>
                        </a:lnTo>
                        <a:cubicBezTo>
                          <a:pt x="70968" y="242417"/>
                          <a:pt x="29843" y="211324"/>
                          <a:pt x="21487" y="166493"/>
                        </a:cubicBezTo>
                        <a:lnTo>
                          <a:pt x="-242" y="50076"/>
                        </a:lnTo>
                        <a:cubicBezTo>
                          <a:pt x="-242" y="50076"/>
                          <a:pt x="120100" y="-29801"/>
                          <a:pt x="144905" y="11878"/>
                        </a:cubicBezTo>
                        <a:close/>
                      </a:path>
                    </a:pathLst>
                  </a:custGeom>
                  <a:gradFill>
                    <a:gsLst>
                      <a:gs pos="0">
                        <a:srgbClr val="FEBBBA"/>
                      </a:gs>
                      <a:gs pos="50000">
                        <a:srgbClr val="FEA6A4"/>
                      </a:gs>
                      <a:gs pos="100000">
                        <a:srgbClr val="FF928E"/>
                      </a:gs>
                    </a:gsLst>
                    <a:lin ang="1893866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1" name="任意多边形: 形状 20"/>
                  <p:cNvSpPr/>
                  <p:nvPr/>
                </p:nvSpPr>
                <p:spPr>
                  <a:xfrm>
                    <a:off x="4182020" y="2570697"/>
                    <a:ext cx="297457" cy="291735"/>
                  </a:xfrm>
                  <a:custGeom>
                    <a:avLst/>
                    <a:gdLst>
                      <a:gd name="connsiteX0" fmla="*/ 15234 w 226945"/>
                      <a:gd name="connsiteY0" fmla="*/ 123235 h 222579"/>
                      <a:gd name="connsiteX1" fmla="*/ 16003 w 226945"/>
                      <a:gd name="connsiteY1" fmla="*/ 72169 h 222579"/>
                      <a:gd name="connsiteX2" fmla="*/ 74150 w 226945"/>
                      <a:gd name="connsiteY2" fmla="*/ 61850 h 222579"/>
                      <a:gd name="connsiteX3" fmla="*/ 93250 w 226945"/>
                      <a:gd name="connsiteY3" fmla="*/ 57399 h 222579"/>
                      <a:gd name="connsiteX4" fmla="*/ 102799 w 226945"/>
                      <a:gd name="connsiteY4" fmla="*/ 53353 h 222579"/>
                      <a:gd name="connsiteX5" fmla="*/ 119568 w 226945"/>
                      <a:gd name="connsiteY5" fmla="*/ 39777 h 222579"/>
                      <a:gd name="connsiteX6" fmla="*/ 119592 w 226945"/>
                      <a:gd name="connsiteY6" fmla="*/ 39514 h 222579"/>
                      <a:gd name="connsiteX7" fmla="*/ 153866 w 226945"/>
                      <a:gd name="connsiteY7" fmla="*/ 1396 h 222579"/>
                      <a:gd name="connsiteX8" fmla="*/ 226702 w 226945"/>
                      <a:gd name="connsiteY8" fmla="*/ 70995 h 222579"/>
                      <a:gd name="connsiteX9" fmla="*/ 145247 w 226945"/>
                      <a:gd name="connsiteY9" fmla="*/ 108627 h 222579"/>
                      <a:gd name="connsiteX10" fmla="*/ 97094 w 226945"/>
                      <a:gd name="connsiteY10" fmla="*/ 135698 h 222579"/>
                      <a:gd name="connsiteX11" fmla="*/ 94423 w 226945"/>
                      <a:gd name="connsiteY11" fmla="*/ 149254 h 222579"/>
                      <a:gd name="connsiteX12" fmla="*/ 103002 w 226945"/>
                      <a:gd name="connsiteY12" fmla="*/ 181342 h 222579"/>
                      <a:gd name="connsiteX13" fmla="*/ 86330 w 226945"/>
                      <a:gd name="connsiteY13" fmla="*/ 210801 h 222579"/>
                      <a:gd name="connsiteX14" fmla="*/ 69497 w 226945"/>
                      <a:gd name="connsiteY14" fmla="*/ 222414 h 222579"/>
                      <a:gd name="connsiteX15" fmla="*/ 23650 w 226945"/>
                      <a:gd name="connsiteY15" fmla="*/ 204205 h 222579"/>
                      <a:gd name="connsiteX16" fmla="*/ 12037 w 226945"/>
                      <a:gd name="connsiteY16" fmla="*/ 199147 h 222579"/>
                      <a:gd name="connsiteX17" fmla="*/ 14020 w 226945"/>
                      <a:gd name="connsiteY17" fmla="*/ 144965 h 222579"/>
                      <a:gd name="connsiteX18" fmla="*/ 15234 w 226945"/>
                      <a:gd name="connsiteY18" fmla="*/ 123235 h 22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945" h="222579">
                        <a:moveTo>
                          <a:pt x="15234" y="123235"/>
                        </a:moveTo>
                        <a:cubicBezTo>
                          <a:pt x="5360" y="111743"/>
                          <a:pt x="-3542" y="92927"/>
                          <a:pt x="16003" y="72169"/>
                        </a:cubicBezTo>
                        <a:cubicBezTo>
                          <a:pt x="35547" y="51410"/>
                          <a:pt x="59219" y="55497"/>
                          <a:pt x="74150" y="61850"/>
                        </a:cubicBezTo>
                        <a:cubicBezTo>
                          <a:pt x="80795" y="64832"/>
                          <a:pt x="88608" y="63011"/>
                          <a:pt x="93250" y="57399"/>
                        </a:cubicBezTo>
                        <a:cubicBezTo>
                          <a:pt x="95479" y="54437"/>
                          <a:pt x="99121" y="52895"/>
                          <a:pt x="102799" y="53353"/>
                        </a:cubicBezTo>
                        <a:cubicBezTo>
                          <a:pt x="111180" y="54235"/>
                          <a:pt x="118686" y="48157"/>
                          <a:pt x="119568" y="39777"/>
                        </a:cubicBezTo>
                        <a:cubicBezTo>
                          <a:pt x="119576" y="39688"/>
                          <a:pt x="119584" y="39603"/>
                          <a:pt x="119592" y="39514"/>
                        </a:cubicBezTo>
                        <a:cubicBezTo>
                          <a:pt x="120847" y="24784"/>
                          <a:pt x="128090" y="7142"/>
                          <a:pt x="153866" y="1396"/>
                        </a:cubicBezTo>
                        <a:cubicBezTo>
                          <a:pt x="201169" y="-9327"/>
                          <a:pt x="226459" y="37490"/>
                          <a:pt x="226702" y="70995"/>
                        </a:cubicBezTo>
                        <a:cubicBezTo>
                          <a:pt x="226945" y="104500"/>
                          <a:pt x="175029" y="113240"/>
                          <a:pt x="145247" y="108627"/>
                        </a:cubicBezTo>
                        <a:cubicBezTo>
                          <a:pt x="123396" y="105269"/>
                          <a:pt x="105227" y="124813"/>
                          <a:pt x="97094" y="135698"/>
                        </a:cubicBezTo>
                        <a:cubicBezTo>
                          <a:pt x="94168" y="139567"/>
                          <a:pt x="93185" y="144564"/>
                          <a:pt x="94423" y="149254"/>
                        </a:cubicBezTo>
                        <a:lnTo>
                          <a:pt x="103002" y="181342"/>
                        </a:lnTo>
                        <a:cubicBezTo>
                          <a:pt x="98603" y="191774"/>
                          <a:pt x="93007" y="201660"/>
                          <a:pt x="86330" y="210801"/>
                        </a:cubicBezTo>
                        <a:cubicBezTo>
                          <a:pt x="82122" y="216389"/>
                          <a:pt x="76214" y="220464"/>
                          <a:pt x="69497" y="222414"/>
                        </a:cubicBezTo>
                        <a:cubicBezTo>
                          <a:pt x="60109" y="206228"/>
                          <a:pt x="35183" y="204205"/>
                          <a:pt x="23650" y="204205"/>
                        </a:cubicBezTo>
                        <a:cubicBezTo>
                          <a:pt x="19244" y="204205"/>
                          <a:pt x="15040" y="202372"/>
                          <a:pt x="12037" y="199147"/>
                        </a:cubicBezTo>
                        <a:cubicBezTo>
                          <a:pt x="3014" y="189476"/>
                          <a:pt x="-11311" y="167665"/>
                          <a:pt x="14020" y="144965"/>
                        </a:cubicBezTo>
                        <a:cubicBezTo>
                          <a:pt x="20175" y="139214"/>
                          <a:pt x="20709" y="129637"/>
                          <a:pt x="15234" y="123235"/>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2" name="任意多边形: 形状 21"/>
                  <p:cNvSpPr/>
                  <p:nvPr/>
                </p:nvSpPr>
                <p:spPr>
                  <a:xfrm>
                    <a:off x="4204691" y="2824021"/>
                    <a:ext cx="81464" cy="94732"/>
                  </a:xfrm>
                  <a:custGeom>
                    <a:avLst/>
                    <a:gdLst>
                      <a:gd name="connsiteX0" fmla="*/ 61912 w 62153"/>
                      <a:gd name="connsiteY0" fmla="*/ 63617 h 72276"/>
                      <a:gd name="connsiteX1" fmla="*/ 35165 w 62153"/>
                      <a:gd name="connsiteY1" fmla="*/ 573 h 72276"/>
                      <a:gd name="connsiteX2" fmla="*/ 7811 w 62153"/>
                      <a:gd name="connsiteY2" fmla="*/ 48079 h 72276"/>
                      <a:gd name="connsiteX3" fmla="*/ 61912 w 62153"/>
                      <a:gd name="connsiteY3" fmla="*/ 63617 h 72276"/>
                    </a:gdLst>
                    <a:ahLst/>
                    <a:cxnLst>
                      <a:cxn ang="0">
                        <a:pos x="connsiteX0" y="connsiteY0"/>
                      </a:cxn>
                      <a:cxn ang="0">
                        <a:pos x="connsiteX1" y="connsiteY1"/>
                      </a:cxn>
                      <a:cxn ang="0">
                        <a:pos x="connsiteX2" y="connsiteY2"/>
                      </a:cxn>
                      <a:cxn ang="0">
                        <a:pos x="connsiteX3" y="connsiteY3"/>
                      </a:cxn>
                    </a:cxnLst>
                    <a:rect l="l" t="t" r="r" b="b"/>
                    <a:pathLst>
                      <a:path w="62153" h="72276">
                        <a:moveTo>
                          <a:pt x="61912" y="63617"/>
                        </a:moveTo>
                        <a:cubicBezTo>
                          <a:pt x="61912" y="63617"/>
                          <a:pt x="58998" y="5267"/>
                          <a:pt x="35165" y="573"/>
                        </a:cubicBezTo>
                        <a:cubicBezTo>
                          <a:pt x="11331" y="-4121"/>
                          <a:pt x="-13393" y="13765"/>
                          <a:pt x="7811" y="48079"/>
                        </a:cubicBezTo>
                        <a:cubicBezTo>
                          <a:pt x="34355" y="90728"/>
                          <a:pt x="61912" y="63617"/>
                          <a:pt x="61912" y="63617"/>
                        </a:cubicBezTo>
                        <a:close/>
                      </a:path>
                    </a:pathLst>
                  </a:custGeom>
                  <a:gradFill>
                    <a:gsLst>
                      <a:gs pos="0">
                        <a:srgbClr val="FEBBBA"/>
                      </a:gs>
                      <a:gs pos="50000">
                        <a:srgbClr val="FEA6A4"/>
                      </a:gs>
                      <a:gs pos="100000">
                        <a:srgbClr val="FF928E"/>
                      </a:gs>
                    </a:gsLst>
                    <a:lin ang="1893918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3" name="任意多边形: 形状 22"/>
                  <p:cNvSpPr/>
                  <p:nvPr/>
                </p:nvSpPr>
                <p:spPr>
                  <a:xfrm>
                    <a:off x="3760239" y="3161616"/>
                    <a:ext cx="372215" cy="933877"/>
                  </a:xfrm>
                  <a:custGeom>
                    <a:avLst/>
                    <a:gdLst>
                      <a:gd name="connsiteX0" fmla="*/ 175537 w 283981"/>
                      <a:gd name="connsiteY0" fmla="*/ -166 h 712501"/>
                      <a:gd name="connsiteX1" fmla="*/ 283740 w 283981"/>
                      <a:gd name="connsiteY1" fmla="*/ 712336 h 712501"/>
                      <a:gd name="connsiteX2" fmla="*/ 282404 w 283981"/>
                      <a:gd name="connsiteY2" fmla="*/ 671871 h 712501"/>
                      <a:gd name="connsiteX3" fmla="*/ 220210 w 283981"/>
                      <a:gd name="connsiteY3" fmla="*/ 253184 h 712501"/>
                      <a:gd name="connsiteX4" fmla="*/ 175537 w 283981"/>
                      <a:gd name="connsiteY4" fmla="*/ -166 h 71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81" h="712501">
                        <a:moveTo>
                          <a:pt x="175537" y="-166"/>
                        </a:moveTo>
                        <a:cubicBezTo>
                          <a:pt x="175537" y="-166"/>
                          <a:pt x="-284425" y="532633"/>
                          <a:pt x="283740" y="712336"/>
                        </a:cubicBezTo>
                        <a:lnTo>
                          <a:pt x="282404" y="671871"/>
                        </a:lnTo>
                        <a:cubicBezTo>
                          <a:pt x="282404" y="671871"/>
                          <a:pt x="66485" y="500949"/>
                          <a:pt x="220210" y="253184"/>
                        </a:cubicBezTo>
                        <a:cubicBezTo>
                          <a:pt x="220210" y="253224"/>
                          <a:pt x="192492" y="23547"/>
                          <a:pt x="175537"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4" name="任意多边形: 形状 23"/>
                  <p:cNvSpPr/>
                  <p:nvPr/>
                </p:nvSpPr>
                <p:spPr>
                  <a:xfrm>
                    <a:off x="4123589" y="3997101"/>
                    <a:ext cx="193010" cy="95566"/>
                  </a:xfrm>
                  <a:custGeom>
                    <a:avLst/>
                    <a:gdLst>
                      <a:gd name="connsiteX0" fmla="*/ 9355 w 147257"/>
                      <a:gd name="connsiteY0" fmla="*/ 38404 h 72912"/>
                      <a:gd name="connsiteX1" fmla="*/ 113389 w 147257"/>
                      <a:gd name="connsiteY1" fmla="*/ 2633 h 72912"/>
                      <a:gd name="connsiteX2" fmla="*/ 147016 w 147257"/>
                      <a:gd name="connsiteY2" fmla="*/ 42005 h 72912"/>
                      <a:gd name="connsiteX3" fmla="*/ 107401 w 147257"/>
                      <a:gd name="connsiteY3" fmla="*/ 67539 h 72912"/>
                      <a:gd name="connsiteX4" fmla="*/ 2193 w 147257"/>
                      <a:gd name="connsiteY4" fmla="*/ 70978 h 72912"/>
                      <a:gd name="connsiteX5" fmla="*/ 9355 w 147257"/>
                      <a:gd name="connsiteY5" fmla="*/ 38404 h 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57" h="72912">
                        <a:moveTo>
                          <a:pt x="9355" y="38404"/>
                        </a:moveTo>
                        <a:cubicBezTo>
                          <a:pt x="9355" y="38404"/>
                          <a:pt x="80532" y="-12460"/>
                          <a:pt x="113389" y="2633"/>
                        </a:cubicBezTo>
                        <a:cubicBezTo>
                          <a:pt x="146247" y="17727"/>
                          <a:pt x="147016" y="42005"/>
                          <a:pt x="147016" y="42005"/>
                        </a:cubicBezTo>
                        <a:cubicBezTo>
                          <a:pt x="147016" y="42005"/>
                          <a:pt x="131922" y="74863"/>
                          <a:pt x="107401" y="67539"/>
                        </a:cubicBezTo>
                        <a:cubicBezTo>
                          <a:pt x="82879" y="60214"/>
                          <a:pt x="26836" y="78262"/>
                          <a:pt x="2193" y="70978"/>
                        </a:cubicBezTo>
                        <a:cubicBezTo>
                          <a:pt x="2354" y="70978"/>
                          <a:pt x="-6790" y="38930"/>
                          <a:pt x="9355" y="38404"/>
                        </a:cubicBezTo>
                        <a:close/>
                      </a:path>
                    </a:pathLst>
                  </a:custGeom>
                  <a:gradFill>
                    <a:gsLst>
                      <a:gs pos="0">
                        <a:srgbClr val="FEBBBA"/>
                      </a:gs>
                      <a:gs pos="50000">
                        <a:srgbClr val="FEA6A4"/>
                      </a:gs>
                      <a:gs pos="100000">
                        <a:srgbClr val="FF928E"/>
                      </a:gs>
                    </a:gsLst>
                    <a:lin ang="825775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5" name="任意多边形: 形状 24"/>
                  <p:cNvSpPr/>
                  <p:nvPr/>
                </p:nvSpPr>
                <p:spPr>
                  <a:xfrm>
                    <a:off x="4655135" y="3159283"/>
                    <a:ext cx="339970" cy="919080"/>
                  </a:xfrm>
                  <a:custGeom>
                    <a:avLst/>
                    <a:gdLst>
                      <a:gd name="connsiteX0" fmla="*/ 42853 w 259380"/>
                      <a:gd name="connsiteY0" fmla="*/ -166 h 701212"/>
                      <a:gd name="connsiteX1" fmla="*/ 1053 w 259380"/>
                      <a:gd name="connsiteY1" fmla="*/ 701046 h 701212"/>
                      <a:gd name="connsiteX2" fmla="*/ -242 w 259380"/>
                      <a:gd name="connsiteY2" fmla="*/ 660582 h 701212"/>
                      <a:gd name="connsiteX3" fmla="*/ 34517 w 259380"/>
                      <a:gd name="connsiteY3" fmla="*/ 238738 h 701212"/>
                      <a:gd name="connsiteX4" fmla="*/ 42853 w 259380"/>
                      <a:gd name="connsiteY4" fmla="*/ -166 h 701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0" h="701212">
                        <a:moveTo>
                          <a:pt x="42853" y="-166"/>
                        </a:moveTo>
                        <a:cubicBezTo>
                          <a:pt x="42853" y="-166"/>
                          <a:pt x="556268" y="484560"/>
                          <a:pt x="1053" y="701046"/>
                        </a:cubicBezTo>
                        <a:lnTo>
                          <a:pt x="-242" y="660582"/>
                        </a:lnTo>
                        <a:cubicBezTo>
                          <a:pt x="-242" y="660582"/>
                          <a:pt x="204064" y="475941"/>
                          <a:pt x="34517" y="238738"/>
                        </a:cubicBezTo>
                        <a:cubicBezTo>
                          <a:pt x="34477" y="238778"/>
                          <a:pt x="11857" y="41311"/>
                          <a:pt x="42853"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6" name="任意多边形: 形状 25"/>
                  <p:cNvSpPr/>
                  <p:nvPr/>
                </p:nvSpPr>
                <p:spPr>
                  <a:xfrm>
                    <a:off x="4470192" y="3987935"/>
                    <a:ext cx="193846" cy="91516"/>
                  </a:xfrm>
                  <a:custGeom>
                    <a:avLst/>
                    <a:gdLst>
                      <a:gd name="connsiteX0" fmla="*/ 136894 w 147895"/>
                      <a:gd name="connsiteY0" fmla="*/ 32569 h 69822"/>
                      <a:gd name="connsiteX1" fmla="*/ 30796 w 147895"/>
                      <a:gd name="connsiteY1" fmla="*/ 3678 h 69822"/>
                      <a:gd name="connsiteX2" fmla="*/ -241 w 147895"/>
                      <a:gd name="connsiteY2" fmla="*/ 45154 h 69822"/>
                      <a:gd name="connsiteX3" fmla="*/ 40993 w 147895"/>
                      <a:gd name="connsiteY3" fmla="*/ 68097 h 69822"/>
                      <a:gd name="connsiteX4" fmla="*/ 146201 w 147895"/>
                      <a:gd name="connsiteY4" fmla="*/ 64658 h 69822"/>
                      <a:gd name="connsiteX5" fmla="*/ 136894 w 147895"/>
                      <a:gd name="connsiteY5" fmla="*/ 32569 h 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95" h="69822">
                        <a:moveTo>
                          <a:pt x="136894" y="32569"/>
                        </a:moveTo>
                        <a:cubicBezTo>
                          <a:pt x="136894" y="32569"/>
                          <a:pt x="62601" y="-13520"/>
                          <a:pt x="30796" y="3678"/>
                        </a:cubicBezTo>
                        <a:cubicBezTo>
                          <a:pt x="-1009" y="20875"/>
                          <a:pt x="-241" y="45154"/>
                          <a:pt x="-241" y="45154"/>
                        </a:cubicBezTo>
                        <a:cubicBezTo>
                          <a:pt x="-241" y="45154"/>
                          <a:pt x="16997" y="76959"/>
                          <a:pt x="40993" y="68097"/>
                        </a:cubicBezTo>
                        <a:cubicBezTo>
                          <a:pt x="64988" y="59236"/>
                          <a:pt x="121922" y="73520"/>
                          <a:pt x="146201" y="64658"/>
                        </a:cubicBezTo>
                        <a:cubicBezTo>
                          <a:pt x="146201" y="64658"/>
                          <a:pt x="153080" y="32043"/>
                          <a:pt x="136894" y="32569"/>
                        </a:cubicBezTo>
                        <a:close/>
                      </a:path>
                    </a:pathLst>
                  </a:custGeom>
                  <a:gradFill>
                    <a:gsLst>
                      <a:gs pos="0">
                        <a:srgbClr val="FEBBBA"/>
                      </a:gs>
                      <a:gs pos="50000">
                        <a:srgbClr val="FEA6A4"/>
                      </a:gs>
                      <a:gs pos="100000">
                        <a:srgbClr val="FF928E"/>
                      </a:gs>
                    </a:gsLst>
                    <a:lin ang="2587800" scaled="1"/>
                  </a:gradFill>
                  <a:ln w="4046" cap="flat">
                    <a:noFill/>
                    <a:prstDash val="solid"/>
                    <a:miter/>
                  </a:ln>
                </p:spPr>
                <p:txBody>
                  <a:bodyPr rtlCol="0" anchor="ctr"/>
                  <a:lstStyle/>
                  <a:p>
                    <a:endParaRPr lang="zh-CN" altLang="en-US">
                      <a:cs typeface="思源黑体 CN Normal" panose="020B0400000000000000" charset="-122"/>
                    </a:endParaRPr>
                  </a:p>
                </p:txBody>
              </p:sp>
            </p:grpSp>
          </p:grpSp>
        </p:grpSp>
        <p:grpSp>
          <p:nvGrpSpPr>
            <p:cNvPr id="131" name="组合 130"/>
            <p:cNvGrpSpPr/>
            <p:nvPr/>
          </p:nvGrpSpPr>
          <p:grpSpPr>
            <a:xfrm>
              <a:off x="3938912" y="4460898"/>
              <a:ext cx="1838936" cy="1838937"/>
              <a:chOff x="4662812" y="4365648"/>
              <a:chExt cx="1838936" cy="1838937"/>
            </a:xfrm>
          </p:grpSpPr>
          <p:sp>
            <p:nvSpPr>
              <p:cNvPr id="16" name="椭圆 15"/>
              <p:cNvSpPr/>
              <p:nvPr/>
            </p:nvSpPr>
            <p:spPr>
              <a:xfrm>
                <a:off x="4662812" y="4365648"/>
                <a:ext cx="1838936" cy="1838937"/>
              </a:xfrm>
              <a:prstGeom prst="ellipse">
                <a:avLst/>
              </a:pr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7" name="椭圆 36"/>
              <p:cNvSpPr/>
              <p:nvPr/>
            </p:nvSpPr>
            <p:spPr>
              <a:xfrm>
                <a:off x="4734963" y="4444954"/>
                <a:ext cx="1698670" cy="1698671"/>
              </a:xfrm>
              <a:prstGeom prst="ellipse">
                <a:avLst/>
              </a:pr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nvGrpSpPr>
              <p:cNvPr id="62" name="组合 61"/>
              <p:cNvGrpSpPr/>
              <p:nvPr/>
            </p:nvGrpSpPr>
            <p:grpSpPr>
              <a:xfrm>
                <a:off x="5125611" y="4580323"/>
                <a:ext cx="862662" cy="1535404"/>
                <a:chOff x="3995768" y="4268892"/>
                <a:chExt cx="862662" cy="1535404"/>
              </a:xfrm>
            </p:grpSpPr>
            <p:sp>
              <p:nvSpPr>
                <p:cNvPr id="38" name="任意多边形: 形状 37"/>
                <p:cNvSpPr/>
                <p:nvPr/>
              </p:nvSpPr>
              <p:spPr>
                <a:xfrm>
                  <a:off x="4227391" y="4404631"/>
                  <a:ext cx="425803" cy="272660"/>
                </a:xfrm>
                <a:custGeom>
                  <a:avLst/>
                  <a:gdLst>
                    <a:gd name="connsiteX0" fmla="*/ 63125 w 324866"/>
                    <a:gd name="connsiteY0" fmla="*/ 9720 h 208026"/>
                    <a:gd name="connsiteX1" fmla="*/ -242 w 324866"/>
                    <a:gd name="connsiteY1" fmla="*/ 57468 h 208026"/>
                    <a:gd name="connsiteX2" fmla="*/ 69478 w 324866"/>
                    <a:gd name="connsiteY2" fmla="*/ 195048 h 208026"/>
                    <a:gd name="connsiteX3" fmla="*/ 217822 w 324866"/>
                    <a:gd name="connsiteY3" fmla="*/ 159803 h 208026"/>
                    <a:gd name="connsiteX4" fmla="*/ 323677 w 324866"/>
                    <a:gd name="connsiteY4" fmla="*/ 32137 h 208026"/>
                    <a:gd name="connsiteX5" fmla="*/ 224701 w 324866"/>
                    <a:gd name="connsiteY5" fmla="*/ 2396 h 208026"/>
                    <a:gd name="connsiteX6" fmla="*/ 63125 w 324866"/>
                    <a:gd name="connsiteY6" fmla="*/ 9720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866" h="208026">
                      <a:moveTo>
                        <a:pt x="63125" y="9720"/>
                      </a:moveTo>
                      <a:cubicBezTo>
                        <a:pt x="62114" y="11581"/>
                        <a:pt x="-242" y="57468"/>
                        <a:pt x="-242" y="57468"/>
                      </a:cubicBezTo>
                      <a:cubicBezTo>
                        <a:pt x="-242" y="57468"/>
                        <a:pt x="13516" y="156040"/>
                        <a:pt x="69478" y="195048"/>
                      </a:cubicBezTo>
                      <a:cubicBezTo>
                        <a:pt x="130944" y="237819"/>
                        <a:pt x="217822" y="159803"/>
                        <a:pt x="217822" y="159803"/>
                      </a:cubicBezTo>
                      <a:cubicBezTo>
                        <a:pt x="217822" y="159803"/>
                        <a:pt x="286935" y="176111"/>
                        <a:pt x="323677" y="32137"/>
                      </a:cubicBezTo>
                      <a:cubicBezTo>
                        <a:pt x="332094" y="-882"/>
                        <a:pt x="283213" y="-3674"/>
                        <a:pt x="224701" y="2396"/>
                      </a:cubicBezTo>
                      <a:cubicBezTo>
                        <a:pt x="148910" y="10367"/>
                        <a:pt x="63125" y="9720"/>
                        <a:pt x="63125" y="9720"/>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9" name="任意多边形: 形状 38"/>
                <p:cNvSpPr/>
                <p:nvPr/>
              </p:nvSpPr>
              <p:spPr>
                <a:xfrm>
                  <a:off x="4020125" y="4805623"/>
                  <a:ext cx="829127" cy="998673"/>
                </a:xfrm>
                <a:custGeom>
                  <a:avLst/>
                  <a:gdLst>
                    <a:gd name="connsiteX0" fmla="*/ 104681 w 632582"/>
                    <a:gd name="connsiteY0" fmla="*/ 39963 h 761937"/>
                    <a:gd name="connsiteX1" fmla="*/ 184639 w 632582"/>
                    <a:gd name="connsiteY1" fmla="*/ 2736 h 761937"/>
                    <a:gd name="connsiteX2" fmla="*/ 289240 w 632582"/>
                    <a:gd name="connsiteY2" fmla="*/ 15847 h 761937"/>
                    <a:gd name="connsiteX3" fmla="*/ 429167 w 632582"/>
                    <a:gd name="connsiteY3" fmla="*/ 2453 h 761937"/>
                    <a:gd name="connsiteX4" fmla="*/ 521467 w 632582"/>
                    <a:gd name="connsiteY4" fmla="*/ 39154 h 761937"/>
                    <a:gd name="connsiteX5" fmla="*/ 632340 w 632582"/>
                    <a:gd name="connsiteY5" fmla="*/ 230188 h 761937"/>
                    <a:gd name="connsiteX6" fmla="*/ 545138 w 632582"/>
                    <a:gd name="connsiteY6" fmla="*/ 287445 h 761937"/>
                    <a:gd name="connsiteX7" fmla="*/ 536155 w 632582"/>
                    <a:gd name="connsiteY7" fmla="*/ 651627 h 761937"/>
                    <a:gd name="connsiteX8" fmla="*/ 320883 w 632582"/>
                    <a:gd name="connsiteY8" fmla="*/ 761772 h 761937"/>
                    <a:gd name="connsiteX9" fmla="*/ 75222 w 632582"/>
                    <a:gd name="connsiteY9" fmla="*/ 638274 h 761937"/>
                    <a:gd name="connsiteX10" fmla="*/ 84003 w 632582"/>
                    <a:gd name="connsiteY10" fmla="*/ 282549 h 761937"/>
                    <a:gd name="connsiteX11" fmla="*/ 282 w 632582"/>
                    <a:gd name="connsiteY11" fmla="*/ 232980 h 761937"/>
                    <a:gd name="connsiteX12" fmla="*/ 104681 w 632582"/>
                    <a:gd name="connsiteY12" fmla="*/ 39963 h 7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2582" h="761937">
                      <a:moveTo>
                        <a:pt x="104681" y="39963"/>
                      </a:moveTo>
                      <a:cubicBezTo>
                        <a:pt x="129048" y="23146"/>
                        <a:pt x="156083" y="10562"/>
                        <a:pt x="184639" y="2736"/>
                      </a:cubicBezTo>
                      <a:cubicBezTo>
                        <a:pt x="195402" y="-177"/>
                        <a:pt x="253429" y="16696"/>
                        <a:pt x="289240" y="15847"/>
                      </a:cubicBezTo>
                      <a:cubicBezTo>
                        <a:pt x="338485" y="14714"/>
                        <a:pt x="388581" y="-7663"/>
                        <a:pt x="429167" y="2453"/>
                      </a:cubicBezTo>
                      <a:cubicBezTo>
                        <a:pt x="469753" y="12569"/>
                        <a:pt x="502448" y="25599"/>
                        <a:pt x="521467" y="39154"/>
                      </a:cubicBezTo>
                      <a:cubicBezTo>
                        <a:pt x="578481" y="79619"/>
                        <a:pt x="611946" y="155288"/>
                        <a:pt x="632340" y="230188"/>
                      </a:cubicBezTo>
                      <a:cubicBezTo>
                        <a:pt x="607414" y="254956"/>
                        <a:pt x="577753" y="274432"/>
                        <a:pt x="545138" y="287445"/>
                      </a:cubicBezTo>
                      <a:lnTo>
                        <a:pt x="536155" y="651627"/>
                      </a:lnTo>
                      <a:lnTo>
                        <a:pt x="320883" y="761772"/>
                      </a:lnTo>
                      <a:lnTo>
                        <a:pt x="75222" y="638274"/>
                      </a:lnTo>
                      <a:lnTo>
                        <a:pt x="84003" y="282549"/>
                      </a:lnTo>
                      <a:cubicBezTo>
                        <a:pt x="84003" y="282549"/>
                        <a:pt x="5987" y="246131"/>
                        <a:pt x="282" y="232980"/>
                      </a:cubicBezTo>
                      <a:cubicBezTo>
                        <a:pt x="-5424" y="219829"/>
                        <a:pt x="35850" y="87307"/>
                        <a:pt x="104681" y="39963"/>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0" name="任意多边形: 形状 39"/>
                <p:cNvSpPr/>
                <p:nvPr/>
              </p:nvSpPr>
              <p:spPr>
                <a:xfrm>
                  <a:off x="3995768" y="5109139"/>
                  <a:ext cx="249982" cy="536046"/>
                </a:xfrm>
                <a:custGeom>
                  <a:avLst/>
                  <a:gdLst>
                    <a:gd name="connsiteX0" fmla="*/ 22588 w 190724"/>
                    <a:gd name="connsiteY0" fmla="*/ -166 h 408976"/>
                    <a:gd name="connsiteX1" fmla="*/ 156445 w 190724"/>
                    <a:gd name="connsiteY1" fmla="*/ 408811 h 408976"/>
                    <a:gd name="connsiteX2" fmla="*/ 186874 w 190724"/>
                    <a:gd name="connsiteY2" fmla="*/ 320031 h 408976"/>
                    <a:gd name="connsiteX3" fmla="*/ 114402 w 190724"/>
                    <a:gd name="connsiteY3" fmla="*/ 55311 h 408976"/>
                    <a:gd name="connsiteX4" fmla="*/ 22588 w 190724"/>
                    <a:gd name="connsiteY4" fmla="*/ -166 h 40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24" h="408976">
                      <a:moveTo>
                        <a:pt x="22588" y="-166"/>
                      </a:moveTo>
                      <a:cubicBezTo>
                        <a:pt x="22588" y="-166"/>
                        <a:pt x="-81973" y="289683"/>
                        <a:pt x="156445" y="408811"/>
                      </a:cubicBezTo>
                      <a:cubicBezTo>
                        <a:pt x="205933" y="402215"/>
                        <a:pt x="186874" y="320031"/>
                        <a:pt x="186874" y="320031"/>
                      </a:cubicBezTo>
                      <a:cubicBezTo>
                        <a:pt x="186874" y="320031"/>
                        <a:pt x="83285" y="297088"/>
                        <a:pt x="114402" y="55311"/>
                      </a:cubicBezTo>
                      <a:cubicBezTo>
                        <a:pt x="85672" y="31720"/>
                        <a:pt x="22588" y="-166"/>
                        <a:pt x="22588" y="-166"/>
                      </a:cubicBezTo>
                      <a:close/>
                    </a:path>
                  </a:pathLst>
                </a:custGeom>
                <a:gradFill>
                  <a:gsLst>
                    <a:gs pos="0">
                      <a:srgbClr val="FEBBBA"/>
                    </a:gs>
                    <a:gs pos="50000">
                      <a:srgbClr val="FEA6A4"/>
                    </a:gs>
                    <a:gs pos="100000">
                      <a:srgbClr val="FF928E"/>
                    </a:gs>
                  </a:gsLst>
                  <a:lin ang="40507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1" name="任意多边形: 形状 40"/>
                <p:cNvSpPr/>
                <p:nvPr/>
              </p:nvSpPr>
              <p:spPr>
                <a:xfrm>
                  <a:off x="4622372" y="5109139"/>
                  <a:ext cx="236058" cy="536046"/>
                </a:xfrm>
                <a:custGeom>
                  <a:avLst/>
                  <a:gdLst>
                    <a:gd name="connsiteX0" fmla="*/ 167677 w 180100"/>
                    <a:gd name="connsiteY0" fmla="*/ -166 h 408976"/>
                    <a:gd name="connsiteX1" fmla="*/ 33819 w 180100"/>
                    <a:gd name="connsiteY1" fmla="*/ 408811 h 408976"/>
                    <a:gd name="connsiteX2" fmla="*/ 3350 w 180100"/>
                    <a:gd name="connsiteY2" fmla="*/ 320031 h 408976"/>
                    <a:gd name="connsiteX3" fmla="*/ 75862 w 180100"/>
                    <a:gd name="connsiteY3" fmla="*/ 55311 h 408976"/>
                    <a:gd name="connsiteX4" fmla="*/ 167677 w 180100"/>
                    <a:gd name="connsiteY4" fmla="*/ -166 h 40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0" h="408976">
                      <a:moveTo>
                        <a:pt x="167677" y="-166"/>
                      </a:moveTo>
                      <a:cubicBezTo>
                        <a:pt x="167677" y="-166"/>
                        <a:pt x="239623" y="302389"/>
                        <a:pt x="33819" y="408811"/>
                      </a:cubicBezTo>
                      <a:cubicBezTo>
                        <a:pt x="-15669" y="402215"/>
                        <a:pt x="3350" y="320031"/>
                        <a:pt x="3350" y="320031"/>
                      </a:cubicBezTo>
                      <a:cubicBezTo>
                        <a:pt x="3350" y="320031"/>
                        <a:pt x="86869" y="278879"/>
                        <a:pt x="75862" y="55311"/>
                      </a:cubicBezTo>
                      <a:cubicBezTo>
                        <a:pt x="104633" y="31720"/>
                        <a:pt x="167677" y="-166"/>
                        <a:pt x="167677" y="-166"/>
                      </a:cubicBezTo>
                      <a:close/>
                    </a:path>
                  </a:pathLst>
                </a:custGeom>
                <a:gradFill>
                  <a:gsLst>
                    <a:gs pos="0">
                      <a:srgbClr val="FEBBBA"/>
                    </a:gs>
                    <a:gs pos="50000">
                      <a:srgbClr val="FEA6A4"/>
                    </a:gs>
                    <a:gs pos="100000">
                      <a:srgbClr val="FF928E"/>
                    </a:gs>
                  </a:gsLst>
                  <a:lin ang="674936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2" name="任意多边形: 形状 41"/>
                <p:cNvSpPr/>
                <p:nvPr/>
              </p:nvSpPr>
              <p:spPr>
                <a:xfrm>
                  <a:off x="4262449" y="4686752"/>
                  <a:ext cx="320714" cy="243692"/>
                </a:xfrm>
                <a:custGeom>
                  <a:avLst/>
                  <a:gdLst>
                    <a:gd name="connsiteX0" fmla="*/ -242 w 244689"/>
                    <a:gd name="connsiteY0" fmla="*/ 93429 h 185925"/>
                    <a:gd name="connsiteX1" fmla="*/ 127100 w 244689"/>
                    <a:gd name="connsiteY1" fmla="*/ 185729 h 185925"/>
                    <a:gd name="connsiteX2" fmla="*/ 244447 w 244689"/>
                    <a:gd name="connsiteY2" fmla="*/ 93146 h 185925"/>
                    <a:gd name="connsiteX3" fmla="*/ 174160 w 244689"/>
                    <a:gd name="connsiteY3" fmla="*/ 78093 h 185925"/>
                    <a:gd name="connsiteX4" fmla="*/ 168293 w 244689"/>
                    <a:gd name="connsiteY4" fmla="*/ -166 h 185925"/>
                    <a:gd name="connsiteX5" fmla="*/ 62599 w 244689"/>
                    <a:gd name="connsiteY5" fmla="*/ 7644 h 185925"/>
                    <a:gd name="connsiteX6" fmla="*/ 60657 w 244689"/>
                    <a:gd name="connsiteY6" fmla="*/ 82018 h 1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689" h="185925">
                      <a:moveTo>
                        <a:pt x="-242" y="93429"/>
                      </a:moveTo>
                      <a:cubicBezTo>
                        <a:pt x="-242" y="93429"/>
                        <a:pt x="21528" y="187712"/>
                        <a:pt x="127100" y="185729"/>
                      </a:cubicBezTo>
                      <a:cubicBezTo>
                        <a:pt x="234696" y="183786"/>
                        <a:pt x="244447" y="93146"/>
                        <a:pt x="244447" y="93146"/>
                      </a:cubicBezTo>
                      <a:lnTo>
                        <a:pt x="174160" y="78093"/>
                      </a:lnTo>
                      <a:lnTo>
                        <a:pt x="168293" y="-166"/>
                      </a:lnTo>
                      <a:lnTo>
                        <a:pt x="62599" y="7644"/>
                      </a:lnTo>
                      <a:lnTo>
                        <a:pt x="60657" y="82018"/>
                      </a:lnTo>
                      <a:close/>
                    </a:path>
                  </a:pathLst>
                </a:custGeom>
                <a:gradFill>
                  <a:gsLst>
                    <a:gs pos="0">
                      <a:srgbClr val="FEBBBA"/>
                    </a:gs>
                    <a:gs pos="50000">
                      <a:srgbClr val="FEA6A4"/>
                    </a:gs>
                    <a:gs pos="100000">
                      <a:srgbClr val="FF928E"/>
                    </a:gs>
                  </a:gsLst>
                  <a:lin ang="1616063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3" name="任意多边形: 形状 42"/>
                <p:cNvSpPr/>
                <p:nvPr/>
              </p:nvSpPr>
              <p:spPr>
                <a:xfrm>
                  <a:off x="4301518" y="4396003"/>
                  <a:ext cx="287754" cy="388930"/>
                </a:xfrm>
                <a:custGeom>
                  <a:avLst/>
                  <a:gdLst>
                    <a:gd name="connsiteX0" fmla="*/ 47480 w 219542"/>
                    <a:gd name="connsiteY0" fmla="*/ -166 h 296734"/>
                    <a:gd name="connsiteX1" fmla="*/ 70019 w 219542"/>
                    <a:gd name="connsiteY1" fmla="*/ 291180 h 296734"/>
                    <a:gd name="connsiteX2" fmla="*/ 215975 w 219542"/>
                    <a:gd name="connsiteY2" fmla="*/ 82342 h 296734"/>
                    <a:gd name="connsiteX3" fmla="*/ 167418 w 219542"/>
                    <a:gd name="connsiteY3" fmla="*/ 9991 h 296734"/>
                  </a:gdLst>
                  <a:ahLst/>
                  <a:cxnLst>
                    <a:cxn ang="0">
                      <a:pos x="connsiteX0" y="connsiteY0"/>
                    </a:cxn>
                    <a:cxn ang="0">
                      <a:pos x="connsiteX1" y="connsiteY1"/>
                    </a:cxn>
                    <a:cxn ang="0">
                      <a:pos x="connsiteX2" y="connsiteY2"/>
                    </a:cxn>
                    <a:cxn ang="0">
                      <a:pos x="connsiteX3" y="connsiteY3"/>
                    </a:cxn>
                  </a:cxnLst>
                  <a:rect l="l" t="t" r="r" b="b"/>
                  <a:pathLst>
                    <a:path w="219542" h="296734">
                      <a:moveTo>
                        <a:pt x="47480" y="-166"/>
                      </a:moveTo>
                      <a:cubicBezTo>
                        <a:pt x="47480" y="-166"/>
                        <a:pt x="-73630" y="234529"/>
                        <a:pt x="70019" y="291180"/>
                      </a:cubicBezTo>
                      <a:cubicBezTo>
                        <a:pt x="171181" y="331361"/>
                        <a:pt x="234913" y="135391"/>
                        <a:pt x="215975" y="82342"/>
                      </a:cubicBezTo>
                      <a:cubicBezTo>
                        <a:pt x="186638" y="279"/>
                        <a:pt x="167418" y="9991"/>
                        <a:pt x="167418" y="9991"/>
                      </a:cubicBezTo>
                      <a:close/>
                    </a:path>
                  </a:pathLst>
                </a:custGeom>
                <a:gradFill>
                  <a:gsLst>
                    <a:gs pos="0">
                      <a:srgbClr val="FEBBBA"/>
                    </a:gs>
                    <a:gs pos="50000">
                      <a:srgbClr val="FEA6A4"/>
                    </a:gs>
                    <a:gs pos="100000">
                      <a:srgbClr val="FF928E"/>
                    </a:gs>
                  </a:gsLst>
                  <a:lin ang="1689637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4" name="任意多边形: 形状 43"/>
                <p:cNvSpPr/>
                <p:nvPr/>
              </p:nvSpPr>
              <p:spPr>
                <a:xfrm>
                  <a:off x="4226077" y="4268892"/>
                  <a:ext cx="430893" cy="349529"/>
                </a:xfrm>
                <a:custGeom>
                  <a:avLst/>
                  <a:gdLst>
                    <a:gd name="connsiteX0" fmla="*/ 302668 w 328750"/>
                    <a:gd name="connsiteY0" fmla="*/ 75447 h 266673"/>
                    <a:gd name="connsiteX1" fmla="*/ 221293 w 328750"/>
                    <a:gd name="connsiteY1" fmla="*/ 190974 h 266673"/>
                    <a:gd name="connsiteX2" fmla="*/ 81771 w 328750"/>
                    <a:gd name="connsiteY2" fmla="*/ 185470 h 266673"/>
                    <a:gd name="connsiteX3" fmla="*/ 34225 w 328750"/>
                    <a:gd name="connsiteY3" fmla="*/ 254625 h 266673"/>
                    <a:gd name="connsiteX4" fmla="*/ 23178 w 328750"/>
                    <a:gd name="connsiteY4" fmla="*/ 80627 h 266673"/>
                    <a:gd name="connsiteX5" fmla="*/ 112200 w 328750"/>
                    <a:gd name="connsiteY5" fmla="*/ 11837 h 266673"/>
                    <a:gd name="connsiteX6" fmla="*/ 241687 w 328750"/>
                    <a:gd name="connsiteY6" fmla="*/ 6617 h 266673"/>
                    <a:gd name="connsiteX7" fmla="*/ 302668 w 328750"/>
                    <a:gd name="connsiteY7" fmla="*/ 75447 h 26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750" h="266673">
                      <a:moveTo>
                        <a:pt x="302668" y="75447"/>
                      </a:moveTo>
                      <a:cubicBezTo>
                        <a:pt x="362515" y="91916"/>
                        <a:pt x="311367" y="221686"/>
                        <a:pt x="221293" y="190974"/>
                      </a:cubicBezTo>
                      <a:cubicBezTo>
                        <a:pt x="131219" y="160261"/>
                        <a:pt x="95853" y="160747"/>
                        <a:pt x="81771" y="185470"/>
                      </a:cubicBezTo>
                      <a:cubicBezTo>
                        <a:pt x="67689" y="210194"/>
                        <a:pt x="64695" y="298084"/>
                        <a:pt x="34225" y="254625"/>
                      </a:cubicBezTo>
                      <a:cubicBezTo>
                        <a:pt x="842" y="207038"/>
                        <a:pt x="-17772" y="111501"/>
                        <a:pt x="23178" y="80627"/>
                      </a:cubicBezTo>
                      <a:cubicBezTo>
                        <a:pt x="59596" y="53070"/>
                        <a:pt x="68296" y="10420"/>
                        <a:pt x="112200" y="11837"/>
                      </a:cubicBezTo>
                      <a:cubicBezTo>
                        <a:pt x="170429" y="13819"/>
                        <a:pt x="215507" y="-11997"/>
                        <a:pt x="241687" y="6617"/>
                      </a:cubicBezTo>
                      <a:cubicBezTo>
                        <a:pt x="271995" y="28103"/>
                        <a:pt x="258642" y="63348"/>
                        <a:pt x="302668" y="7544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5" name="任意多边形: 形状 44"/>
                <p:cNvSpPr/>
                <p:nvPr/>
              </p:nvSpPr>
              <p:spPr>
                <a:xfrm>
                  <a:off x="4286006" y="4524486"/>
                  <a:ext cx="44636" cy="100000"/>
                </a:xfrm>
                <a:custGeom>
                  <a:avLst/>
                  <a:gdLst>
                    <a:gd name="connsiteX0" fmla="*/ 30504 w 34055"/>
                    <a:gd name="connsiteY0" fmla="*/ 10658 h 76295"/>
                    <a:gd name="connsiteX1" fmla="*/ 520 w 34055"/>
                    <a:gd name="connsiteY1" fmla="*/ 16363 h 76295"/>
                    <a:gd name="connsiteX2" fmla="*/ 25203 w 34055"/>
                    <a:gd name="connsiteY2" fmla="*/ 69332 h 76295"/>
                    <a:gd name="connsiteX3" fmla="*/ 30504 w 34055"/>
                    <a:gd name="connsiteY3" fmla="*/ 10658 h 76295"/>
                  </a:gdLst>
                  <a:ahLst/>
                  <a:cxnLst>
                    <a:cxn ang="0">
                      <a:pos x="connsiteX0" y="connsiteY0"/>
                    </a:cxn>
                    <a:cxn ang="0">
                      <a:pos x="connsiteX1" y="connsiteY1"/>
                    </a:cxn>
                    <a:cxn ang="0">
                      <a:pos x="connsiteX2" y="connsiteY2"/>
                    </a:cxn>
                    <a:cxn ang="0">
                      <a:pos x="connsiteX3" y="connsiteY3"/>
                    </a:cxn>
                  </a:cxnLst>
                  <a:rect l="l" t="t" r="r" b="b"/>
                  <a:pathLst>
                    <a:path w="34055" h="76295">
                      <a:moveTo>
                        <a:pt x="30504" y="10658"/>
                      </a:moveTo>
                      <a:cubicBezTo>
                        <a:pt x="30504" y="10658"/>
                        <a:pt x="4647" y="-17141"/>
                        <a:pt x="520" y="16363"/>
                      </a:cubicBezTo>
                      <a:cubicBezTo>
                        <a:pt x="-3608" y="49868"/>
                        <a:pt x="9665" y="93004"/>
                        <a:pt x="25203" y="69332"/>
                      </a:cubicBezTo>
                      <a:cubicBezTo>
                        <a:pt x="40741" y="45660"/>
                        <a:pt x="30504" y="10658"/>
                        <a:pt x="30504" y="10658"/>
                      </a:cubicBezTo>
                      <a:close/>
                    </a:path>
                  </a:pathLst>
                </a:custGeom>
                <a:gradFill>
                  <a:gsLst>
                    <a:gs pos="0">
                      <a:srgbClr val="FEBBBA"/>
                    </a:gs>
                    <a:gs pos="50000">
                      <a:srgbClr val="FEA6A4"/>
                    </a:gs>
                    <a:gs pos="100000">
                      <a:srgbClr val="FF928E"/>
                    </a:gs>
                  </a:gsLst>
                  <a:lin ang="15882839" scaled="1"/>
                </a:gradFill>
                <a:ln w="4046" cap="flat">
                  <a:noFill/>
                  <a:prstDash val="solid"/>
                  <a:miter/>
                </a:ln>
              </p:spPr>
              <p:txBody>
                <a:bodyPr rtlCol="0" anchor="ctr"/>
                <a:lstStyle/>
                <a:p>
                  <a:endParaRPr lang="zh-CN" altLang="en-US">
                    <a:cs typeface="思源黑体 CN Normal" panose="020B0400000000000000" charset="-122"/>
                  </a:endParaRPr>
                </a:p>
              </p:txBody>
            </p:sp>
          </p:grpSp>
        </p:grpSp>
        <p:grpSp>
          <p:nvGrpSpPr>
            <p:cNvPr id="63" name="组合 62"/>
            <p:cNvGrpSpPr/>
            <p:nvPr/>
          </p:nvGrpSpPr>
          <p:grpSpPr>
            <a:xfrm>
              <a:off x="748846" y="3171766"/>
              <a:ext cx="3591949" cy="3114389"/>
              <a:chOff x="748846" y="3076516"/>
              <a:chExt cx="3591949" cy="3114389"/>
            </a:xfrm>
          </p:grpSpPr>
          <p:sp>
            <p:nvSpPr>
              <p:cNvPr id="46" name="任意多边形: 形状 45"/>
              <p:cNvSpPr/>
              <p:nvPr/>
            </p:nvSpPr>
            <p:spPr>
              <a:xfrm>
                <a:off x="3228172" y="3390896"/>
                <a:ext cx="1112623" cy="1204631"/>
              </a:xfrm>
              <a:custGeom>
                <a:avLst/>
                <a:gdLst>
                  <a:gd name="connsiteX0" fmla="*/ 846197 w 848875"/>
                  <a:gd name="connsiteY0" fmla="*/ -166 h 919073"/>
                  <a:gd name="connsiteX1" fmla="*/ 474449 w 848875"/>
                  <a:gd name="connsiteY1" fmla="*/ 115725 h 919073"/>
                  <a:gd name="connsiteX2" fmla="*/ 411607 w 848875"/>
                  <a:gd name="connsiteY2" fmla="*/ 178931 h 919073"/>
                  <a:gd name="connsiteX3" fmla="*/ -242 w 848875"/>
                  <a:gd name="connsiteY3" fmla="*/ 612226 h 919073"/>
                  <a:gd name="connsiteX4" fmla="*/ 116134 w 848875"/>
                  <a:gd name="connsiteY4" fmla="*/ 918908 h 919073"/>
                  <a:gd name="connsiteX5" fmla="*/ 449887 w 848875"/>
                  <a:gd name="connsiteY5" fmla="*/ 329014 h 919073"/>
                  <a:gd name="connsiteX6" fmla="*/ 553840 w 848875"/>
                  <a:gd name="connsiteY6" fmla="*/ 326141 h 919073"/>
                  <a:gd name="connsiteX7" fmla="*/ 645938 w 848875"/>
                  <a:gd name="connsiteY7" fmla="*/ 273821 h 919073"/>
                  <a:gd name="connsiteX8" fmla="*/ 699473 w 848875"/>
                  <a:gd name="connsiteY8" fmla="*/ 201915 h 919073"/>
                  <a:gd name="connsiteX9" fmla="*/ 703519 w 848875"/>
                  <a:gd name="connsiteY9" fmla="*/ 90556 h 919073"/>
                  <a:gd name="connsiteX10" fmla="*/ 822323 w 848875"/>
                  <a:gd name="connsiteY10" fmla="*/ 53733 h 919073"/>
                  <a:gd name="connsiteX11" fmla="*/ 846197 w 848875"/>
                  <a:gd name="connsiteY11" fmla="*/ -166 h 91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875" h="919073">
                    <a:moveTo>
                      <a:pt x="846197" y="-166"/>
                    </a:moveTo>
                    <a:cubicBezTo>
                      <a:pt x="846197" y="-166"/>
                      <a:pt x="615063" y="50820"/>
                      <a:pt x="474449" y="115725"/>
                    </a:cubicBezTo>
                    <a:cubicBezTo>
                      <a:pt x="446617" y="128601"/>
                      <a:pt x="424321" y="151026"/>
                      <a:pt x="411607" y="178931"/>
                    </a:cubicBezTo>
                    <a:cubicBezTo>
                      <a:pt x="369483" y="271029"/>
                      <a:pt x="243719" y="502082"/>
                      <a:pt x="-242" y="612226"/>
                    </a:cubicBezTo>
                    <a:cubicBezTo>
                      <a:pt x="34881" y="658882"/>
                      <a:pt x="91491" y="755876"/>
                      <a:pt x="116134" y="918908"/>
                    </a:cubicBezTo>
                    <a:cubicBezTo>
                      <a:pt x="262657" y="809654"/>
                      <a:pt x="389149" y="627563"/>
                      <a:pt x="449887" y="329014"/>
                    </a:cubicBezTo>
                    <a:cubicBezTo>
                      <a:pt x="449887" y="329014"/>
                      <a:pt x="496138" y="354143"/>
                      <a:pt x="553840" y="326141"/>
                    </a:cubicBezTo>
                    <a:cubicBezTo>
                      <a:pt x="584310" y="311331"/>
                      <a:pt x="619514" y="290330"/>
                      <a:pt x="645938" y="273821"/>
                    </a:cubicBezTo>
                    <a:cubicBezTo>
                      <a:pt x="672345" y="257602"/>
                      <a:pt x="691509" y="231863"/>
                      <a:pt x="699473" y="201915"/>
                    </a:cubicBezTo>
                    <a:cubicBezTo>
                      <a:pt x="709508" y="162462"/>
                      <a:pt x="703519" y="127784"/>
                      <a:pt x="703519" y="90556"/>
                    </a:cubicBezTo>
                    <a:lnTo>
                      <a:pt x="822323" y="53733"/>
                    </a:lnTo>
                    <a:cubicBezTo>
                      <a:pt x="822323" y="53733"/>
                      <a:pt x="858135" y="40258"/>
                      <a:pt x="846197" y="-166"/>
                    </a:cubicBezTo>
                    <a:close/>
                  </a:path>
                </a:pathLst>
              </a:custGeom>
              <a:gradFill>
                <a:gsLst>
                  <a:gs pos="0">
                    <a:srgbClr val="FEBBBA"/>
                  </a:gs>
                  <a:gs pos="50000">
                    <a:srgbClr val="FEA6A4"/>
                  </a:gs>
                  <a:gs pos="100000">
                    <a:srgbClr val="FF928E"/>
                  </a:gs>
                </a:gsLst>
                <a:lin ang="765293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7" name="任意多边形: 形状 46"/>
              <p:cNvSpPr/>
              <p:nvPr/>
            </p:nvSpPr>
            <p:spPr>
              <a:xfrm>
                <a:off x="748846" y="4172880"/>
                <a:ext cx="2632019" cy="2018025"/>
              </a:xfrm>
              <a:custGeom>
                <a:avLst/>
                <a:gdLst>
                  <a:gd name="connsiteX0" fmla="*/ 295432 w 2008098"/>
                  <a:gd name="connsiteY0" fmla="*/ 1260183 h 1539651"/>
                  <a:gd name="connsiteX1" fmla="*/ 402340 w 2008098"/>
                  <a:gd name="connsiteY1" fmla="*/ 1057859 h 1539651"/>
                  <a:gd name="connsiteX2" fmla="*/ 436492 w 2008098"/>
                  <a:gd name="connsiteY2" fmla="*/ 559011 h 1539651"/>
                  <a:gd name="connsiteX3" fmla="*/ 581194 w 2008098"/>
                  <a:gd name="connsiteY3" fmla="*/ 1333060 h 1539651"/>
                  <a:gd name="connsiteX4" fmla="*/ 565008 w 2008098"/>
                  <a:gd name="connsiteY4" fmla="*/ 1444823 h 1539651"/>
                  <a:gd name="connsiteX5" fmla="*/ 598254 w 2008098"/>
                  <a:gd name="connsiteY5" fmla="*/ 1499418 h 1539651"/>
                  <a:gd name="connsiteX6" fmla="*/ 600253 w 2008098"/>
                  <a:gd name="connsiteY6" fmla="*/ 1499855 h 1539651"/>
                  <a:gd name="connsiteX7" fmla="*/ 1141184 w 2008098"/>
                  <a:gd name="connsiteY7" fmla="*/ 1525064 h 1539651"/>
                  <a:gd name="connsiteX8" fmla="*/ 1191118 w 2008098"/>
                  <a:gd name="connsiteY8" fmla="*/ 1477680 h 1539651"/>
                  <a:gd name="connsiteX9" fmla="*/ 1271399 w 2008098"/>
                  <a:gd name="connsiteY9" fmla="*/ 448178 h 1539651"/>
                  <a:gd name="connsiteX10" fmla="*/ 2007856 w 2008098"/>
                  <a:gd name="connsiteY10" fmla="*/ 322293 h 1539651"/>
                  <a:gd name="connsiteX11" fmla="*/ 1891480 w 2008098"/>
                  <a:gd name="connsiteY11" fmla="*/ 15611 h 1539651"/>
                  <a:gd name="connsiteX12" fmla="*/ 1291713 w 2008098"/>
                  <a:gd name="connsiteY12" fmla="*/ 19010 h 1539651"/>
                  <a:gd name="connsiteX13" fmla="*/ 1219969 w 2008098"/>
                  <a:gd name="connsiteY13" fmla="*/ 4848 h 1539651"/>
                  <a:gd name="connsiteX14" fmla="*/ 281472 w 2008098"/>
                  <a:gd name="connsiteY14" fmla="*/ 103096 h 1539651"/>
                  <a:gd name="connsiteX15" fmla="*/ 110671 w 2008098"/>
                  <a:gd name="connsiteY15" fmla="*/ 258602 h 1539651"/>
                  <a:gd name="connsiteX16" fmla="*/ 295432 w 2008098"/>
                  <a:gd name="connsiteY16" fmla="*/ 1260183 h 153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098" h="1539651">
                    <a:moveTo>
                      <a:pt x="295432" y="1260183"/>
                    </a:moveTo>
                    <a:cubicBezTo>
                      <a:pt x="323924" y="1189200"/>
                      <a:pt x="359755" y="1121393"/>
                      <a:pt x="402340" y="1057859"/>
                    </a:cubicBezTo>
                    <a:cubicBezTo>
                      <a:pt x="330920" y="937315"/>
                      <a:pt x="309878" y="773069"/>
                      <a:pt x="436492" y="559011"/>
                    </a:cubicBezTo>
                    <a:cubicBezTo>
                      <a:pt x="528833" y="808314"/>
                      <a:pt x="572130" y="1172010"/>
                      <a:pt x="581194" y="1333060"/>
                    </a:cubicBezTo>
                    <a:cubicBezTo>
                      <a:pt x="582893" y="1363246"/>
                      <a:pt x="573506" y="1409942"/>
                      <a:pt x="565008" y="1444823"/>
                    </a:cubicBezTo>
                    <a:cubicBezTo>
                      <a:pt x="559112" y="1469082"/>
                      <a:pt x="573999" y="1493522"/>
                      <a:pt x="598254" y="1499418"/>
                    </a:cubicBezTo>
                    <a:cubicBezTo>
                      <a:pt x="598917" y="1499580"/>
                      <a:pt x="599585" y="1499725"/>
                      <a:pt x="600253" y="1499855"/>
                    </a:cubicBezTo>
                    <a:cubicBezTo>
                      <a:pt x="790437" y="1536678"/>
                      <a:pt x="973620" y="1553754"/>
                      <a:pt x="1141184" y="1525064"/>
                    </a:cubicBezTo>
                    <a:cubicBezTo>
                      <a:pt x="1165892" y="1520856"/>
                      <a:pt x="1185606" y="1502133"/>
                      <a:pt x="1191118" y="1477680"/>
                    </a:cubicBezTo>
                    <a:cubicBezTo>
                      <a:pt x="1300817" y="993966"/>
                      <a:pt x="1300129" y="661184"/>
                      <a:pt x="1271399" y="448178"/>
                    </a:cubicBezTo>
                    <a:cubicBezTo>
                      <a:pt x="1384700" y="473509"/>
                      <a:pt x="1731847" y="527651"/>
                      <a:pt x="2007856" y="322293"/>
                    </a:cubicBezTo>
                    <a:cubicBezTo>
                      <a:pt x="1983213" y="159261"/>
                      <a:pt x="1926603" y="62267"/>
                      <a:pt x="1891480" y="15611"/>
                    </a:cubicBezTo>
                    <a:cubicBezTo>
                      <a:pt x="1739940" y="84118"/>
                      <a:pt x="1542796" y="106009"/>
                      <a:pt x="1291713" y="19010"/>
                    </a:cubicBezTo>
                    <a:cubicBezTo>
                      <a:pt x="1268563" y="11010"/>
                      <a:pt x="1244422" y="6244"/>
                      <a:pt x="1219969" y="4848"/>
                    </a:cubicBezTo>
                    <a:cubicBezTo>
                      <a:pt x="1086435" y="-3003"/>
                      <a:pt x="645897" y="-17286"/>
                      <a:pt x="281472" y="103096"/>
                    </a:cubicBezTo>
                    <a:cubicBezTo>
                      <a:pt x="205030" y="128309"/>
                      <a:pt x="142921" y="184851"/>
                      <a:pt x="110671" y="258602"/>
                    </a:cubicBezTo>
                    <a:cubicBezTo>
                      <a:pt x="11937" y="484839"/>
                      <a:pt x="-147656" y="1000076"/>
                      <a:pt x="295432" y="126018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8" name="任意多边形: 形状 47"/>
              <p:cNvSpPr/>
              <p:nvPr/>
            </p:nvSpPr>
            <p:spPr>
              <a:xfrm>
                <a:off x="2287056" y="4340526"/>
                <a:ext cx="142489" cy="437979"/>
              </a:xfrm>
              <a:custGeom>
                <a:avLst/>
                <a:gdLst>
                  <a:gd name="connsiteX0" fmla="*/ 98349 w 108712"/>
                  <a:gd name="connsiteY0" fmla="*/ 333991 h 334156"/>
                  <a:gd name="connsiteX1" fmla="*/ 88314 w 108712"/>
                  <a:gd name="connsiteY1" fmla="*/ 325210 h 334156"/>
                  <a:gd name="connsiteX2" fmla="*/ 1234 w 108712"/>
                  <a:gd name="connsiteY2" fmla="*/ 15211 h 334156"/>
                  <a:gd name="connsiteX3" fmla="*/ 4617 w 108712"/>
                  <a:gd name="connsiteY3" fmla="*/ 1311 h 334156"/>
                  <a:gd name="connsiteX4" fmla="*/ 18310 w 108712"/>
                  <a:gd name="connsiteY4" fmla="*/ 4366 h 334156"/>
                  <a:gd name="connsiteX5" fmla="*/ 108384 w 108712"/>
                  <a:gd name="connsiteY5" fmla="*/ 322540 h 334156"/>
                  <a:gd name="connsiteX6" fmla="*/ 99684 w 108712"/>
                  <a:gd name="connsiteY6" fmla="*/ 333910 h 33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12" h="334156">
                    <a:moveTo>
                      <a:pt x="98349" y="333991"/>
                    </a:moveTo>
                    <a:cubicBezTo>
                      <a:pt x="93275" y="333995"/>
                      <a:pt x="88981" y="330240"/>
                      <a:pt x="88314" y="325210"/>
                    </a:cubicBezTo>
                    <a:cubicBezTo>
                      <a:pt x="59988" y="110019"/>
                      <a:pt x="1800" y="16101"/>
                      <a:pt x="1234" y="15211"/>
                    </a:cubicBezTo>
                    <a:cubicBezTo>
                      <a:pt x="-1672" y="10436"/>
                      <a:pt x="-154" y="4212"/>
                      <a:pt x="4617" y="1311"/>
                    </a:cubicBezTo>
                    <a:cubicBezTo>
                      <a:pt x="9262" y="-1517"/>
                      <a:pt x="15307" y="-166"/>
                      <a:pt x="18310" y="4366"/>
                    </a:cubicBezTo>
                    <a:cubicBezTo>
                      <a:pt x="20819" y="8413"/>
                      <a:pt x="79209" y="102291"/>
                      <a:pt x="108384" y="322540"/>
                    </a:cubicBezTo>
                    <a:cubicBezTo>
                      <a:pt x="109104" y="328075"/>
                      <a:pt x="105216" y="333158"/>
                      <a:pt x="99684" y="333910"/>
                    </a:cubicBezTo>
                    <a:close/>
                  </a:path>
                </a:pathLst>
              </a:custGeom>
              <a:gradFill>
                <a:gsLst>
                  <a:gs pos="0">
                    <a:schemeClr val="accent1">
                      <a:lumMod val="80000"/>
                      <a:lumOff val="20000"/>
                    </a:schemeClr>
                  </a:gs>
                  <a:gs pos="70000">
                    <a:schemeClr val="accent1"/>
                  </a:gs>
                </a:gsLst>
                <a:lin ang="75545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9" name="任意多边形: 形状 48"/>
              <p:cNvSpPr/>
              <p:nvPr/>
            </p:nvSpPr>
            <p:spPr>
              <a:xfrm>
                <a:off x="1545923" y="3789310"/>
                <a:ext cx="388999" cy="532666"/>
              </a:xfrm>
              <a:custGeom>
                <a:avLst/>
                <a:gdLst>
                  <a:gd name="connsiteX0" fmla="*/ 48206 w 296787"/>
                  <a:gd name="connsiteY0" fmla="*/ -166 h 406397"/>
                  <a:gd name="connsiteX1" fmla="*/ 782 w 296787"/>
                  <a:gd name="connsiteY1" fmla="*/ 345564 h 406397"/>
                  <a:gd name="connsiteX2" fmla="*/ 13488 w 296787"/>
                  <a:gd name="connsiteY2" fmla="*/ 376398 h 406397"/>
                  <a:gd name="connsiteX3" fmla="*/ 265340 w 296787"/>
                  <a:gd name="connsiteY3" fmla="*/ 372352 h 406397"/>
                  <a:gd name="connsiteX4" fmla="*/ 296498 w 296787"/>
                  <a:gd name="connsiteY4" fmla="*/ 319748 h 406397"/>
                  <a:gd name="connsiteX5" fmla="*/ 285572 w 296787"/>
                  <a:gd name="connsiteY5" fmla="*/ 61947 h 40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87" h="406397">
                    <a:moveTo>
                      <a:pt x="48206" y="-166"/>
                    </a:moveTo>
                    <a:cubicBezTo>
                      <a:pt x="48206" y="-166"/>
                      <a:pt x="22997" y="266658"/>
                      <a:pt x="782" y="345564"/>
                    </a:cubicBezTo>
                    <a:cubicBezTo>
                      <a:pt x="-2613" y="357542"/>
                      <a:pt x="2639" y="370288"/>
                      <a:pt x="13488" y="376398"/>
                    </a:cubicBezTo>
                    <a:cubicBezTo>
                      <a:pt x="51201" y="397926"/>
                      <a:pt x="141639" y="433049"/>
                      <a:pt x="265340" y="372352"/>
                    </a:cubicBezTo>
                    <a:cubicBezTo>
                      <a:pt x="285204" y="362511"/>
                      <a:pt x="297412" y="341898"/>
                      <a:pt x="296498" y="319748"/>
                    </a:cubicBezTo>
                    <a:lnTo>
                      <a:pt x="285572" y="61947"/>
                    </a:lnTo>
                    <a:close/>
                  </a:path>
                </a:pathLst>
              </a:custGeom>
              <a:gradFill>
                <a:gsLst>
                  <a:gs pos="0">
                    <a:srgbClr val="FEBBBA"/>
                  </a:gs>
                  <a:gs pos="50000">
                    <a:srgbClr val="FEA6A4"/>
                  </a:gs>
                  <a:gs pos="100000">
                    <a:srgbClr val="FF928E"/>
                  </a:gs>
                </a:gsLst>
                <a:lin ang="168469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0" name="任意多边形: 形状 49"/>
              <p:cNvSpPr/>
              <p:nvPr/>
            </p:nvSpPr>
            <p:spPr>
              <a:xfrm>
                <a:off x="1503395" y="3341836"/>
                <a:ext cx="543850" cy="611624"/>
              </a:xfrm>
              <a:custGeom>
                <a:avLst/>
                <a:gdLst>
                  <a:gd name="connsiteX0" fmla="*/ 323482 w 414930"/>
                  <a:gd name="connsiteY0" fmla="*/ -166 h 466638"/>
                  <a:gd name="connsiteX1" fmla="*/ 409591 w 414930"/>
                  <a:gd name="connsiteY1" fmla="*/ 282561 h 466638"/>
                  <a:gd name="connsiteX2" fmla="*/ 323482 w 414930"/>
                  <a:gd name="connsiteY2" fmla="*/ 462588 h 466638"/>
                  <a:gd name="connsiteX3" fmla="*/ 64832 w 414930"/>
                  <a:gd name="connsiteY3" fmla="*/ 329055 h 466638"/>
                  <a:gd name="connsiteX4" fmla="*/ 2395 w 414930"/>
                  <a:gd name="connsiteY4" fmla="*/ 118638 h 466638"/>
                  <a:gd name="connsiteX5" fmla="*/ 323482 w 414930"/>
                  <a:gd name="connsiteY5" fmla="*/ -166 h 46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30" h="466638">
                    <a:moveTo>
                      <a:pt x="323482" y="-166"/>
                    </a:moveTo>
                    <a:cubicBezTo>
                      <a:pt x="323482" y="-166"/>
                      <a:pt x="404169" y="185243"/>
                      <a:pt x="409591" y="282561"/>
                    </a:cubicBezTo>
                    <a:cubicBezTo>
                      <a:pt x="415013" y="379878"/>
                      <a:pt x="435974" y="443003"/>
                      <a:pt x="323482" y="462588"/>
                    </a:cubicBezTo>
                    <a:cubicBezTo>
                      <a:pt x="210991" y="482173"/>
                      <a:pt x="116182" y="426170"/>
                      <a:pt x="64832" y="329055"/>
                    </a:cubicBezTo>
                    <a:cubicBezTo>
                      <a:pt x="64832" y="329055"/>
                      <a:pt x="-15652" y="179700"/>
                      <a:pt x="2395" y="118638"/>
                    </a:cubicBezTo>
                    <a:cubicBezTo>
                      <a:pt x="20443" y="57577"/>
                      <a:pt x="323482" y="-166"/>
                      <a:pt x="323482" y="-166"/>
                    </a:cubicBezTo>
                    <a:close/>
                  </a:path>
                </a:pathLst>
              </a:custGeom>
              <a:gradFill>
                <a:gsLst>
                  <a:gs pos="0">
                    <a:srgbClr val="FEBBBA"/>
                  </a:gs>
                  <a:gs pos="50000">
                    <a:srgbClr val="FEA6A4"/>
                  </a:gs>
                  <a:gs pos="100000">
                    <a:srgbClr val="FF928E"/>
                  </a:gs>
                </a:gsLst>
                <a:lin ang="855457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1" name="任意多边形: 形状 50"/>
              <p:cNvSpPr/>
              <p:nvPr/>
            </p:nvSpPr>
            <p:spPr>
              <a:xfrm>
                <a:off x="1313558" y="3076516"/>
                <a:ext cx="751082" cy="742472"/>
              </a:xfrm>
              <a:custGeom>
                <a:avLst/>
                <a:gdLst>
                  <a:gd name="connsiteX0" fmla="*/ 248069 w 573038"/>
                  <a:gd name="connsiteY0" fmla="*/ 461963 h 566469"/>
                  <a:gd name="connsiteX1" fmla="*/ 254462 w 573038"/>
                  <a:gd name="connsiteY1" fmla="*/ 459130 h 566469"/>
                  <a:gd name="connsiteX2" fmla="*/ 262430 w 573038"/>
                  <a:gd name="connsiteY2" fmla="*/ 438772 h 566469"/>
                  <a:gd name="connsiteX3" fmla="*/ 262029 w 573038"/>
                  <a:gd name="connsiteY3" fmla="*/ 437927 h 566469"/>
                  <a:gd name="connsiteX4" fmla="*/ 255191 w 573038"/>
                  <a:gd name="connsiteY4" fmla="*/ 320579 h 566469"/>
                  <a:gd name="connsiteX5" fmla="*/ 554629 w 573038"/>
                  <a:gd name="connsiteY5" fmla="*/ 185468 h 566469"/>
                  <a:gd name="connsiteX6" fmla="*/ 503118 w 573038"/>
                  <a:gd name="connsiteY6" fmla="*/ 585 h 566469"/>
                  <a:gd name="connsiteX7" fmla="*/ 492961 w 573038"/>
                  <a:gd name="connsiteY7" fmla="*/ 3903 h 566469"/>
                  <a:gd name="connsiteX8" fmla="*/ 488267 w 573038"/>
                  <a:gd name="connsiteY8" fmla="*/ 12765 h 566469"/>
                  <a:gd name="connsiteX9" fmla="*/ 478013 w 573038"/>
                  <a:gd name="connsiteY9" fmla="*/ 16018 h 566469"/>
                  <a:gd name="connsiteX10" fmla="*/ 474186 w 573038"/>
                  <a:gd name="connsiteY10" fmla="*/ 11308 h 566469"/>
                  <a:gd name="connsiteX11" fmla="*/ 464773 w 573038"/>
                  <a:gd name="connsiteY11" fmla="*/ 6092 h 566469"/>
                  <a:gd name="connsiteX12" fmla="*/ 460428 w 573038"/>
                  <a:gd name="connsiteY12" fmla="*/ 9366 h 566469"/>
                  <a:gd name="connsiteX13" fmla="*/ 312691 w 573038"/>
                  <a:gd name="connsiteY13" fmla="*/ 84144 h 566469"/>
                  <a:gd name="connsiteX14" fmla="*/ 79817 w 573038"/>
                  <a:gd name="connsiteY14" fmla="*/ 261825 h 566469"/>
                  <a:gd name="connsiteX15" fmla="*/ 72072 w 573038"/>
                  <a:gd name="connsiteY15" fmla="*/ 269371 h 566469"/>
                  <a:gd name="connsiteX16" fmla="*/ 68001 w 573038"/>
                  <a:gd name="connsiteY16" fmla="*/ 268137 h 566469"/>
                  <a:gd name="connsiteX17" fmla="*/ 19444 w 573038"/>
                  <a:gd name="connsiteY17" fmla="*/ 277404 h 566469"/>
                  <a:gd name="connsiteX18" fmla="*/ 80505 w 573038"/>
                  <a:gd name="connsiteY18" fmla="*/ 460992 h 566469"/>
                  <a:gd name="connsiteX19" fmla="*/ 81674 w 573038"/>
                  <a:gd name="connsiteY19" fmla="*/ 471686 h 566469"/>
                  <a:gd name="connsiteX20" fmla="*/ 80141 w 573038"/>
                  <a:gd name="connsiteY20" fmla="*/ 473131 h 566469"/>
                  <a:gd name="connsiteX21" fmla="*/ 100940 w 573038"/>
                  <a:gd name="connsiteY21" fmla="*/ 537875 h 566469"/>
                  <a:gd name="connsiteX22" fmla="*/ 224073 w 573038"/>
                  <a:gd name="connsiteY22" fmla="*/ 564703 h 566469"/>
                  <a:gd name="connsiteX23" fmla="*/ 230321 w 573038"/>
                  <a:gd name="connsiteY23" fmla="*/ 556015 h 566469"/>
                  <a:gd name="connsiteX24" fmla="*/ 230224 w 573038"/>
                  <a:gd name="connsiteY24" fmla="*/ 555517 h 566469"/>
                  <a:gd name="connsiteX25" fmla="*/ 211651 w 573038"/>
                  <a:gd name="connsiteY25" fmla="*/ 471229 h 566469"/>
                  <a:gd name="connsiteX26" fmla="*/ 217506 w 573038"/>
                  <a:gd name="connsiteY26" fmla="*/ 462137 h 566469"/>
                  <a:gd name="connsiteX27" fmla="*/ 219137 w 573038"/>
                  <a:gd name="connsiteY27" fmla="*/ 461963 h 56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038" h="566469">
                    <a:moveTo>
                      <a:pt x="248069" y="461963"/>
                    </a:moveTo>
                    <a:lnTo>
                      <a:pt x="254462" y="459130"/>
                    </a:lnTo>
                    <a:cubicBezTo>
                      <a:pt x="262284" y="455711"/>
                      <a:pt x="265853" y="446594"/>
                      <a:pt x="262430" y="438772"/>
                    </a:cubicBezTo>
                    <a:cubicBezTo>
                      <a:pt x="262304" y="438489"/>
                      <a:pt x="262171" y="438206"/>
                      <a:pt x="262029" y="437927"/>
                    </a:cubicBezTo>
                    <a:cubicBezTo>
                      <a:pt x="246167" y="407254"/>
                      <a:pt x="215212" y="337008"/>
                      <a:pt x="255191" y="320579"/>
                    </a:cubicBezTo>
                    <a:cubicBezTo>
                      <a:pt x="306662" y="299457"/>
                      <a:pt x="510644" y="257859"/>
                      <a:pt x="554629" y="185468"/>
                    </a:cubicBezTo>
                    <a:cubicBezTo>
                      <a:pt x="596915" y="115909"/>
                      <a:pt x="559445" y="26118"/>
                      <a:pt x="503118" y="585"/>
                    </a:cubicBezTo>
                    <a:cubicBezTo>
                      <a:pt x="499387" y="-1184"/>
                      <a:pt x="494928" y="273"/>
                      <a:pt x="492961" y="3903"/>
                    </a:cubicBezTo>
                    <a:lnTo>
                      <a:pt x="488267" y="12765"/>
                    </a:lnTo>
                    <a:cubicBezTo>
                      <a:pt x="486333" y="16495"/>
                      <a:pt x="481744" y="17952"/>
                      <a:pt x="478013" y="16018"/>
                    </a:cubicBezTo>
                    <a:cubicBezTo>
                      <a:pt x="476140" y="15047"/>
                      <a:pt x="474752" y="13339"/>
                      <a:pt x="474186" y="11308"/>
                    </a:cubicBezTo>
                    <a:cubicBezTo>
                      <a:pt x="473028" y="7269"/>
                      <a:pt x="468812" y="4935"/>
                      <a:pt x="464773" y="6092"/>
                    </a:cubicBezTo>
                    <a:cubicBezTo>
                      <a:pt x="462973" y="6610"/>
                      <a:pt x="461423" y="7775"/>
                      <a:pt x="460428" y="9366"/>
                    </a:cubicBezTo>
                    <a:cubicBezTo>
                      <a:pt x="446872" y="31014"/>
                      <a:pt x="410373" y="66016"/>
                      <a:pt x="312691" y="84144"/>
                    </a:cubicBezTo>
                    <a:cubicBezTo>
                      <a:pt x="173897" y="109758"/>
                      <a:pt x="82043" y="165923"/>
                      <a:pt x="79817" y="261825"/>
                    </a:cubicBezTo>
                    <a:cubicBezTo>
                      <a:pt x="79760" y="266049"/>
                      <a:pt x="76293" y="269428"/>
                      <a:pt x="72072" y="269371"/>
                    </a:cubicBezTo>
                    <a:cubicBezTo>
                      <a:pt x="70623" y="269355"/>
                      <a:pt x="69215" y="268926"/>
                      <a:pt x="68001" y="268137"/>
                    </a:cubicBezTo>
                    <a:cubicBezTo>
                      <a:pt x="57723" y="261905"/>
                      <a:pt x="41335" y="258992"/>
                      <a:pt x="19444" y="277404"/>
                    </a:cubicBezTo>
                    <a:cubicBezTo>
                      <a:pt x="-18674" y="309451"/>
                      <a:pt x="-3055" y="392606"/>
                      <a:pt x="80505" y="460992"/>
                    </a:cubicBezTo>
                    <a:cubicBezTo>
                      <a:pt x="83782" y="463622"/>
                      <a:pt x="84304" y="468409"/>
                      <a:pt x="81674" y="471686"/>
                    </a:cubicBezTo>
                    <a:cubicBezTo>
                      <a:pt x="81233" y="472237"/>
                      <a:pt x="80715" y="472722"/>
                      <a:pt x="80141" y="473131"/>
                    </a:cubicBezTo>
                    <a:cubicBezTo>
                      <a:pt x="65007" y="483004"/>
                      <a:pt x="42428" y="506474"/>
                      <a:pt x="100940" y="537875"/>
                    </a:cubicBezTo>
                    <a:cubicBezTo>
                      <a:pt x="161637" y="570246"/>
                      <a:pt x="206674" y="567575"/>
                      <a:pt x="224073" y="564703"/>
                    </a:cubicBezTo>
                    <a:cubicBezTo>
                      <a:pt x="228197" y="564031"/>
                      <a:pt x="230997" y="560142"/>
                      <a:pt x="230321" y="556015"/>
                    </a:cubicBezTo>
                    <a:cubicBezTo>
                      <a:pt x="230297" y="555849"/>
                      <a:pt x="230260" y="555683"/>
                      <a:pt x="230224" y="555517"/>
                    </a:cubicBezTo>
                    <a:lnTo>
                      <a:pt x="211651" y="471229"/>
                    </a:lnTo>
                    <a:cubicBezTo>
                      <a:pt x="210757" y="467102"/>
                      <a:pt x="213379" y="463031"/>
                      <a:pt x="217506" y="462137"/>
                    </a:cubicBezTo>
                    <a:cubicBezTo>
                      <a:pt x="218044" y="462019"/>
                      <a:pt x="218590" y="461963"/>
                      <a:pt x="219137" y="461963"/>
                    </a:cubicBezTo>
                    <a:close/>
                  </a:path>
                </a:pathLst>
              </a:custGeom>
              <a:gradFill>
                <a:gsLst>
                  <a:gs pos="0">
                    <a:schemeClr val="accent4">
                      <a:lumMod val="90000"/>
                      <a:lumOff val="10000"/>
                    </a:schemeClr>
                  </a:gs>
                  <a:gs pos="70000">
                    <a:schemeClr val="accent4"/>
                  </a:gs>
                </a:gsLst>
                <a:lin ang="128964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2" name="任意多边形: 形状 51"/>
              <p:cNvSpPr/>
              <p:nvPr/>
            </p:nvSpPr>
            <p:spPr>
              <a:xfrm>
                <a:off x="1510784" y="3586126"/>
                <a:ext cx="132850" cy="187272"/>
              </a:xfrm>
              <a:custGeom>
                <a:avLst/>
                <a:gdLst>
                  <a:gd name="connsiteX0" fmla="*/ 101116 w 101358"/>
                  <a:gd name="connsiteY0" fmla="*/ 90919 h 142879"/>
                  <a:gd name="connsiteX1" fmla="*/ 17233 w 101358"/>
                  <a:gd name="connsiteY1" fmla="*/ 5701 h 142879"/>
                  <a:gd name="connsiteX2" fmla="*/ 87479 w 101358"/>
                  <a:gd name="connsiteY2" fmla="*/ 142714 h 142879"/>
                </a:gdLst>
                <a:ahLst/>
                <a:cxnLst>
                  <a:cxn ang="0">
                    <a:pos x="connsiteX0" y="connsiteY0"/>
                  </a:cxn>
                  <a:cxn ang="0">
                    <a:pos x="connsiteX1" y="connsiteY1"/>
                  </a:cxn>
                  <a:cxn ang="0">
                    <a:pos x="connsiteX2" y="connsiteY2"/>
                  </a:cxn>
                </a:cxnLst>
                <a:rect l="l" t="t" r="r" b="b"/>
                <a:pathLst>
                  <a:path w="101358" h="142879">
                    <a:moveTo>
                      <a:pt x="101116" y="90919"/>
                    </a:moveTo>
                    <a:cubicBezTo>
                      <a:pt x="101116" y="90919"/>
                      <a:pt x="70323" y="-27480"/>
                      <a:pt x="17233" y="5701"/>
                    </a:cubicBezTo>
                    <a:cubicBezTo>
                      <a:pt x="-35857" y="38882"/>
                      <a:pt x="44992" y="138384"/>
                      <a:pt x="87479" y="142714"/>
                    </a:cubicBezTo>
                    <a:close/>
                  </a:path>
                </a:pathLst>
              </a:custGeom>
              <a:gradFill>
                <a:gsLst>
                  <a:gs pos="0">
                    <a:srgbClr val="FEBBBA"/>
                  </a:gs>
                  <a:gs pos="50000">
                    <a:srgbClr val="FEA6A4"/>
                  </a:gs>
                  <a:gs pos="100000">
                    <a:srgbClr val="FF928E"/>
                  </a:gs>
                </a:gsLst>
                <a:lin ang="85549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3" name="任意多边形: 形状 52"/>
              <p:cNvSpPr/>
              <p:nvPr/>
            </p:nvSpPr>
            <p:spPr>
              <a:xfrm>
                <a:off x="3854179" y="3539397"/>
                <a:ext cx="238301" cy="246838"/>
              </a:xfrm>
              <a:custGeom>
                <a:avLst/>
                <a:gdLst>
                  <a:gd name="connsiteX0" fmla="*/ 33902 w 181812"/>
                  <a:gd name="connsiteY0" fmla="*/ 188159 h 188325"/>
                  <a:gd name="connsiteX1" fmla="*/ 27550 w 181812"/>
                  <a:gd name="connsiteY1" fmla="*/ 185893 h 188325"/>
                  <a:gd name="connsiteX2" fmla="*/ 26093 w 181812"/>
                  <a:gd name="connsiteY2" fmla="*/ 171649 h 188325"/>
                  <a:gd name="connsiteX3" fmla="*/ 142267 w 181812"/>
                  <a:gd name="connsiteY3" fmla="*/ 49163 h 188325"/>
                  <a:gd name="connsiteX4" fmla="*/ 161002 w 181812"/>
                  <a:gd name="connsiteY4" fmla="*/ 30832 h 188325"/>
                  <a:gd name="connsiteX5" fmla="*/ 159667 w 181812"/>
                  <a:gd name="connsiteY5" fmla="*/ 21323 h 188325"/>
                  <a:gd name="connsiteX6" fmla="*/ 68500 w 181812"/>
                  <a:gd name="connsiteY6" fmla="*/ 39573 h 188325"/>
                  <a:gd name="connsiteX7" fmla="*/ 16867 w 181812"/>
                  <a:gd name="connsiteY7" fmla="*/ 83881 h 188325"/>
                  <a:gd name="connsiteX8" fmla="*/ 2562 w 181812"/>
                  <a:gd name="connsiteY8" fmla="*/ 83562 h 188325"/>
                  <a:gd name="connsiteX9" fmla="*/ 2882 w 181812"/>
                  <a:gd name="connsiteY9" fmla="*/ 69257 h 188325"/>
                  <a:gd name="connsiteX10" fmla="*/ 3716 w 181812"/>
                  <a:gd name="connsiteY10" fmla="*/ 68545 h 188325"/>
                  <a:gd name="connsiteX11" fmla="*/ 57332 w 181812"/>
                  <a:gd name="connsiteY11" fmla="*/ 22497 h 188325"/>
                  <a:gd name="connsiteX12" fmla="*/ 61945 w 181812"/>
                  <a:gd name="connsiteY12" fmla="*/ 20271 h 188325"/>
                  <a:gd name="connsiteX13" fmla="*/ 162823 w 181812"/>
                  <a:gd name="connsiteY13" fmla="*/ 39 h 188325"/>
                  <a:gd name="connsiteX14" fmla="*/ 173222 w 181812"/>
                  <a:gd name="connsiteY14" fmla="*/ 4287 h 188325"/>
                  <a:gd name="connsiteX15" fmla="*/ 180708 w 181812"/>
                  <a:gd name="connsiteY15" fmla="*/ 35486 h 188325"/>
                  <a:gd name="connsiteX16" fmla="*/ 152383 w 181812"/>
                  <a:gd name="connsiteY16" fmla="*/ 66805 h 188325"/>
                  <a:gd name="connsiteX17" fmla="*/ 41955 w 181812"/>
                  <a:gd name="connsiteY17" fmla="*/ 184436 h 188325"/>
                  <a:gd name="connsiteX18" fmla="*/ 33902 w 181812"/>
                  <a:gd name="connsiteY18" fmla="*/ 188159 h 18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812" h="188325">
                    <a:moveTo>
                      <a:pt x="33902" y="188159"/>
                    </a:moveTo>
                    <a:cubicBezTo>
                      <a:pt x="31584" y="188167"/>
                      <a:pt x="29338" y="187366"/>
                      <a:pt x="27550" y="185893"/>
                    </a:cubicBezTo>
                    <a:cubicBezTo>
                      <a:pt x="23232" y="182352"/>
                      <a:pt x="22580" y="175991"/>
                      <a:pt x="26093" y="171649"/>
                    </a:cubicBezTo>
                    <a:cubicBezTo>
                      <a:pt x="34833" y="160886"/>
                      <a:pt x="112404" y="66036"/>
                      <a:pt x="142267" y="49163"/>
                    </a:cubicBezTo>
                    <a:cubicBezTo>
                      <a:pt x="153152" y="43053"/>
                      <a:pt x="159626" y="36700"/>
                      <a:pt x="161002" y="30832"/>
                    </a:cubicBezTo>
                    <a:cubicBezTo>
                      <a:pt x="161633" y="27603"/>
                      <a:pt x="161164" y="24253"/>
                      <a:pt x="159667" y="21323"/>
                    </a:cubicBezTo>
                    <a:lnTo>
                      <a:pt x="68500" y="39573"/>
                    </a:lnTo>
                    <a:lnTo>
                      <a:pt x="16867" y="83881"/>
                    </a:lnTo>
                    <a:cubicBezTo>
                      <a:pt x="12829" y="87742"/>
                      <a:pt x="6427" y="87600"/>
                      <a:pt x="2562" y="83562"/>
                    </a:cubicBezTo>
                    <a:cubicBezTo>
                      <a:pt x="-1298" y="79523"/>
                      <a:pt x="-1156" y="73122"/>
                      <a:pt x="2882" y="69257"/>
                    </a:cubicBezTo>
                    <a:cubicBezTo>
                      <a:pt x="3149" y="69007"/>
                      <a:pt x="3424" y="68768"/>
                      <a:pt x="3716" y="68545"/>
                    </a:cubicBezTo>
                    <a:lnTo>
                      <a:pt x="57332" y="22497"/>
                    </a:lnTo>
                    <a:cubicBezTo>
                      <a:pt x="58651" y="21367"/>
                      <a:pt x="60241" y="20603"/>
                      <a:pt x="61945" y="20271"/>
                    </a:cubicBezTo>
                    <a:lnTo>
                      <a:pt x="162823" y="39"/>
                    </a:lnTo>
                    <a:cubicBezTo>
                      <a:pt x="166829" y="-779"/>
                      <a:pt x="170932" y="901"/>
                      <a:pt x="173222" y="4287"/>
                    </a:cubicBezTo>
                    <a:cubicBezTo>
                      <a:pt x="180627" y="15294"/>
                      <a:pt x="183055" y="25491"/>
                      <a:pt x="180708" y="35486"/>
                    </a:cubicBezTo>
                    <a:cubicBezTo>
                      <a:pt x="177916" y="47301"/>
                      <a:pt x="168569" y="57539"/>
                      <a:pt x="152383" y="66805"/>
                    </a:cubicBezTo>
                    <a:cubicBezTo>
                      <a:pt x="129925" y="79511"/>
                      <a:pt x="65060" y="155828"/>
                      <a:pt x="41955" y="184436"/>
                    </a:cubicBezTo>
                    <a:cubicBezTo>
                      <a:pt x="39972" y="186831"/>
                      <a:pt x="37010" y="188199"/>
                      <a:pt x="33902" y="188159"/>
                    </a:cubicBezTo>
                    <a:close/>
                  </a:path>
                </a:pathLst>
              </a:custGeom>
              <a:gradFill>
                <a:gsLst>
                  <a:gs pos="0">
                    <a:srgbClr val="FEBBBA"/>
                  </a:gs>
                  <a:gs pos="50000">
                    <a:srgbClr val="FEA6A4"/>
                  </a:gs>
                  <a:gs pos="100000">
                    <a:srgbClr val="FF928E"/>
                  </a:gs>
                </a:gsLst>
                <a:lin ang="582539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4" name="任意多边形: 形状 53"/>
              <p:cNvSpPr/>
              <p:nvPr/>
            </p:nvSpPr>
            <p:spPr>
              <a:xfrm>
                <a:off x="1136494" y="5559743"/>
                <a:ext cx="969624" cy="438882"/>
              </a:xfrm>
              <a:custGeom>
                <a:avLst/>
                <a:gdLst>
                  <a:gd name="connsiteX0" fmla="*/ 382756 w 739774"/>
                  <a:gd name="connsiteY0" fmla="*/ 330269 h 334845"/>
                  <a:gd name="connsiteX1" fmla="*/ 739533 w 739774"/>
                  <a:gd name="connsiteY1" fmla="*/ 334679 h 334845"/>
                  <a:gd name="connsiteX2" fmla="*/ 614659 w 739774"/>
                  <a:gd name="connsiteY2" fmla="*/ 217332 h 334845"/>
                  <a:gd name="connsiteX3" fmla="*/ 500508 w 739774"/>
                  <a:gd name="connsiteY3" fmla="*/ 206447 h 334845"/>
                  <a:gd name="connsiteX4" fmla="*/ 437100 w 739774"/>
                  <a:gd name="connsiteY4" fmla="*/ 263097 h 334845"/>
                  <a:gd name="connsiteX5" fmla="*/ 106665 w 739774"/>
                  <a:gd name="connsiteY5" fmla="*/ -166 h 334845"/>
                  <a:gd name="connsiteX6" fmla="*/ -242 w 739774"/>
                  <a:gd name="connsiteY6" fmla="*/ 202158 h 334845"/>
                  <a:gd name="connsiteX7" fmla="*/ 382756 w 739774"/>
                  <a:gd name="connsiteY7" fmla="*/ 330269 h 3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774" h="334845">
                    <a:moveTo>
                      <a:pt x="382756" y="330269"/>
                    </a:moveTo>
                    <a:lnTo>
                      <a:pt x="739533" y="334679"/>
                    </a:lnTo>
                    <a:lnTo>
                      <a:pt x="614659" y="217332"/>
                    </a:lnTo>
                    <a:cubicBezTo>
                      <a:pt x="583626" y="187910"/>
                      <a:pt x="536542" y="183418"/>
                      <a:pt x="500508" y="206447"/>
                    </a:cubicBezTo>
                    <a:cubicBezTo>
                      <a:pt x="476525" y="221876"/>
                      <a:pt x="455123" y="240996"/>
                      <a:pt x="437100" y="263097"/>
                    </a:cubicBezTo>
                    <a:cubicBezTo>
                      <a:pt x="437100" y="263097"/>
                      <a:pt x="214544" y="181763"/>
                      <a:pt x="106665" y="-166"/>
                    </a:cubicBezTo>
                    <a:cubicBezTo>
                      <a:pt x="64080" y="63368"/>
                      <a:pt x="28249" y="131174"/>
                      <a:pt x="-242" y="202158"/>
                    </a:cubicBezTo>
                    <a:cubicBezTo>
                      <a:pt x="96387" y="258849"/>
                      <a:pt x="221747" y="303481"/>
                      <a:pt x="382756" y="330269"/>
                    </a:cubicBezTo>
                    <a:close/>
                  </a:path>
                </a:pathLst>
              </a:custGeom>
              <a:gradFill>
                <a:gsLst>
                  <a:gs pos="0">
                    <a:srgbClr val="FEBBBA"/>
                  </a:gs>
                  <a:gs pos="50000">
                    <a:srgbClr val="FEA6A4"/>
                  </a:gs>
                  <a:gs pos="100000">
                    <a:srgbClr val="FF928E"/>
                  </a:gs>
                </a:gsLst>
                <a:lin ang="145017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5" name="任意多边形: 形状 54"/>
              <p:cNvSpPr/>
              <p:nvPr/>
            </p:nvSpPr>
            <p:spPr>
              <a:xfrm>
                <a:off x="1638653" y="5946701"/>
                <a:ext cx="1292456" cy="106445"/>
              </a:xfrm>
              <a:custGeom>
                <a:avLst/>
                <a:gdLst>
                  <a:gd name="connsiteX0" fmla="*/ 38074 w 986079"/>
                  <a:gd name="connsiteY0" fmla="*/ 81047 h 81212"/>
                  <a:gd name="connsiteX1" fmla="*/ 40179 w 986079"/>
                  <a:gd name="connsiteY1" fmla="*/ 81047 h 81212"/>
                  <a:gd name="connsiteX2" fmla="*/ 945737 w 986079"/>
                  <a:gd name="connsiteY2" fmla="*/ 80035 h 81212"/>
                  <a:gd name="connsiteX3" fmla="*/ 985838 w 986079"/>
                  <a:gd name="connsiteY3" fmla="*/ 39935 h 81212"/>
                  <a:gd name="connsiteX4" fmla="*/ 945737 w 986079"/>
                  <a:gd name="connsiteY4" fmla="*/ -166 h 81212"/>
                  <a:gd name="connsiteX5" fmla="*/ 40098 w 986079"/>
                  <a:gd name="connsiteY5" fmla="*/ 765 h 81212"/>
                  <a:gd name="connsiteX6" fmla="*/ -241 w 986079"/>
                  <a:gd name="connsiteY6" fmla="*/ 40627 h 81212"/>
                  <a:gd name="connsiteX7" fmla="*/ 38074 w 986079"/>
                  <a:gd name="connsiteY7" fmla="*/ 80925 h 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079" h="81212">
                    <a:moveTo>
                      <a:pt x="38074" y="81047"/>
                    </a:moveTo>
                    <a:lnTo>
                      <a:pt x="40179" y="81047"/>
                    </a:lnTo>
                    <a:lnTo>
                      <a:pt x="945737" y="80035"/>
                    </a:lnTo>
                    <a:cubicBezTo>
                      <a:pt x="967883" y="80035"/>
                      <a:pt x="985838" y="62081"/>
                      <a:pt x="985838" y="39935"/>
                    </a:cubicBezTo>
                    <a:cubicBezTo>
                      <a:pt x="985838" y="17788"/>
                      <a:pt x="967883" y="-166"/>
                      <a:pt x="945737" y="-166"/>
                    </a:cubicBezTo>
                    <a:lnTo>
                      <a:pt x="40098" y="765"/>
                    </a:lnTo>
                    <a:cubicBezTo>
                      <a:pt x="17951" y="635"/>
                      <a:pt x="-108" y="18480"/>
                      <a:pt x="-241" y="40627"/>
                    </a:cubicBezTo>
                    <a:cubicBezTo>
                      <a:pt x="-367" y="62170"/>
                      <a:pt x="16551" y="79966"/>
                      <a:pt x="38074" y="80925"/>
                    </a:cubicBezTo>
                    <a:close/>
                  </a:path>
                </a:pathLst>
              </a:custGeom>
              <a:gradFill>
                <a:gsLst>
                  <a:gs pos="0">
                    <a:schemeClr val="accent4">
                      <a:lumMod val="90000"/>
                      <a:lumOff val="10000"/>
                    </a:schemeClr>
                  </a:gs>
                  <a:gs pos="70000">
                    <a:schemeClr val="accent4"/>
                  </a:gs>
                </a:gsLst>
                <a:lin ang="109131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6" name="任意多边形: 形状 55"/>
              <p:cNvSpPr/>
              <p:nvPr/>
            </p:nvSpPr>
            <p:spPr>
              <a:xfrm>
                <a:off x="2329670" y="4986887"/>
                <a:ext cx="1694716" cy="1065677"/>
              </a:xfrm>
              <a:custGeom>
                <a:avLst/>
                <a:gdLst>
                  <a:gd name="connsiteX0" fmla="*/ 1232595 w 1292983"/>
                  <a:gd name="connsiteY0" fmla="*/ -164 h 813058"/>
                  <a:gd name="connsiteX1" fmla="*/ 478414 w 1292983"/>
                  <a:gd name="connsiteY1" fmla="*/ -164 h 813058"/>
                  <a:gd name="connsiteX2" fmla="*/ 348442 w 1292983"/>
                  <a:gd name="connsiteY2" fmla="*/ 81575 h 813058"/>
                  <a:gd name="connsiteX3" fmla="*/ -242 w 1292983"/>
                  <a:gd name="connsiteY3" fmla="*/ 812892 h 813058"/>
                  <a:gd name="connsiteX4" fmla="*/ 937000 w 1292983"/>
                  <a:gd name="connsiteY4" fmla="*/ 812892 h 813058"/>
                  <a:gd name="connsiteX5" fmla="*/ 1018253 w 1292983"/>
                  <a:gd name="connsiteY5" fmla="*/ 758225 h 813058"/>
                  <a:gd name="connsiteX6" fmla="*/ 1288598 w 1292983"/>
                  <a:gd name="connsiteY6" fmla="*/ 81332 h 813058"/>
                  <a:gd name="connsiteX7" fmla="*/ 1254854 w 1292983"/>
                  <a:gd name="connsiteY7" fmla="*/ 3963 h 813058"/>
                  <a:gd name="connsiteX8" fmla="*/ 1232595 w 1292983"/>
                  <a:gd name="connsiteY8" fmla="*/ -164 h 81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983" h="813058">
                    <a:moveTo>
                      <a:pt x="1232595" y="-164"/>
                    </a:moveTo>
                    <a:lnTo>
                      <a:pt x="478414" y="-164"/>
                    </a:lnTo>
                    <a:cubicBezTo>
                      <a:pt x="422949" y="-269"/>
                      <a:pt x="372373" y="31540"/>
                      <a:pt x="348442" y="81575"/>
                    </a:cubicBezTo>
                    <a:lnTo>
                      <a:pt x="-242" y="812892"/>
                    </a:lnTo>
                    <a:lnTo>
                      <a:pt x="937000" y="812892"/>
                    </a:lnTo>
                    <a:cubicBezTo>
                      <a:pt x="972710" y="812977"/>
                      <a:pt x="1004880" y="791333"/>
                      <a:pt x="1018253" y="758225"/>
                    </a:cubicBezTo>
                    <a:lnTo>
                      <a:pt x="1288598" y="81332"/>
                    </a:lnTo>
                    <a:cubicBezTo>
                      <a:pt x="1300644" y="50647"/>
                      <a:pt x="1285535" y="16010"/>
                      <a:pt x="1254854" y="3963"/>
                    </a:cubicBezTo>
                    <a:cubicBezTo>
                      <a:pt x="1247765" y="1179"/>
                      <a:pt x="1240210" y="-221"/>
                      <a:pt x="1232595" y="-164"/>
                    </a:cubicBezTo>
                    <a:close/>
                  </a:path>
                </a:pathLst>
              </a:custGeom>
              <a:gradFill>
                <a:gsLst>
                  <a:gs pos="0">
                    <a:schemeClr val="accent4">
                      <a:lumMod val="90000"/>
                      <a:lumOff val="10000"/>
                    </a:schemeClr>
                  </a:gs>
                  <a:gs pos="70000">
                    <a:schemeClr val="accent4"/>
                  </a:gs>
                </a:gsLst>
                <a:lin ang="279512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7" name="任意多边形: 形状 56"/>
              <p:cNvSpPr/>
              <p:nvPr/>
            </p:nvSpPr>
            <p:spPr>
              <a:xfrm rot="17284339">
                <a:off x="3187456" y="5409275"/>
                <a:ext cx="250583" cy="155502"/>
              </a:xfrm>
              <a:custGeom>
                <a:avLst/>
                <a:gdLst>
                  <a:gd name="connsiteX0" fmla="*/ 190939 w 191182"/>
                  <a:gd name="connsiteY0" fmla="*/ 59152 h 118640"/>
                  <a:gd name="connsiteX1" fmla="*/ 95347 w 191182"/>
                  <a:gd name="connsiteY1" fmla="*/ 118472 h 118640"/>
                  <a:gd name="connsiteX2" fmla="*/ -244 w 191182"/>
                  <a:gd name="connsiteY2" fmla="*/ 59152 h 118640"/>
                  <a:gd name="connsiteX3" fmla="*/ 95347 w 191182"/>
                  <a:gd name="connsiteY3" fmla="*/ -168 h 118640"/>
                  <a:gd name="connsiteX4" fmla="*/ 190939 w 191182"/>
                  <a:gd name="connsiteY4" fmla="*/ 59152 h 1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82" h="118640">
                    <a:moveTo>
                      <a:pt x="190939" y="59152"/>
                    </a:moveTo>
                    <a:cubicBezTo>
                      <a:pt x="190939" y="91913"/>
                      <a:pt x="148141" y="118472"/>
                      <a:pt x="95347" y="118472"/>
                    </a:cubicBezTo>
                    <a:cubicBezTo>
                      <a:pt x="42553" y="118472"/>
                      <a:pt x="-244" y="91913"/>
                      <a:pt x="-244" y="59152"/>
                    </a:cubicBezTo>
                    <a:cubicBezTo>
                      <a:pt x="-244" y="26390"/>
                      <a:pt x="42553" y="-168"/>
                      <a:pt x="95347" y="-168"/>
                    </a:cubicBezTo>
                    <a:cubicBezTo>
                      <a:pt x="148141" y="-168"/>
                      <a:pt x="190939" y="26390"/>
                      <a:pt x="190939" y="59152"/>
                    </a:cubicBezTo>
                    <a:close/>
                  </a:path>
                </a:pathLst>
              </a:custGeom>
              <a:solidFill>
                <a:schemeClr val="accent3"/>
              </a:solidFill>
              <a:ln w="4043" cap="flat">
                <a:noFill/>
                <a:prstDash val="solid"/>
                <a:miter/>
              </a:ln>
            </p:spPr>
            <p:txBody>
              <a:bodyPr rtlCol="0" anchor="ctr"/>
              <a:lstStyle/>
              <a:p>
                <a:endParaRPr lang="zh-CN" altLang="en-US">
                  <a:cs typeface="思源黑体 CN Normal" panose="020B0400000000000000" charset="-122"/>
                </a:endParaRPr>
              </a:p>
            </p:txBody>
          </p:sp>
        </p:grpSp>
        <p:grpSp>
          <p:nvGrpSpPr>
            <p:cNvPr id="133" name="组合 132"/>
            <p:cNvGrpSpPr/>
            <p:nvPr/>
          </p:nvGrpSpPr>
          <p:grpSpPr>
            <a:xfrm>
              <a:off x="2651945" y="1345647"/>
              <a:ext cx="1838936" cy="1838937"/>
              <a:chOff x="2651945" y="1193247"/>
              <a:chExt cx="1838936" cy="1838937"/>
            </a:xfrm>
          </p:grpSpPr>
          <p:sp>
            <p:nvSpPr>
              <p:cNvPr id="15" name="椭圆 14"/>
              <p:cNvSpPr/>
              <p:nvPr/>
            </p:nvSpPr>
            <p:spPr>
              <a:xfrm>
                <a:off x="2651945" y="1193247"/>
                <a:ext cx="1838936" cy="1838937"/>
              </a:xfrm>
              <a:prstGeom prst="ellipse">
                <a:avLst/>
              </a:pr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 name="椭圆 26"/>
              <p:cNvSpPr/>
              <p:nvPr/>
            </p:nvSpPr>
            <p:spPr>
              <a:xfrm>
                <a:off x="2724096" y="1272553"/>
                <a:ext cx="1698670" cy="1698671"/>
              </a:xfrm>
              <a:prstGeom prst="ellipse">
                <a:avLst/>
              </a:pr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nvGrpSpPr>
              <p:cNvPr id="58" name="组合 57"/>
              <p:cNvGrpSpPr/>
              <p:nvPr/>
            </p:nvGrpSpPr>
            <p:grpSpPr>
              <a:xfrm>
                <a:off x="2921916" y="1423513"/>
                <a:ext cx="1029340" cy="1328114"/>
                <a:chOff x="2175443" y="2223407"/>
                <a:chExt cx="1029340" cy="1328114"/>
              </a:xfrm>
            </p:grpSpPr>
            <p:sp>
              <p:nvSpPr>
                <p:cNvPr id="28" name="任意多边形: 形状 27"/>
                <p:cNvSpPr/>
                <p:nvPr/>
              </p:nvSpPr>
              <p:spPr>
                <a:xfrm>
                  <a:off x="2175443" y="2405996"/>
                  <a:ext cx="817295" cy="1145525"/>
                </a:xfrm>
                <a:custGeom>
                  <a:avLst/>
                  <a:gdLst>
                    <a:gd name="connsiteX0" fmla="*/ 454050 w 623555"/>
                    <a:gd name="connsiteY0" fmla="*/ -166 h 873978"/>
                    <a:gd name="connsiteX1" fmla="*/ 405492 w 623555"/>
                    <a:gd name="connsiteY1" fmla="*/ 48392 h 873978"/>
                    <a:gd name="connsiteX2" fmla="*/ 303036 w 623555"/>
                    <a:gd name="connsiteY2" fmla="*/ 160479 h 873978"/>
                    <a:gd name="connsiteX3" fmla="*/ 239466 w 623555"/>
                    <a:gd name="connsiteY3" fmla="*/ 232223 h 873978"/>
                    <a:gd name="connsiteX4" fmla="*/ 1372 w 623555"/>
                    <a:gd name="connsiteY4" fmla="*/ 453241 h 873978"/>
                    <a:gd name="connsiteX5" fmla="*/ 113095 w 623555"/>
                    <a:gd name="connsiteY5" fmla="*/ 625823 h 873978"/>
                    <a:gd name="connsiteX6" fmla="*/ 183827 w 623555"/>
                    <a:gd name="connsiteY6" fmla="*/ 725649 h 873978"/>
                    <a:gd name="connsiteX7" fmla="*/ 270057 w 623555"/>
                    <a:gd name="connsiteY7" fmla="*/ 859182 h 873978"/>
                    <a:gd name="connsiteX8" fmla="*/ 607128 w 623555"/>
                    <a:gd name="connsiteY8" fmla="*/ 631245 h 873978"/>
                    <a:gd name="connsiteX9" fmla="*/ 623314 w 623555"/>
                    <a:gd name="connsiteY9" fmla="*/ 94522 h 87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555" h="873978">
                      <a:moveTo>
                        <a:pt x="454050" y="-166"/>
                      </a:moveTo>
                      <a:cubicBezTo>
                        <a:pt x="454050" y="-166"/>
                        <a:pt x="463842" y="17801"/>
                        <a:pt x="405492" y="48392"/>
                      </a:cubicBezTo>
                      <a:cubicBezTo>
                        <a:pt x="372837" y="65508"/>
                        <a:pt x="309106" y="91365"/>
                        <a:pt x="303036" y="160479"/>
                      </a:cubicBezTo>
                      <a:cubicBezTo>
                        <a:pt x="300450" y="195995"/>
                        <a:pt x="274411" y="225380"/>
                        <a:pt x="239466" y="232223"/>
                      </a:cubicBezTo>
                      <a:cubicBezTo>
                        <a:pt x="151819" y="248894"/>
                        <a:pt x="17639" y="299475"/>
                        <a:pt x="1372" y="453241"/>
                      </a:cubicBezTo>
                      <a:cubicBezTo>
                        <a:pt x="-11010" y="570588"/>
                        <a:pt x="49929" y="612752"/>
                        <a:pt x="113095" y="625823"/>
                      </a:cubicBezTo>
                      <a:cubicBezTo>
                        <a:pt x="159386" y="635453"/>
                        <a:pt x="191475" y="678993"/>
                        <a:pt x="183827" y="725649"/>
                      </a:cubicBezTo>
                      <a:cubicBezTo>
                        <a:pt x="176543" y="770403"/>
                        <a:pt x="191637" y="821307"/>
                        <a:pt x="270057" y="859182"/>
                      </a:cubicBezTo>
                      <a:cubicBezTo>
                        <a:pt x="445795" y="944158"/>
                        <a:pt x="607128" y="631245"/>
                        <a:pt x="607128" y="631245"/>
                      </a:cubicBezTo>
                      <a:lnTo>
                        <a:pt x="623314" y="94522"/>
                      </a:ln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 name="任意多边形: 形状 28"/>
                <p:cNvSpPr/>
                <p:nvPr/>
              </p:nvSpPr>
              <p:spPr>
                <a:xfrm>
                  <a:off x="2697271" y="2769820"/>
                  <a:ext cx="507512" cy="681493"/>
                </a:xfrm>
                <a:custGeom>
                  <a:avLst/>
                  <a:gdLst>
                    <a:gd name="connsiteX0" fmla="*/ 97278 w 387206"/>
                    <a:gd name="connsiteY0" fmla="*/ 490719 h 519945"/>
                    <a:gd name="connsiteX1" fmla="*/ -242 w 387206"/>
                    <a:gd name="connsiteY1" fmla="*/ 128236 h 519945"/>
                    <a:gd name="connsiteX2" fmla="*/ 227209 w 387206"/>
                    <a:gd name="connsiteY2" fmla="*/ 1501 h 519945"/>
                    <a:gd name="connsiteX3" fmla="*/ 258125 w 387206"/>
                    <a:gd name="connsiteY3" fmla="*/ 6681 h 519945"/>
                    <a:gd name="connsiteX4" fmla="*/ 385952 w 387206"/>
                    <a:gd name="connsiteY4" fmla="*/ 191118 h 519945"/>
                    <a:gd name="connsiteX5" fmla="*/ 289323 w 387206"/>
                    <a:gd name="connsiteY5" fmla="*/ 502696 h 519945"/>
                    <a:gd name="connsiteX6" fmla="*/ 97278 w 387206"/>
                    <a:gd name="connsiteY6" fmla="*/ 490719 h 51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06" h="519945">
                      <a:moveTo>
                        <a:pt x="97278" y="490719"/>
                      </a:moveTo>
                      <a:cubicBezTo>
                        <a:pt x="144014" y="255295"/>
                        <a:pt x="-242" y="128236"/>
                        <a:pt x="-242" y="128236"/>
                      </a:cubicBezTo>
                      <a:cubicBezTo>
                        <a:pt x="68102" y="57787"/>
                        <a:pt x="184236" y="15421"/>
                        <a:pt x="227209" y="1501"/>
                      </a:cubicBezTo>
                      <a:cubicBezTo>
                        <a:pt x="237743" y="-1930"/>
                        <a:pt x="249287" y="4"/>
                        <a:pt x="258125" y="6681"/>
                      </a:cubicBezTo>
                      <a:cubicBezTo>
                        <a:pt x="296444" y="35410"/>
                        <a:pt x="398173" y="119294"/>
                        <a:pt x="385952" y="191118"/>
                      </a:cubicBezTo>
                      <a:cubicBezTo>
                        <a:pt x="377131" y="242832"/>
                        <a:pt x="289323" y="502696"/>
                        <a:pt x="289323" y="502696"/>
                      </a:cubicBezTo>
                      <a:cubicBezTo>
                        <a:pt x="289323" y="502696"/>
                        <a:pt x="201150" y="548179"/>
                        <a:pt x="97278" y="490719"/>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 name="任意多边形: 形状 29"/>
                <p:cNvSpPr/>
                <p:nvPr/>
              </p:nvSpPr>
              <p:spPr>
                <a:xfrm>
                  <a:off x="2828861" y="2541470"/>
                  <a:ext cx="164525" cy="309943"/>
                </a:xfrm>
                <a:custGeom>
                  <a:avLst/>
                  <a:gdLst>
                    <a:gd name="connsiteX0" fmla="*/ 37871 w 125524"/>
                    <a:gd name="connsiteY0" fmla="*/ 19891 h 236471"/>
                    <a:gd name="connsiteX1" fmla="*/ 279 w 125524"/>
                    <a:gd name="connsiteY1" fmla="*/ 222700 h 236471"/>
                    <a:gd name="connsiteX2" fmla="*/ 30465 w 125524"/>
                    <a:gd name="connsiteY2" fmla="*/ 233059 h 236471"/>
                    <a:gd name="connsiteX3" fmla="*/ 108845 w 125524"/>
                    <a:gd name="connsiteY3" fmla="*/ 190450 h 236471"/>
                    <a:gd name="connsiteX4" fmla="*/ 110869 w 125524"/>
                    <a:gd name="connsiteY4" fmla="*/ 182802 h 236471"/>
                    <a:gd name="connsiteX5" fmla="*/ 125153 w 125524"/>
                    <a:gd name="connsiteY5" fmla="*/ 42592 h 236471"/>
                    <a:gd name="connsiteX6" fmla="*/ 109533 w 125524"/>
                    <a:gd name="connsiteY6" fmla="*/ 16775 h 236471"/>
                    <a:gd name="connsiteX7" fmla="*/ 71820 w 125524"/>
                    <a:gd name="connsiteY7" fmla="*/ 1642 h 236471"/>
                    <a:gd name="connsiteX8" fmla="*/ 39153 w 125524"/>
                    <a:gd name="connsiteY8" fmla="*/ 15630 h 236471"/>
                    <a:gd name="connsiteX9" fmla="*/ 37871 w 125524"/>
                    <a:gd name="connsiteY9" fmla="*/ 19891 h 23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24" h="236471">
                      <a:moveTo>
                        <a:pt x="37871" y="19891"/>
                      </a:moveTo>
                      <a:lnTo>
                        <a:pt x="279" y="222700"/>
                      </a:lnTo>
                      <a:cubicBezTo>
                        <a:pt x="-3363" y="240545"/>
                        <a:pt x="12661" y="237105"/>
                        <a:pt x="30465" y="233059"/>
                      </a:cubicBezTo>
                      <a:cubicBezTo>
                        <a:pt x="59600" y="226504"/>
                        <a:pt x="97030" y="213757"/>
                        <a:pt x="108845" y="190450"/>
                      </a:cubicBezTo>
                      <a:cubicBezTo>
                        <a:pt x="109983" y="188046"/>
                        <a:pt x="110670" y="185452"/>
                        <a:pt x="110869" y="182802"/>
                      </a:cubicBezTo>
                      <a:lnTo>
                        <a:pt x="125153" y="42592"/>
                      </a:lnTo>
                      <a:cubicBezTo>
                        <a:pt x="126282" y="31468"/>
                        <a:pt x="119913" y="20939"/>
                        <a:pt x="109533" y="16775"/>
                      </a:cubicBezTo>
                      <a:lnTo>
                        <a:pt x="71820" y="1642"/>
                      </a:lnTo>
                      <a:cubicBezTo>
                        <a:pt x="58936" y="-3518"/>
                        <a:pt x="44312" y="2746"/>
                        <a:pt x="39153" y="15630"/>
                      </a:cubicBezTo>
                      <a:cubicBezTo>
                        <a:pt x="38599" y="17010"/>
                        <a:pt x="38170" y="18434"/>
                        <a:pt x="37871" y="19891"/>
                      </a:cubicBezTo>
                      <a:close/>
                    </a:path>
                  </a:pathLst>
                </a:custGeom>
                <a:gradFill>
                  <a:gsLst>
                    <a:gs pos="0">
                      <a:srgbClr val="FEBBBA"/>
                    </a:gs>
                    <a:gs pos="50000">
                      <a:srgbClr val="FEA6A4"/>
                    </a:gs>
                    <a:gs pos="100000">
                      <a:srgbClr val="FF928E"/>
                    </a:gs>
                  </a:gsLst>
                  <a:lin ang="1559574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 name="任意多边形: 形状 30"/>
                <p:cNvSpPr/>
                <p:nvPr/>
              </p:nvSpPr>
              <p:spPr>
                <a:xfrm>
                  <a:off x="2834792" y="2315059"/>
                  <a:ext cx="253101" cy="301397"/>
                </a:xfrm>
                <a:custGeom>
                  <a:avLst/>
                  <a:gdLst>
                    <a:gd name="connsiteX0" fmla="*/ 112616 w 193103"/>
                    <a:gd name="connsiteY0" fmla="*/ 6170 h 229951"/>
                    <a:gd name="connsiteX1" fmla="*/ 184886 w 193103"/>
                    <a:gd name="connsiteY1" fmla="*/ 118217 h 229951"/>
                    <a:gd name="connsiteX2" fmla="*/ 141872 w 193103"/>
                    <a:gd name="connsiteY2" fmla="*/ 229778 h 229951"/>
                    <a:gd name="connsiteX3" fmla="*/ 12789 w 193103"/>
                    <a:gd name="connsiteY3" fmla="*/ 162931 h 229951"/>
                    <a:gd name="connsiteX4" fmla="*/ 112616 w 193103"/>
                    <a:gd name="connsiteY4" fmla="*/ 6170 h 2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03" h="229951">
                      <a:moveTo>
                        <a:pt x="112616" y="6170"/>
                      </a:moveTo>
                      <a:cubicBezTo>
                        <a:pt x="112616" y="6170"/>
                        <a:pt x="161456" y="36721"/>
                        <a:pt x="184886" y="118217"/>
                      </a:cubicBezTo>
                      <a:cubicBezTo>
                        <a:pt x="208315" y="199713"/>
                        <a:pt x="175943" y="230345"/>
                        <a:pt x="141872" y="229778"/>
                      </a:cubicBezTo>
                      <a:cubicBezTo>
                        <a:pt x="107800" y="229212"/>
                        <a:pt x="57786" y="220390"/>
                        <a:pt x="12789" y="162931"/>
                      </a:cubicBezTo>
                      <a:cubicBezTo>
                        <a:pt x="-32207" y="105471"/>
                        <a:pt x="48722" y="-31057"/>
                        <a:pt x="112616" y="6170"/>
                      </a:cubicBezTo>
                      <a:close/>
                    </a:path>
                  </a:pathLst>
                </a:custGeom>
                <a:gradFill>
                  <a:gsLst>
                    <a:gs pos="0">
                      <a:srgbClr val="FEBBBA"/>
                    </a:gs>
                    <a:gs pos="50000">
                      <a:srgbClr val="FEA6A4"/>
                    </a:gs>
                    <a:gs pos="100000">
                      <a:srgbClr val="FF928E"/>
                    </a:gs>
                  </a:gsLst>
                  <a:lin ang="1499093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 name="任意多边形: 形状 31"/>
                <p:cNvSpPr/>
                <p:nvPr/>
              </p:nvSpPr>
              <p:spPr>
                <a:xfrm>
                  <a:off x="2758741" y="2223407"/>
                  <a:ext cx="299552" cy="347859"/>
                </a:xfrm>
                <a:custGeom>
                  <a:avLst/>
                  <a:gdLst>
                    <a:gd name="connsiteX0" fmla="*/ 112896 w 228543"/>
                    <a:gd name="connsiteY0" fmla="*/ 198179 h 265399"/>
                    <a:gd name="connsiteX1" fmla="*/ 189779 w 228543"/>
                    <a:gd name="connsiteY1" fmla="*/ 95520 h 265399"/>
                    <a:gd name="connsiteX2" fmla="*/ 210295 w 228543"/>
                    <a:gd name="connsiteY2" fmla="*/ 115429 h 265399"/>
                    <a:gd name="connsiteX3" fmla="*/ 201595 w 228543"/>
                    <a:gd name="connsiteY3" fmla="*/ 21065 h 265399"/>
                    <a:gd name="connsiteX4" fmla="*/ 36014 w 228543"/>
                    <a:gd name="connsiteY4" fmla="*/ 70877 h 265399"/>
                    <a:gd name="connsiteX5" fmla="*/ 20799 w 228543"/>
                    <a:gd name="connsiteY5" fmla="*/ 244066 h 265399"/>
                    <a:gd name="connsiteX6" fmla="*/ 80767 w 228543"/>
                    <a:gd name="connsiteY6" fmla="*/ 248517 h 265399"/>
                    <a:gd name="connsiteX7" fmla="*/ 76154 w 228543"/>
                    <a:gd name="connsiteY7" fmla="*/ 191462 h 265399"/>
                    <a:gd name="connsiteX8" fmla="*/ 106220 w 228543"/>
                    <a:gd name="connsiteY8" fmla="*/ 200364 h 26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43" h="265399">
                      <a:moveTo>
                        <a:pt x="112896" y="198179"/>
                      </a:moveTo>
                      <a:cubicBezTo>
                        <a:pt x="112896" y="198179"/>
                        <a:pt x="91207" y="80831"/>
                        <a:pt x="189779" y="95520"/>
                      </a:cubicBezTo>
                      <a:lnTo>
                        <a:pt x="210295" y="115429"/>
                      </a:lnTo>
                      <a:cubicBezTo>
                        <a:pt x="210295" y="115429"/>
                        <a:pt x="256101" y="59790"/>
                        <a:pt x="201595" y="21065"/>
                      </a:cubicBezTo>
                      <a:cubicBezTo>
                        <a:pt x="147089" y="-17660"/>
                        <a:pt x="74050" y="-4752"/>
                        <a:pt x="36014" y="70877"/>
                      </a:cubicBezTo>
                      <a:cubicBezTo>
                        <a:pt x="-2023" y="146505"/>
                        <a:pt x="-14932" y="199190"/>
                        <a:pt x="20799" y="244066"/>
                      </a:cubicBezTo>
                      <a:cubicBezTo>
                        <a:pt x="56529" y="288941"/>
                        <a:pt x="80767" y="248517"/>
                        <a:pt x="80767" y="248517"/>
                      </a:cubicBezTo>
                      <a:cubicBezTo>
                        <a:pt x="80767" y="248517"/>
                        <a:pt x="64015" y="209023"/>
                        <a:pt x="76154" y="191462"/>
                      </a:cubicBezTo>
                      <a:cubicBezTo>
                        <a:pt x="88294" y="173900"/>
                        <a:pt x="106220" y="200364"/>
                        <a:pt x="106220" y="200364"/>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3" name="任意多边形: 形状 32"/>
                <p:cNvSpPr/>
                <p:nvPr/>
              </p:nvSpPr>
              <p:spPr>
                <a:xfrm>
                  <a:off x="2822342" y="2437639"/>
                  <a:ext cx="67611" cy="94955"/>
                </a:xfrm>
                <a:custGeom>
                  <a:avLst/>
                  <a:gdLst>
                    <a:gd name="connsiteX0" fmla="*/ 51342 w 51584"/>
                    <a:gd name="connsiteY0" fmla="*/ 45291 h 72446"/>
                    <a:gd name="connsiteX1" fmla="*/ 10230 w 51584"/>
                    <a:gd name="connsiteY1" fmla="*/ 3289 h 72446"/>
                    <a:gd name="connsiteX2" fmla="*/ 40781 w 51584"/>
                    <a:gd name="connsiteY2" fmla="*/ 72281 h 72446"/>
                  </a:gdLst>
                  <a:ahLst/>
                  <a:cxnLst>
                    <a:cxn ang="0">
                      <a:pos x="connsiteX0" y="connsiteY0"/>
                    </a:cxn>
                    <a:cxn ang="0">
                      <a:pos x="connsiteX1" y="connsiteY1"/>
                    </a:cxn>
                    <a:cxn ang="0">
                      <a:pos x="connsiteX2" y="connsiteY2"/>
                    </a:cxn>
                  </a:cxnLst>
                  <a:rect l="l" t="t" r="r" b="b"/>
                  <a:pathLst>
                    <a:path w="51584" h="72446">
                      <a:moveTo>
                        <a:pt x="51342" y="45291"/>
                      </a:moveTo>
                      <a:cubicBezTo>
                        <a:pt x="51342" y="45291"/>
                        <a:pt x="40579" y="-15001"/>
                        <a:pt x="10230" y="3289"/>
                      </a:cubicBezTo>
                      <a:cubicBezTo>
                        <a:pt x="-20118" y="21579"/>
                        <a:pt x="23422" y="59535"/>
                        <a:pt x="40781" y="72281"/>
                      </a:cubicBezTo>
                      <a:close/>
                    </a:path>
                  </a:pathLst>
                </a:custGeom>
                <a:gradFill>
                  <a:gsLst>
                    <a:gs pos="0">
                      <a:srgbClr val="FEBBBA"/>
                    </a:gs>
                    <a:gs pos="50000">
                      <a:srgbClr val="FEA6A4"/>
                    </a:gs>
                    <a:gs pos="100000">
                      <a:srgbClr val="FF928E"/>
                    </a:gs>
                  </a:gsLst>
                  <a:lin ang="1499093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4" name="任意多边形: 形状 33"/>
                <p:cNvSpPr/>
                <p:nvPr/>
              </p:nvSpPr>
              <p:spPr>
                <a:xfrm>
                  <a:off x="2558339" y="2942625"/>
                  <a:ext cx="304671" cy="512268"/>
                </a:xfrm>
                <a:custGeom>
                  <a:avLst/>
                  <a:gdLst>
                    <a:gd name="connsiteX0" fmla="*/ 105229 w 232449"/>
                    <a:gd name="connsiteY0" fmla="*/ -166 h 390835"/>
                    <a:gd name="connsiteX1" fmla="*/ 628 w 232449"/>
                    <a:gd name="connsiteY1" fmla="*/ 270138 h 390835"/>
                    <a:gd name="connsiteX2" fmla="*/ 232207 w 232449"/>
                    <a:gd name="connsiteY2" fmla="*/ 357056 h 390835"/>
                    <a:gd name="connsiteX3" fmla="*/ 220958 w 232449"/>
                    <a:gd name="connsiteY3" fmla="*/ 309955 h 390835"/>
                    <a:gd name="connsiteX4" fmla="*/ 105512 w 232449"/>
                    <a:gd name="connsiteY4" fmla="*/ 276006 h 390835"/>
                    <a:gd name="connsiteX5" fmla="*/ 184985 w 232449"/>
                    <a:gd name="connsiteY5" fmla="*/ 102008 h 390835"/>
                    <a:gd name="connsiteX6" fmla="*/ 105229 w 232449"/>
                    <a:gd name="connsiteY6" fmla="*/ -166 h 3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49" h="390835">
                      <a:moveTo>
                        <a:pt x="105229" y="-166"/>
                      </a:moveTo>
                      <a:cubicBezTo>
                        <a:pt x="105229" y="-166"/>
                        <a:pt x="15600" y="155380"/>
                        <a:pt x="628" y="270138"/>
                      </a:cubicBezTo>
                      <a:cubicBezTo>
                        <a:pt x="-14344" y="384896"/>
                        <a:pt x="168030" y="426008"/>
                        <a:pt x="232207" y="357056"/>
                      </a:cubicBezTo>
                      <a:lnTo>
                        <a:pt x="220958" y="309955"/>
                      </a:lnTo>
                      <a:cubicBezTo>
                        <a:pt x="220958" y="309955"/>
                        <a:pt x="117085" y="332697"/>
                        <a:pt x="105512" y="276006"/>
                      </a:cubicBezTo>
                      <a:cubicBezTo>
                        <a:pt x="93939" y="219315"/>
                        <a:pt x="184985" y="102008"/>
                        <a:pt x="184985" y="102008"/>
                      </a:cubicBezTo>
                      <a:cubicBezTo>
                        <a:pt x="184985" y="102008"/>
                        <a:pt x="153463" y="17153"/>
                        <a:pt x="105229" y="-16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5" name="任意多边形: 形状 34"/>
                <p:cNvSpPr/>
                <p:nvPr/>
              </p:nvSpPr>
              <p:spPr>
                <a:xfrm>
                  <a:off x="2261134" y="2590544"/>
                  <a:ext cx="395216" cy="545725"/>
                </a:xfrm>
                <a:custGeom>
                  <a:avLst/>
                  <a:gdLst>
                    <a:gd name="connsiteX0" fmla="*/ 66412 w 301530"/>
                    <a:gd name="connsiteY0" fmla="*/ 416192 h 416361"/>
                    <a:gd name="connsiteX1" fmla="*/ 58319 w 301530"/>
                    <a:gd name="connsiteY1" fmla="*/ 413561 h 416361"/>
                    <a:gd name="connsiteX2" fmla="*/ 1183 w 301530"/>
                    <a:gd name="connsiteY2" fmla="*/ 283306 h 416361"/>
                    <a:gd name="connsiteX3" fmla="*/ 41648 w 301530"/>
                    <a:gd name="connsiteY3" fmla="*/ 206868 h 416361"/>
                    <a:gd name="connsiteX4" fmla="*/ 92512 w 301530"/>
                    <a:gd name="connsiteY4" fmla="*/ 178543 h 416361"/>
                    <a:gd name="connsiteX5" fmla="*/ 182546 w 301530"/>
                    <a:gd name="connsiteY5" fmla="*/ 145847 h 416361"/>
                    <a:gd name="connsiteX6" fmla="*/ 189991 w 301530"/>
                    <a:gd name="connsiteY6" fmla="*/ 143581 h 416361"/>
                    <a:gd name="connsiteX7" fmla="*/ 242595 w 301530"/>
                    <a:gd name="connsiteY7" fmla="*/ 123592 h 416361"/>
                    <a:gd name="connsiteX8" fmla="*/ 285002 w 301530"/>
                    <a:gd name="connsiteY8" fmla="*/ 78069 h 416361"/>
                    <a:gd name="connsiteX9" fmla="*/ 290505 w 301530"/>
                    <a:gd name="connsiteY9" fmla="*/ 43027 h 416361"/>
                    <a:gd name="connsiteX10" fmla="*/ 299286 w 301530"/>
                    <a:gd name="connsiteY10" fmla="*/ 417 h 416361"/>
                    <a:gd name="connsiteX11" fmla="*/ 300702 w 301530"/>
                    <a:gd name="connsiteY11" fmla="*/ -68 h 416361"/>
                    <a:gd name="connsiteX12" fmla="*/ 301188 w 301530"/>
                    <a:gd name="connsiteY12" fmla="*/ 1388 h 416361"/>
                    <a:gd name="connsiteX13" fmla="*/ 292650 w 301530"/>
                    <a:gd name="connsiteY13" fmla="*/ 43148 h 416361"/>
                    <a:gd name="connsiteX14" fmla="*/ 287025 w 301530"/>
                    <a:gd name="connsiteY14" fmla="*/ 78797 h 416361"/>
                    <a:gd name="connsiteX15" fmla="*/ 243607 w 301530"/>
                    <a:gd name="connsiteY15" fmla="*/ 125453 h 416361"/>
                    <a:gd name="connsiteX16" fmla="*/ 190638 w 301530"/>
                    <a:gd name="connsiteY16" fmla="*/ 145685 h 416361"/>
                    <a:gd name="connsiteX17" fmla="*/ 183153 w 301530"/>
                    <a:gd name="connsiteY17" fmla="*/ 147951 h 416361"/>
                    <a:gd name="connsiteX18" fmla="*/ 93321 w 301530"/>
                    <a:gd name="connsiteY18" fmla="*/ 180606 h 416361"/>
                    <a:gd name="connsiteX19" fmla="*/ 43024 w 301530"/>
                    <a:gd name="connsiteY19" fmla="*/ 208689 h 416361"/>
                    <a:gd name="connsiteX20" fmla="*/ 3328 w 301530"/>
                    <a:gd name="connsiteY20" fmla="*/ 283832 h 416361"/>
                    <a:gd name="connsiteX21" fmla="*/ 59250 w 301530"/>
                    <a:gd name="connsiteY21" fmla="*/ 411740 h 416361"/>
                    <a:gd name="connsiteX22" fmla="*/ 69892 w 301530"/>
                    <a:gd name="connsiteY22" fmla="*/ 412348 h 416361"/>
                    <a:gd name="connsiteX23" fmla="*/ 71369 w 301530"/>
                    <a:gd name="connsiteY23" fmla="*/ 412044 h 416361"/>
                    <a:gd name="connsiteX24" fmla="*/ 71673 w 301530"/>
                    <a:gd name="connsiteY24" fmla="*/ 413521 h 416361"/>
                    <a:gd name="connsiteX25" fmla="*/ 66412 w 301530"/>
                    <a:gd name="connsiteY25" fmla="*/ 416192 h 4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530" h="416361">
                      <a:moveTo>
                        <a:pt x="66412" y="416192"/>
                      </a:moveTo>
                      <a:cubicBezTo>
                        <a:pt x="63535" y="416026"/>
                        <a:pt x="60747" y="415119"/>
                        <a:pt x="58319" y="413561"/>
                      </a:cubicBezTo>
                      <a:cubicBezTo>
                        <a:pt x="16964" y="388676"/>
                        <a:pt x="-6424" y="335100"/>
                        <a:pt x="1183" y="283306"/>
                      </a:cubicBezTo>
                      <a:cubicBezTo>
                        <a:pt x="5027" y="253787"/>
                        <a:pt x="19396" y="226643"/>
                        <a:pt x="41648" y="206868"/>
                      </a:cubicBezTo>
                      <a:cubicBezTo>
                        <a:pt x="56822" y="193919"/>
                        <a:pt x="75112" y="185745"/>
                        <a:pt x="92512" y="178543"/>
                      </a:cubicBezTo>
                      <a:cubicBezTo>
                        <a:pt x="121849" y="166403"/>
                        <a:pt x="152116" y="155235"/>
                        <a:pt x="182546" y="145847"/>
                      </a:cubicBezTo>
                      <a:lnTo>
                        <a:pt x="189991" y="143581"/>
                      </a:lnTo>
                      <a:cubicBezTo>
                        <a:pt x="208156" y="138705"/>
                        <a:pt x="225778" y="132008"/>
                        <a:pt x="242595" y="123592"/>
                      </a:cubicBezTo>
                      <a:cubicBezTo>
                        <a:pt x="263637" y="112059"/>
                        <a:pt x="278730" y="95914"/>
                        <a:pt x="285002" y="78069"/>
                      </a:cubicBezTo>
                      <a:cubicBezTo>
                        <a:pt x="288421" y="66694"/>
                        <a:pt x="290271" y="54903"/>
                        <a:pt x="290505" y="43027"/>
                      </a:cubicBezTo>
                      <a:cubicBezTo>
                        <a:pt x="291477" y="28500"/>
                        <a:pt x="292488" y="13487"/>
                        <a:pt x="299286" y="417"/>
                      </a:cubicBezTo>
                      <a:cubicBezTo>
                        <a:pt x="299557" y="-93"/>
                        <a:pt x="300176" y="-307"/>
                        <a:pt x="300702" y="-68"/>
                      </a:cubicBezTo>
                      <a:cubicBezTo>
                        <a:pt x="301220" y="215"/>
                        <a:pt x="301431" y="850"/>
                        <a:pt x="301188" y="1388"/>
                      </a:cubicBezTo>
                      <a:cubicBezTo>
                        <a:pt x="294592" y="14094"/>
                        <a:pt x="293581" y="28864"/>
                        <a:pt x="292650" y="43148"/>
                      </a:cubicBezTo>
                      <a:cubicBezTo>
                        <a:pt x="292387" y="55231"/>
                        <a:pt x="290493" y="67220"/>
                        <a:pt x="287025" y="78797"/>
                      </a:cubicBezTo>
                      <a:cubicBezTo>
                        <a:pt x="280551" y="97128"/>
                        <a:pt x="265134" y="113678"/>
                        <a:pt x="243607" y="125453"/>
                      </a:cubicBezTo>
                      <a:cubicBezTo>
                        <a:pt x="226672" y="133955"/>
                        <a:pt x="208929" y="140732"/>
                        <a:pt x="190638" y="145685"/>
                      </a:cubicBezTo>
                      <a:lnTo>
                        <a:pt x="183153" y="147951"/>
                      </a:lnTo>
                      <a:cubicBezTo>
                        <a:pt x="152845" y="157339"/>
                        <a:pt x="122456" y="168184"/>
                        <a:pt x="93321" y="180606"/>
                      </a:cubicBezTo>
                      <a:cubicBezTo>
                        <a:pt x="76083" y="187809"/>
                        <a:pt x="57955" y="195943"/>
                        <a:pt x="43024" y="208689"/>
                      </a:cubicBezTo>
                      <a:cubicBezTo>
                        <a:pt x="21169" y="228136"/>
                        <a:pt x="7075" y="254819"/>
                        <a:pt x="3328" y="283832"/>
                      </a:cubicBezTo>
                      <a:cubicBezTo>
                        <a:pt x="-4482" y="334574"/>
                        <a:pt x="18785" y="387259"/>
                        <a:pt x="59250" y="411740"/>
                      </a:cubicBezTo>
                      <a:cubicBezTo>
                        <a:pt x="62204" y="413521"/>
                        <a:pt x="67747" y="415787"/>
                        <a:pt x="69892" y="412348"/>
                      </a:cubicBezTo>
                      <a:cubicBezTo>
                        <a:pt x="70216" y="411858"/>
                        <a:pt x="70875" y="411720"/>
                        <a:pt x="71369" y="412044"/>
                      </a:cubicBezTo>
                      <a:cubicBezTo>
                        <a:pt x="71863" y="412368"/>
                        <a:pt x="71996" y="413031"/>
                        <a:pt x="71673" y="413521"/>
                      </a:cubicBezTo>
                      <a:cubicBezTo>
                        <a:pt x="70499" y="415261"/>
                        <a:pt x="68508" y="416273"/>
                        <a:pt x="66412" y="41619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6" name="任意多边形: 形状 35"/>
                <p:cNvSpPr/>
                <p:nvPr/>
              </p:nvSpPr>
              <p:spPr>
                <a:xfrm>
                  <a:off x="2297597" y="2893580"/>
                  <a:ext cx="41998" cy="179729"/>
                </a:xfrm>
                <a:custGeom>
                  <a:avLst/>
                  <a:gdLst>
                    <a:gd name="connsiteX0" fmla="*/ 26655 w 32042"/>
                    <a:gd name="connsiteY0" fmla="*/ 136959 h 137124"/>
                    <a:gd name="connsiteX1" fmla="*/ 25765 w 32042"/>
                    <a:gd name="connsiteY1" fmla="*/ 136514 h 137124"/>
                    <a:gd name="connsiteX2" fmla="*/ -213 w 32042"/>
                    <a:gd name="connsiteY2" fmla="*/ 66591 h 137124"/>
                    <a:gd name="connsiteX3" fmla="*/ 30135 w 32042"/>
                    <a:gd name="connsiteY3" fmla="*/ 26 h 137124"/>
                    <a:gd name="connsiteX4" fmla="*/ 31592 w 32042"/>
                    <a:gd name="connsiteY4" fmla="*/ 269 h 137124"/>
                    <a:gd name="connsiteX5" fmla="*/ 31402 w 32042"/>
                    <a:gd name="connsiteY5" fmla="*/ 1685 h 137124"/>
                    <a:gd name="connsiteX6" fmla="*/ 31349 w 32042"/>
                    <a:gd name="connsiteY6" fmla="*/ 1726 h 137124"/>
                    <a:gd name="connsiteX7" fmla="*/ 1891 w 32042"/>
                    <a:gd name="connsiteY7" fmla="*/ 66469 h 137124"/>
                    <a:gd name="connsiteX8" fmla="*/ 27505 w 32042"/>
                    <a:gd name="connsiteY8" fmla="*/ 135259 h 137124"/>
                    <a:gd name="connsiteX9" fmla="*/ 27262 w 32042"/>
                    <a:gd name="connsiteY9" fmla="*/ 136756 h 137124"/>
                    <a:gd name="connsiteX10" fmla="*/ 26655 w 32042"/>
                    <a:gd name="connsiteY10" fmla="*/ 136959 h 13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42" h="137124">
                      <a:moveTo>
                        <a:pt x="26655" y="136959"/>
                      </a:moveTo>
                      <a:cubicBezTo>
                        <a:pt x="26303" y="136963"/>
                        <a:pt x="25971" y="136797"/>
                        <a:pt x="25765" y="136514"/>
                      </a:cubicBezTo>
                      <a:cubicBezTo>
                        <a:pt x="9336" y="113772"/>
                        <a:pt x="353" y="89575"/>
                        <a:pt x="-213" y="66591"/>
                      </a:cubicBezTo>
                      <a:cubicBezTo>
                        <a:pt x="-901" y="39641"/>
                        <a:pt x="10712" y="13986"/>
                        <a:pt x="30135" y="26"/>
                      </a:cubicBezTo>
                      <a:cubicBezTo>
                        <a:pt x="30605" y="-306"/>
                        <a:pt x="31256" y="-196"/>
                        <a:pt x="31592" y="269"/>
                      </a:cubicBezTo>
                      <a:cubicBezTo>
                        <a:pt x="31932" y="714"/>
                        <a:pt x="31847" y="1349"/>
                        <a:pt x="31402" y="1685"/>
                      </a:cubicBezTo>
                      <a:cubicBezTo>
                        <a:pt x="31386" y="1702"/>
                        <a:pt x="31369" y="1714"/>
                        <a:pt x="31349" y="1726"/>
                      </a:cubicBezTo>
                      <a:cubicBezTo>
                        <a:pt x="12533" y="15443"/>
                        <a:pt x="1243" y="40289"/>
                        <a:pt x="1891" y="66469"/>
                      </a:cubicBezTo>
                      <a:cubicBezTo>
                        <a:pt x="2498" y="89008"/>
                        <a:pt x="11319" y="112801"/>
                        <a:pt x="27505" y="135259"/>
                      </a:cubicBezTo>
                      <a:cubicBezTo>
                        <a:pt x="27821" y="135749"/>
                        <a:pt x="27715" y="136392"/>
                        <a:pt x="27262" y="136756"/>
                      </a:cubicBezTo>
                      <a:cubicBezTo>
                        <a:pt x="27080" y="136878"/>
                        <a:pt x="26874" y="136947"/>
                        <a:pt x="26655" y="13695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gr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p:cNvSpPr txBox="1"/>
          <p:nvPr/>
        </p:nvSpPr>
        <p:spPr>
          <a:xfrm flipH="1">
            <a:off x="6191474" y="1390232"/>
            <a:ext cx="2000549" cy="1769715"/>
          </a:xfrm>
          <a:prstGeom prst="rect">
            <a:avLst/>
          </a:prstGeom>
          <a:noFill/>
        </p:spPr>
        <p:txBody>
          <a:bodyPr wrap="none" lIns="0" tIns="0" rIns="0" bIns="0" rtlCol="0">
            <a:noAutofit/>
          </a:bodyPr>
          <a:lstStyle/>
          <a:p>
            <a:pPr algn="ctr">
              <a:tabLst>
                <a:tab pos="714375" algn="l"/>
              </a:tabLst>
            </a:pPr>
            <a:r>
              <a:rPr lang="en-US" altLang="zh-CN" sz="11500" dirty="0">
                <a:ln w="12700">
                  <a:noFill/>
                </a:ln>
                <a:solidFill>
                  <a:schemeClr val="accent2"/>
                </a:solidFill>
                <a:latin typeface="+mj-ea"/>
                <a:ea typeface="+mj-ea"/>
                <a:cs typeface="思源黑体 CN Normal" panose="020B0400000000000000" charset="-122"/>
              </a:rPr>
              <a:t>03</a:t>
            </a:r>
            <a:endParaRPr lang="en-US" altLang="zh-CN" sz="11500" dirty="0">
              <a:ln w="12700">
                <a:noFill/>
              </a:ln>
              <a:solidFill>
                <a:schemeClr val="accent2"/>
              </a:solidFill>
              <a:latin typeface="+mj-ea"/>
              <a:ea typeface="+mj-ea"/>
              <a:cs typeface="思源黑体 CN Normal" panose="020B0400000000000000" charset="-122"/>
            </a:endParaRPr>
          </a:p>
        </p:txBody>
      </p:sp>
      <p:grpSp>
        <p:nvGrpSpPr>
          <p:cNvPr id="122" name="组合 121"/>
          <p:cNvGrpSpPr/>
          <p:nvPr/>
        </p:nvGrpSpPr>
        <p:grpSpPr>
          <a:xfrm rot="1854207" flipH="1">
            <a:off x="8124796" y="2012457"/>
            <a:ext cx="627996" cy="1260923"/>
            <a:chOff x="132846" y="4536761"/>
            <a:chExt cx="1892554" cy="3799969"/>
          </a:xfrm>
        </p:grpSpPr>
        <p:grpSp>
          <p:nvGrpSpPr>
            <p:cNvPr id="123" name="组合 122"/>
            <p:cNvGrpSpPr/>
            <p:nvPr/>
          </p:nvGrpSpPr>
          <p:grpSpPr>
            <a:xfrm>
              <a:off x="970926" y="5245753"/>
              <a:ext cx="914775" cy="2665643"/>
              <a:chOff x="10572328" y="11376853"/>
              <a:chExt cx="914775" cy="2665643"/>
            </a:xfrm>
          </p:grpSpPr>
          <p:sp>
            <p:nvSpPr>
              <p:cNvPr id="130" name="任意多边形: 形状 129"/>
              <p:cNvSpPr/>
              <p:nvPr/>
            </p:nvSpPr>
            <p:spPr>
              <a:xfrm>
                <a:off x="10572328" y="11376853"/>
                <a:ext cx="914775" cy="2665643"/>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10690897" y="11671754"/>
                <a:ext cx="617346" cy="2302869"/>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4" name="组合 123"/>
            <p:cNvGrpSpPr/>
            <p:nvPr/>
          </p:nvGrpSpPr>
          <p:grpSpPr>
            <a:xfrm>
              <a:off x="132846" y="5545651"/>
              <a:ext cx="1514792" cy="2791079"/>
              <a:chOff x="6684492" y="11029098"/>
              <a:chExt cx="1514792" cy="2791079"/>
            </a:xfrm>
          </p:grpSpPr>
          <p:sp>
            <p:nvSpPr>
              <p:cNvPr id="128" name="任意多边形: 形状 127"/>
              <p:cNvSpPr/>
              <p:nvPr/>
            </p:nvSpPr>
            <p:spPr>
              <a:xfrm>
                <a:off x="6684492" y="11029098"/>
                <a:ext cx="1514792" cy="2791079"/>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6852633" y="11524379"/>
                <a:ext cx="1232671" cy="221277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5" name="组合 124"/>
            <p:cNvGrpSpPr/>
            <p:nvPr/>
          </p:nvGrpSpPr>
          <p:grpSpPr>
            <a:xfrm>
              <a:off x="705564" y="4536761"/>
              <a:ext cx="1319836" cy="3598208"/>
              <a:chOff x="7257210" y="10020208"/>
              <a:chExt cx="1319836" cy="3598208"/>
            </a:xfrm>
          </p:grpSpPr>
          <p:sp>
            <p:nvSpPr>
              <p:cNvPr id="126" name="任意多边形: 形状 125"/>
              <p:cNvSpPr/>
              <p:nvPr/>
            </p:nvSpPr>
            <p:spPr>
              <a:xfrm>
                <a:off x="7257210" y="10020208"/>
                <a:ext cx="1319836" cy="3598208"/>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127" name="任意多边形: 形状 126"/>
              <p:cNvSpPr/>
              <p:nvPr/>
            </p:nvSpPr>
            <p:spPr>
              <a:xfrm>
                <a:off x="7607983" y="10423493"/>
                <a:ext cx="665248" cy="2870470"/>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sp>
        <p:nvSpPr>
          <p:cNvPr id="7" name="任意多边形: 形状 6"/>
          <p:cNvSpPr/>
          <p:nvPr/>
        </p:nvSpPr>
        <p:spPr>
          <a:xfrm rot="5400000">
            <a:off x="4441346" y="-892651"/>
            <a:ext cx="3309306" cy="12191999"/>
          </a:xfrm>
          <a:custGeom>
            <a:avLst/>
            <a:gdLst>
              <a:gd name="connsiteX0" fmla="*/ 0 w 3309306"/>
              <a:gd name="connsiteY0" fmla="*/ 0 h 12191999"/>
              <a:gd name="connsiteX1" fmla="*/ 3309306 w 3309306"/>
              <a:gd name="connsiteY1" fmla="*/ 0 h 12191999"/>
              <a:gd name="connsiteX2" fmla="*/ 3309306 w 3309306"/>
              <a:gd name="connsiteY2" fmla="*/ 12191999 h 12191999"/>
              <a:gd name="connsiteX3" fmla="*/ 92032 w 3309306"/>
              <a:gd name="connsiteY3" fmla="*/ 12191999 h 12191999"/>
              <a:gd name="connsiteX4" fmla="*/ 91870 w 3309306"/>
              <a:gd name="connsiteY4" fmla="*/ 12181900 h 12191999"/>
              <a:gd name="connsiteX5" fmla="*/ 766664 w 3309306"/>
              <a:gd name="connsiteY5" fmla="*/ 9625601 h 12191999"/>
              <a:gd name="connsiteX6" fmla="*/ 1948033 w 3309306"/>
              <a:gd name="connsiteY6" fmla="*/ 3937744 h 12191999"/>
              <a:gd name="connsiteX7" fmla="*/ 15020 w 3309306"/>
              <a:gd name="connsiteY7" fmla="*/ 6853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9306" h="12191999">
                <a:moveTo>
                  <a:pt x="0" y="0"/>
                </a:moveTo>
                <a:lnTo>
                  <a:pt x="3309306" y="0"/>
                </a:lnTo>
                <a:lnTo>
                  <a:pt x="3309306" y="12191999"/>
                </a:lnTo>
                <a:lnTo>
                  <a:pt x="92032" y="12191999"/>
                </a:lnTo>
                <a:lnTo>
                  <a:pt x="91870" y="12181900"/>
                </a:lnTo>
                <a:cubicBezTo>
                  <a:pt x="98860" y="11400014"/>
                  <a:pt x="250300" y="10468061"/>
                  <a:pt x="766664" y="9625601"/>
                </a:cubicBezTo>
                <a:cubicBezTo>
                  <a:pt x="1780090" y="7972363"/>
                  <a:pt x="4259812" y="7099811"/>
                  <a:pt x="1948033" y="3937744"/>
                </a:cubicBezTo>
                <a:cubicBezTo>
                  <a:pt x="719901" y="2257898"/>
                  <a:pt x="216813" y="937400"/>
                  <a:pt x="15020" y="68539"/>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 name="任意多边形: 形状 3"/>
          <p:cNvSpPr/>
          <p:nvPr/>
        </p:nvSpPr>
        <p:spPr>
          <a:xfrm rot="3116941">
            <a:off x="1915735" y="794658"/>
            <a:ext cx="8552906" cy="10657676"/>
          </a:xfrm>
          <a:custGeom>
            <a:avLst/>
            <a:gdLst>
              <a:gd name="connsiteX0" fmla="*/ 6308450 w 8552906"/>
              <a:gd name="connsiteY0" fmla="*/ 670750 h 10657676"/>
              <a:gd name="connsiteX1" fmla="*/ 7047851 w 8552906"/>
              <a:gd name="connsiteY1" fmla="*/ 62364 h 10657676"/>
              <a:gd name="connsiteX2" fmla="*/ 7202573 w 8552906"/>
              <a:gd name="connsiteY2" fmla="*/ 0 h 10657676"/>
              <a:gd name="connsiteX3" fmla="*/ 8552906 w 8552906"/>
              <a:gd name="connsiteY3" fmla="*/ 1056932 h 10657676"/>
              <a:gd name="connsiteX4" fmla="*/ 1038215 w 8552906"/>
              <a:gd name="connsiteY4" fmla="*/ 10657676 h 10657676"/>
              <a:gd name="connsiteX5" fmla="*/ 0 w 8552906"/>
              <a:gd name="connsiteY5" fmla="*/ 9845045 h 10657676"/>
              <a:gd name="connsiteX6" fmla="*/ 21900 w 8552906"/>
              <a:gd name="connsiteY6" fmla="*/ 9647716 h 10657676"/>
              <a:gd name="connsiteX7" fmla="*/ 399321 w 8552906"/>
              <a:gd name="connsiteY7" fmla="*/ 8360593 h 10657676"/>
              <a:gd name="connsiteX8" fmla="*/ 991335 w 8552906"/>
              <a:gd name="connsiteY8" fmla="*/ 7632094 h 10657676"/>
              <a:gd name="connsiteX9" fmla="*/ 2123739 w 8552906"/>
              <a:gd name="connsiteY9" fmla="*/ 7060163 h 10657676"/>
              <a:gd name="connsiteX10" fmla="*/ 3342331 w 8552906"/>
              <a:gd name="connsiteY10" fmla="*/ 6899309 h 10657676"/>
              <a:gd name="connsiteX11" fmla="*/ 4666608 w 8552906"/>
              <a:gd name="connsiteY11" fmla="*/ 5560633 h 10657676"/>
              <a:gd name="connsiteX12" fmla="*/ 5857061 w 8552906"/>
              <a:gd name="connsiteY12" fmla="*/ 1414131 h 10657676"/>
              <a:gd name="connsiteX13" fmla="*/ 6308450 w 8552906"/>
              <a:gd name="connsiteY13" fmla="*/ 670750 h 1065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52906" h="10657676">
                <a:moveTo>
                  <a:pt x="6308450" y="670750"/>
                </a:moveTo>
                <a:cubicBezTo>
                  <a:pt x="6532225" y="393895"/>
                  <a:pt x="6783370" y="189571"/>
                  <a:pt x="7047851" y="62364"/>
                </a:cubicBezTo>
                <a:lnTo>
                  <a:pt x="7202573" y="0"/>
                </a:lnTo>
                <a:lnTo>
                  <a:pt x="8552906" y="1056932"/>
                </a:lnTo>
                <a:lnTo>
                  <a:pt x="1038215" y="10657676"/>
                </a:lnTo>
                <a:lnTo>
                  <a:pt x="0" y="9845045"/>
                </a:lnTo>
                <a:lnTo>
                  <a:pt x="21900" y="9647716"/>
                </a:lnTo>
                <a:cubicBezTo>
                  <a:pt x="83070" y="9172996"/>
                  <a:pt x="201480" y="8729198"/>
                  <a:pt x="399321" y="8360593"/>
                </a:cubicBezTo>
                <a:cubicBezTo>
                  <a:pt x="562614" y="8056040"/>
                  <a:pt x="771103" y="7821548"/>
                  <a:pt x="991335" y="7632094"/>
                </a:cubicBezTo>
                <a:cubicBezTo>
                  <a:pt x="1343508" y="7329650"/>
                  <a:pt x="1727542" y="7135730"/>
                  <a:pt x="2123739" y="7060163"/>
                </a:cubicBezTo>
                <a:cubicBezTo>
                  <a:pt x="2528755" y="6982952"/>
                  <a:pt x="2943519" y="7030853"/>
                  <a:pt x="3342331" y="6899309"/>
                </a:cubicBezTo>
                <a:cubicBezTo>
                  <a:pt x="3868717" y="6722652"/>
                  <a:pt x="4338496" y="6247773"/>
                  <a:pt x="4666608" y="5560633"/>
                </a:cubicBezTo>
                <a:cubicBezTo>
                  <a:pt x="5242669" y="4345279"/>
                  <a:pt x="5294735" y="2646282"/>
                  <a:pt x="5857061" y="1414131"/>
                </a:cubicBezTo>
                <a:cubicBezTo>
                  <a:pt x="5988183" y="1126829"/>
                  <a:pt x="6140618" y="878390"/>
                  <a:pt x="6308450" y="670750"/>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a:off x="9093200" y="0"/>
            <a:ext cx="3098800" cy="1158998"/>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7" name="任意多边形: 形状 96"/>
          <p:cNvSpPr/>
          <p:nvPr/>
        </p:nvSpPr>
        <p:spPr>
          <a:xfrm flipH="1" flipV="1">
            <a:off x="-1" y="4978535"/>
            <a:ext cx="5025167" cy="187948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0" name="组合 9"/>
          <p:cNvGrpSpPr/>
          <p:nvPr/>
        </p:nvGrpSpPr>
        <p:grpSpPr>
          <a:xfrm>
            <a:off x="669924" y="1520861"/>
            <a:ext cx="4719085" cy="4742671"/>
            <a:chOff x="4415826" y="5407571"/>
            <a:chExt cx="3344849" cy="3361567"/>
          </a:xfrm>
        </p:grpSpPr>
        <p:sp>
          <p:nvSpPr>
            <p:cNvPr id="11" name="任意多边形: 形状 10"/>
            <p:cNvSpPr/>
            <p:nvPr/>
          </p:nvSpPr>
          <p:spPr>
            <a:xfrm>
              <a:off x="4433796" y="5407571"/>
              <a:ext cx="3305617" cy="3284579"/>
            </a:xfrm>
            <a:custGeom>
              <a:avLst/>
              <a:gdLst>
                <a:gd name="connsiteX0" fmla="*/ 2907666 w 3305617"/>
                <a:gd name="connsiteY0" fmla="*/ 2824678 h 3284579"/>
                <a:gd name="connsiteX1" fmla="*/ 2685677 w 3305617"/>
                <a:gd name="connsiteY1" fmla="*/ 3004867 h 3284579"/>
                <a:gd name="connsiteX2" fmla="*/ 1250476 w 3305617"/>
                <a:gd name="connsiteY2" fmla="*/ 3240209 h 3284579"/>
                <a:gd name="connsiteX3" fmla="*/ 408245 w 3305617"/>
                <a:gd name="connsiteY3" fmla="*/ 2921348 h 3284579"/>
                <a:gd name="connsiteX4" fmla="*/ 307083 w 3305617"/>
                <a:gd name="connsiteY4" fmla="*/ 784490 h 3284579"/>
                <a:gd name="connsiteX5" fmla="*/ 1426740 w 3305617"/>
                <a:gd name="connsiteY5" fmla="*/ 12667 h 3284579"/>
                <a:gd name="connsiteX6" fmla="*/ 1465384 w 3305617"/>
                <a:gd name="connsiteY6" fmla="*/ 8216 h 3284579"/>
                <a:gd name="connsiteX7" fmla="*/ 2713395 w 3305617"/>
                <a:gd name="connsiteY7" fmla="*/ 371791 h 3284579"/>
                <a:gd name="connsiteX8" fmla="*/ 3015625 w 3305617"/>
                <a:gd name="connsiteY8" fmla="*/ 714729 h 3284579"/>
                <a:gd name="connsiteX9" fmla="*/ 2907666 w 3305617"/>
                <a:gd name="connsiteY9" fmla="*/ 2824678 h 32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5617" h="3284579">
                  <a:moveTo>
                    <a:pt x="2907666" y="2824678"/>
                  </a:moveTo>
                  <a:cubicBezTo>
                    <a:pt x="2821638" y="2913376"/>
                    <a:pt x="2744634" y="2965535"/>
                    <a:pt x="2685677" y="3004867"/>
                  </a:cubicBezTo>
                  <a:cubicBezTo>
                    <a:pt x="2110795" y="3388715"/>
                    <a:pt x="1453649" y="3278084"/>
                    <a:pt x="1250476" y="3240209"/>
                  </a:cubicBezTo>
                  <a:cubicBezTo>
                    <a:pt x="922712" y="3179189"/>
                    <a:pt x="645975" y="3136134"/>
                    <a:pt x="408245" y="2921348"/>
                  </a:cubicBezTo>
                  <a:cubicBezTo>
                    <a:pt x="-131958" y="2433304"/>
                    <a:pt x="-105656" y="1415172"/>
                    <a:pt x="307083" y="784490"/>
                  </a:cubicBezTo>
                  <a:cubicBezTo>
                    <a:pt x="356005" y="709711"/>
                    <a:pt x="768380" y="98735"/>
                    <a:pt x="1426740" y="12667"/>
                  </a:cubicBezTo>
                  <a:cubicBezTo>
                    <a:pt x="1442926" y="10563"/>
                    <a:pt x="1455066" y="9349"/>
                    <a:pt x="1465384" y="8216"/>
                  </a:cubicBezTo>
                  <a:cubicBezTo>
                    <a:pt x="1567274" y="-2548"/>
                    <a:pt x="2198604" y="-59481"/>
                    <a:pt x="2713395" y="371791"/>
                  </a:cubicBezTo>
                  <a:cubicBezTo>
                    <a:pt x="2830661" y="470395"/>
                    <a:pt x="2932551" y="585987"/>
                    <a:pt x="3015625" y="714729"/>
                  </a:cubicBezTo>
                  <a:cubicBezTo>
                    <a:pt x="3417763" y="1335821"/>
                    <a:pt x="3419017" y="2297585"/>
                    <a:pt x="2907666" y="282467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2" name="任意多边形: 形状 11"/>
            <p:cNvSpPr/>
            <p:nvPr/>
          </p:nvSpPr>
          <p:spPr>
            <a:xfrm>
              <a:off x="4563644" y="6213701"/>
              <a:ext cx="1018554" cy="1915246"/>
            </a:xfrm>
            <a:custGeom>
              <a:avLst/>
              <a:gdLst>
                <a:gd name="connsiteX0" fmla="*/ 19989 w 1018554"/>
                <a:gd name="connsiteY0" fmla="*/ 14293 h 1915246"/>
                <a:gd name="connsiteX1" fmla="*/ 37794 w 1018554"/>
                <a:gd name="connsiteY1" fmla="*/ -72 h 1915246"/>
                <a:gd name="connsiteX2" fmla="*/ 51026 w 1018554"/>
                <a:gd name="connsiteY2" fmla="*/ 9802 h 1915246"/>
                <a:gd name="connsiteX3" fmla="*/ 504230 w 1018554"/>
                <a:gd name="connsiteY3" fmla="*/ 742414 h 1915246"/>
                <a:gd name="connsiteX4" fmla="*/ 966255 w 1018554"/>
                <a:gd name="connsiteY4" fmla="*/ 1915080 h 1915246"/>
                <a:gd name="connsiteX5" fmla="*/ 19989 w 1018554"/>
                <a:gd name="connsiteY5" fmla="*/ 14293 h 19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554" h="1915246">
                  <a:moveTo>
                    <a:pt x="19989" y="14293"/>
                  </a:moveTo>
                  <a:cubicBezTo>
                    <a:pt x="20961" y="5403"/>
                    <a:pt x="28932" y="-1027"/>
                    <a:pt x="37794" y="-72"/>
                  </a:cubicBezTo>
                  <a:cubicBezTo>
                    <a:pt x="43702" y="559"/>
                    <a:pt x="48760" y="4343"/>
                    <a:pt x="51026" y="9802"/>
                  </a:cubicBezTo>
                  <a:cubicBezTo>
                    <a:pt x="112046" y="160330"/>
                    <a:pt x="284466" y="550005"/>
                    <a:pt x="504230" y="742414"/>
                  </a:cubicBezTo>
                  <a:cubicBezTo>
                    <a:pt x="861816" y="1055692"/>
                    <a:pt x="1137299" y="1598687"/>
                    <a:pt x="966255" y="1915080"/>
                  </a:cubicBezTo>
                  <a:cubicBezTo>
                    <a:pt x="966053" y="1915242"/>
                    <a:pt x="-163882" y="1835729"/>
                    <a:pt x="19989" y="1429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3" name="任意多边形: 形状 12"/>
            <p:cNvSpPr/>
            <p:nvPr/>
          </p:nvSpPr>
          <p:spPr>
            <a:xfrm>
              <a:off x="4639291" y="6442964"/>
              <a:ext cx="799927" cy="1516908"/>
            </a:xfrm>
            <a:custGeom>
              <a:avLst/>
              <a:gdLst>
                <a:gd name="connsiteX0" fmla="*/ -180 w 799927"/>
                <a:gd name="connsiteY0" fmla="*/ 3539 h 1516908"/>
                <a:gd name="connsiteX1" fmla="*/ 3057 w 799927"/>
                <a:gd name="connsiteY1" fmla="*/ 17095 h 1516908"/>
                <a:gd name="connsiteX2" fmla="*/ 6578 w 799927"/>
                <a:gd name="connsiteY2" fmla="*/ 30124 h 1516908"/>
                <a:gd name="connsiteX3" fmla="*/ 13862 w 799927"/>
                <a:gd name="connsiteY3" fmla="*/ 56102 h 1516908"/>
                <a:gd name="connsiteX4" fmla="*/ 29319 w 799927"/>
                <a:gd name="connsiteY4" fmla="*/ 107695 h 1516908"/>
                <a:gd name="connsiteX5" fmla="*/ 62338 w 799927"/>
                <a:gd name="connsiteY5" fmla="*/ 210273 h 1516908"/>
                <a:gd name="connsiteX6" fmla="*/ 135498 w 799927"/>
                <a:gd name="connsiteY6" fmla="*/ 413001 h 1516908"/>
                <a:gd name="connsiteX7" fmla="*/ 217439 w 799927"/>
                <a:gd name="connsiteY7" fmla="*/ 612411 h 1516908"/>
                <a:gd name="connsiteX8" fmla="*/ 308202 w 799927"/>
                <a:gd name="connsiteY8" fmla="*/ 808017 h 1516908"/>
                <a:gd name="connsiteX9" fmla="*/ 522138 w 799927"/>
                <a:gd name="connsiteY9" fmla="*/ 1182477 h 1516908"/>
                <a:gd name="connsiteX10" fmla="*/ 649521 w 799927"/>
                <a:gd name="connsiteY10" fmla="*/ 1356475 h 1516908"/>
                <a:gd name="connsiteX11" fmla="*/ 794789 w 799927"/>
                <a:gd name="connsiteY11" fmla="*/ 1515906 h 1516908"/>
                <a:gd name="connsiteX12" fmla="*/ 798835 w 799927"/>
                <a:gd name="connsiteY12" fmla="*/ 1515906 h 1516908"/>
                <a:gd name="connsiteX13" fmla="*/ 798835 w 799927"/>
                <a:gd name="connsiteY13" fmla="*/ 1511859 h 1516908"/>
                <a:gd name="connsiteX14" fmla="*/ 798835 w 799927"/>
                <a:gd name="connsiteY14" fmla="*/ 1511859 h 1516908"/>
                <a:gd name="connsiteX15" fmla="*/ 658787 w 799927"/>
                <a:gd name="connsiteY15" fmla="*/ 1349191 h 1516908"/>
                <a:gd name="connsiteX16" fmla="*/ 534884 w 799927"/>
                <a:gd name="connsiteY16" fmla="*/ 1173939 h 1516908"/>
                <a:gd name="connsiteX17" fmla="*/ 423809 w 799927"/>
                <a:gd name="connsiteY17" fmla="*/ 990189 h 1516908"/>
                <a:gd name="connsiteX18" fmla="*/ 323578 w 799927"/>
                <a:gd name="connsiteY18" fmla="*/ 800005 h 1516908"/>
                <a:gd name="connsiteX19" fmla="*/ 148811 w 799927"/>
                <a:gd name="connsiteY19" fmla="*/ 407498 h 1516908"/>
                <a:gd name="connsiteX20" fmla="*/ 72818 w 799927"/>
                <a:gd name="connsiteY20" fmla="*/ 206348 h 1516908"/>
                <a:gd name="connsiteX21" fmla="*/ 37533 w 799927"/>
                <a:gd name="connsiteY21" fmla="*/ 104741 h 1516908"/>
                <a:gd name="connsiteX22" fmla="*/ 20902 w 799927"/>
                <a:gd name="connsiteY22" fmla="*/ 53634 h 1516908"/>
                <a:gd name="connsiteX23" fmla="*/ 12810 w 799927"/>
                <a:gd name="connsiteY23" fmla="*/ 28020 h 1516908"/>
                <a:gd name="connsiteX24" fmla="*/ 8763 w 799927"/>
                <a:gd name="connsiteY24" fmla="*/ 15152 h 1516908"/>
                <a:gd name="connsiteX25" fmla="*/ 5283 w 799927"/>
                <a:gd name="connsiteY25" fmla="*/ 2649 h 1516908"/>
                <a:gd name="connsiteX26" fmla="*/ 5283 w 799927"/>
                <a:gd name="connsiteY26" fmla="*/ 2042 h 1516908"/>
                <a:gd name="connsiteX27" fmla="*/ 1965 w 799927"/>
                <a:gd name="connsiteY27" fmla="*/ -103 h 1516908"/>
                <a:gd name="connsiteX28" fmla="*/ -180 w 799927"/>
                <a:gd name="connsiteY28" fmla="*/ 3215 h 15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927" h="1516908">
                  <a:moveTo>
                    <a:pt x="-180" y="3539"/>
                  </a:moveTo>
                  <a:cubicBezTo>
                    <a:pt x="791" y="8597"/>
                    <a:pt x="1965" y="12684"/>
                    <a:pt x="3057" y="17095"/>
                  </a:cubicBezTo>
                  <a:lnTo>
                    <a:pt x="6578" y="30124"/>
                  </a:lnTo>
                  <a:lnTo>
                    <a:pt x="13862" y="56102"/>
                  </a:lnTo>
                  <a:cubicBezTo>
                    <a:pt x="18839" y="73340"/>
                    <a:pt x="24099" y="90538"/>
                    <a:pt x="29319" y="107695"/>
                  </a:cubicBezTo>
                  <a:cubicBezTo>
                    <a:pt x="39961" y="142009"/>
                    <a:pt x="50967" y="176202"/>
                    <a:pt x="62338" y="210273"/>
                  </a:cubicBezTo>
                  <a:cubicBezTo>
                    <a:pt x="85160" y="278415"/>
                    <a:pt x="109844" y="345910"/>
                    <a:pt x="135498" y="413001"/>
                  </a:cubicBezTo>
                  <a:cubicBezTo>
                    <a:pt x="161153" y="480091"/>
                    <a:pt x="188588" y="546534"/>
                    <a:pt x="217439" y="612411"/>
                  </a:cubicBezTo>
                  <a:cubicBezTo>
                    <a:pt x="246290" y="678287"/>
                    <a:pt x="276194" y="743638"/>
                    <a:pt x="308202" y="808017"/>
                  </a:cubicBezTo>
                  <a:cubicBezTo>
                    <a:pt x="371650" y="937176"/>
                    <a:pt x="443070" y="1062240"/>
                    <a:pt x="522138" y="1182477"/>
                  </a:cubicBezTo>
                  <a:cubicBezTo>
                    <a:pt x="562603" y="1242081"/>
                    <a:pt x="604322" y="1300634"/>
                    <a:pt x="649521" y="1356475"/>
                  </a:cubicBezTo>
                  <a:cubicBezTo>
                    <a:pt x="694841" y="1412361"/>
                    <a:pt x="743358" y="1465592"/>
                    <a:pt x="794789" y="1515906"/>
                  </a:cubicBezTo>
                  <a:cubicBezTo>
                    <a:pt x="795922" y="1517022"/>
                    <a:pt x="797702" y="1517022"/>
                    <a:pt x="798835" y="1515906"/>
                  </a:cubicBezTo>
                  <a:cubicBezTo>
                    <a:pt x="799968" y="1514789"/>
                    <a:pt x="799968" y="1512976"/>
                    <a:pt x="798835" y="1511859"/>
                  </a:cubicBezTo>
                  <a:lnTo>
                    <a:pt x="798835" y="1511859"/>
                  </a:lnTo>
                  <a:cubicBezTo>
                    <a:pt x="749387" y="1460080"/>
                    <a:pt x="702651" y="1405785"/>
                    <a:pt x="658787" y="1349191"/>
                  </a:cubicBezTo>
                  <a:cubicBezTo>
                    <a:pt x="614721" y="1292541"/>
                    <a:pt x="573812" y="1233826"/>
                    <a:pt x="534884" y="1173939"/>
                  </a:cubicBezTo>
                  <a:cubicBezTo>
                    <a:pt x="495957" y="1114051"/>
                    <a:pt x="459053" y="1052545"/>
                    <a:pt x="423809" y="990189"/>
                  </a:cubicBezTo>
                  <a:cubicBezTo>
                    <a:pt x="388564" y="927833"/>
                    <a:pt x="355868" y="864101"/>
                    <a:pt x="323578" y="800005"/>
                  </a:cubicBezTo>
                  <a:cubicBezTo>
                    <a:pt x="259522" y="671853"/>
                    <a:pt x="202184" y="540343"/>
                    <a:pt x="148811" y="407498"/>
                  </a:cubicBezTo>
                  <a:cubicBezTo>
                    <a:pt x="122185" y="340945"/>
                    <a:pt x="96854" y="273895"/>
                    <a:pt x="72818" y="206348"/>
                  </a:cubicBezTo>
                  <a:cubicBezTo>
                    <a:pt x="60720" y="172600"/>
                    <a:pt x="48985" y="138731"/>
                    <a:pt x="37533" y="104741"/>
                  </a:cubicBezTo>
                  <a:lnTo>
                    <a:pt x="20902" y="53634"/>
                  </a:lnTo>
                  <a:lnTo>
                    <a:pt x="12810" y="28020"/>
                  </a:lnTo>
                  <a:lnTo>
                    <a:pt x="8763" y="15152"/>
                  </a:lnTo>
                  <a:cubicBezTo>
                    <a:pt x="7549" y="11106"/>
                    <a:pt x="6173" y="6412"/>
                    <a:pt x="5283" y="2649"/>
                  </a:cubicBezTo>
                  <a:lnTo>
                    <a:pt x="5283" y="2042"/>
                  </a:lnTo>
                  <a:cubicBezTo>
                    <a:pt x="4959" y="532"/>
                    <a:pt x="3462" y="-427"/>
                    <a:pt x="1965" y="-103"/>
                  </a:cubicBezTo>
                  <a:cubicBezTo>
                    <a:pt x="468" y="221"/>
                    <a:pt x="-503" y="1706"/>
                    <a:pt x="-180" y="3215"/>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4" name="任意多边形: 形状 13"/>
            <p:cNvSpPr/>
            <p:nvPr/>
          </p:nvSpPr>
          <p:spPr>
            <a:xfrm>
              <a:off x="4893921" y="5797694"/>
              <a:ext cx="713681" cy="2010853"/>
            </a:xfrm>
            <a:custGeom>
              <a:avLst/>
              <a:gdLst>
                <a:gd name="connsiteX0" fmla="*/ 225951 w 713681"/>
                <a:gd name="connsiteY0" fmla="*/ 9468 h 2010853"/>
                <a:gd name="connsiteX1" fmla="*/ 246102 w 713681"/>
                <a:gd name="connsiteY1" fmla="*/ 978 h 2010853"/>
                <a:gd name="connsiteX2" fmla="*/ 255652 w 713681"/>
                <a:gd name="connsiteY2" fmla="*/ 13797 h 2010853"/>
                <a:gd name="connsiteX3" fmla="*/ 471288 w 713681"/>
                <a:gd name="connsiteY3" fmla="*/ 809252 h 2010853"/>
                <a:gd name="connsiteX4" fmla="*/ 575080 w 713681"/>
                <a:gd name="connsiteY4" fmla="*/ 2010688 h 2010853"/>
                <a:gd name="connsiteX5" fmla="*/ 225951 w 713681"/>
                <a:gd name="connsiteY5" fmla="*/ 9468 h 2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81" h="2010853">
                  <a:moveTo>
                    <a:pt x="225951" y="9468"/>
                  </a:moveTo>
                  <a:cubicBezTo>
                    <a:pt x="229188" y="1561"/>
                    <a:pt x="238171" y="-2239"/>
                    <a:pt x="246102" y="978"/>
                  </a:cubicBezTo>
                  <a:cubicBezTo>
                    <a:pt x="251403" y="3147"/>
                    <a:pt x="255085" y="8080"/>
                    <a:pt x="255652" y="13797"/>
                  </a:cubicBezTo>
                  <a:cubicBezTo>
                    <a:pt x="270543" y="168494"/>
                    <a:pt x="322337" y="572857"/>
                    <a:pt x="471288" y="809252"/>
                  </a:cubicBezTo>
                  <a:cubicBezTo>
                    <a:pt x="713752" y="1194111"/>
                    <a:pt x="818272" y="1767172"/>
                    <a:pt x="575080" y="2010688"/>
                  </a:cubicBezTo>
                  <a:cubicBezTo>
                    <a:pt x="575080" y="2010688"/>
                    <a:pt x="-439450" y="1629511"/>
                    <a:pt x="225951" y="946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5" name="任意多边形: 形状 14"/>
            <p:cNvSpPr/>
            <p:nvPr/>
          </p:nvSpPr>
          <p:spPr>
            <a:xfrm>
              <a:off x="5109997" y="6020393"/>
              <a:ext cx="323002" cy="1607710"/>
            </a:xfrm>
            <a:custGeom>
              <a:avLst/>
              <a:gdLst>
                <a:gd name="connsiteX0" fmla="*/ 1214 w 323002"/>
                <a:gd name="connsiteY0" fmla="*/ 2121 h 1607710"/>
                <a:gd name="connsiteX1" fmla="*/ 486 w 323002"/>
                <a:gd name="connsiteY1" fmla="*/ 15434 h 1607710"/>
                <a:gd name="connsiteX2" fmla="*/ 162 w 323002"/>
                <a:gd name="connsiteY2" fmla="*/ 28342 h 1607710"/>
                <a:gd name="connsiteX3" fmla="*/ -242 w 323002"/>
                <a:gd name="connsiteY3" fmla="*/ 54118 h 1607710"/>
                <a:gd name="connsiteX4" fmla="*/ -242 w 323002"/>
                <a:gd name="connsiteY4" fmla="*/ 105670 h 1607710"/>
                <a:gd name="connsiteX5" fmla="*/ 2024 w 323002"/>
                <a:gd name="connsiteY5" fmla="*/ 208774 h 1607710"/>
                <a:gd name="connsiteX6" fmla="*/ 13799 w 323002"/>
                <a:gd name="connsiteY6" fmla="*/ 414618 h 1607710"/>
                <a:gd name="connsiteX7" fmla="*/ 34517 w 323002"/>
                <a:gd name="connsiteY7" fmla="*/ 619855 h 1607710"/>
                <a:gd name="connsiteX8" fmla="*/ 64380 w 323002"/>
                <a:gd name="connsiteY8" fmla="*/ 823999 h 1607710"/>
                <a:gd name="connsiteX9" fmla="*/ 158420 w 323002"/>
                <a:gd name="connsiteY9" fmla="*/ 1225772 h 1607710"/>
                <a:gd name="connsiteX10" fmla="*/ 227776 w 323002"/>
                <a:gd name="connsiteY10" fmla="*/ 1420246 h 1607710"/>
                <a:gd name="connsiteX11" fmla="*/ 317567 w 323002"/>
                <a:gd name="connsiteY11" fmla="*/ 1606100 h 1607710"/>
                <a:gd name="connsiteX12" fmla="*/ 321290 w 323002"/>
                <a:gd name="connsiteY12" fmla="*/ 1607213 h 1607710"/>
                <a:gd name="connsiteX13" fmla="*/ 322423 w 323002"/>
                <a:gd name="connsiteY13" fmla="*/ 1603470 h 1607710"/>
                <a:gd name="connsiteX14" fmla="*/ 322423 w 323002"/>
                <a:gd name="connsiteY14" fmla="*/ 1603470 h 1607710"/>
                <a:gd name="connsiteX15" fmla="*/ 238418 w 323002"/>
                <a:gd name="connsiteY15" fmla="*/ 1416037 h 1607710"/>
                <a:gd name="connsiteX16" fmla="*/ 172623 w 323002"/>
                <a:gd name="connsiteY16" fmla="*/ 1221524 h 1607710"/>
                <a:gd name="connsiteX17" fmla="*/ 120909 w 323002"/>
                <a:gd name="connsiteY17" fmla="*/ 1022721 h 1607710"/>
                <a:gd name="connsiteX18" fmla="*/ 80809 w 323002"/>
                <a:gd name="connsiteY18" fmla="*/ 821166 h 1607710"/>
                <a:gd name="connsiteX19" fmla="*/ 27638 w 323002"/>
                <a:gd name="connsiteY19" fmla="*/ 413444 h 1607710"/>
                <a:gd name="connsiteX20" fmla="*/ 12787 w 323002"/>
                <a:gd name="connsiteY20" fmla="*/ 208289 h 1607710"/>
                <a:gd name="connsiteX21" fmla="*/ 8134 w 323002"/>
                <a:gd name="connsiteY21" fmla="*/ 105508 h 1607710"/>
                <a:gd name="connsiteX22" fmla="*/ 6799 w 323002"/>
                <a:gd name="connsiteY22" fmla="*/ 54078 h 1607710"/>
                <a:gd name="connsiteX23" fmla="*/ 6394 w 323002"/>
                <a:gd name="connsiteY23" fmla="*/ 28383 h 1607710"/>
                <a:gd name="connsiteX24" fmla="*/ 6394 w 323002"/>
                <a:gd name="connsiteY24" fmla="*/ 15555 h 1607710"/>
                <a:gd name="connsiteX25" fmla="*/ 6637 w 323002"/>
                <a:gd name="connsiteY25" fmla="*/ 3133 h 1607710"/>
                <a:gd name="connsiteX26" fmla="*/ 6637 w 323002"/>
                <a:gd name="connsiteY26" fmla="*/ 2526 h 1607710"/>
                <a:gd name="connsiteX27" fmla="*/ 3804 w 323002"/>
                <a:gd name="connsiteY27" fmla="*/ -165 h 1607710"/>
                <a:gd name="connsiteX28" fmla="*/ 1174 w 323002"/>
                <a:gd name="connsiteY28" fmla="*/ 2121 h 16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002" h="1607710">
                  <a:moveTo>
                    <a:pt x="1214" y="2121"/>
                  </a:moveTo>
                  <a:cubicBezTo>
                    <a:pt x="729" y="6977"/>
                    <a:pt x="688" y="11064"/>
                    <a:pt x="486" y="15434"/>
                  </a:cubicBezTo>
                  <a:lnTo>
                    <a:pt x="162" y="28342"/>
                  </a:lnTo>
                  <a:lnTo>
                    <a:pt x="-242" y="54118"/>
                  </a:lnTo>
                  <a:cubicBezTo>
                    <a:pt x="-242" y="71316"/>
                    <a:pt x="-242" y="88513"/>
                    <a:pt x="-242" y="105670"/>
                  </a:cubicBezTo>
                  <a:cubicBezTo>
                    <a:pt x="122" y="140065"/>
                    <a:pt x="891" y="174432"/>
                    <a:pt x="2024" y="208774"/>
                  </a:cubicBezTo>
                  <a:cubicBezTo>
                    <a:pt x="4371" y="277564"/>
                    <a:pt x="8579" y="346071"/>
                    <a:pt x="13799" y="414618"/>
                  </a:cubicBezTo>
                  <a:cubicBezTo>
                    <a:pt x="19019" y="483165"/>
                    <a:pt x="25938" y="551591"/>
                    <a:pt x="34517" y="619855"/>
                  </a:cubicBezTo>
                  <a:cubicBezTo>
                    <a:pt x="43095" y="688119"/>
                    <a:pt x="52604" y="756221"/>
                    <a:pt x="64380" y="823999"/>
                  </a:cubicBezTo>
                  <a:cubicBezTo>
                    <a:pt x="87323" y="959754"/>
                    <a:pt x="118724" y="1093939"/>
                    <a:pt x="158420" y="1225772"/>
                  </a:cubicBezTo>
                  <a:cubicBezTo>
                    <a:pt x="179137" y="1291447"/>
                    <a:pt x="201596" y="1356554"/>
                    <a:pt x="227776" y="1420246"/>
                  </a:cubicBezTo>
                  <a:cubicBezTo>
                    <a:pt x="254119" y="1483872"/>
                    <a:pt x="284103" y="1545929"/>
                    <a:pt x="317567" y="1606100"/>
                  </a:cubicBezTo>
                  <a:cubicBezTo>
                    <a:pt x="318295" y="1607439"/>
                    <a:pt x="319955" y="1607937"/>
                    <a:pt x="321290" y="1607213"/>
                  </a:cubicBezTo>
                  <a:cubicBezTo>
                    <a:pt x="322665" y="1606488"/>
                    <a:pt x="323151" y="1604809"/>
                    <a:pt x="322423" y="1603470"/>
                  </a:cubicBezTo>
                  <a:lnTo>
                    <a:pt x="322423" y="1603470"/>
                  </a:lnTo>
                  <a:cubicBezTo>
                    <a:pt x="291225" y="1542469"/>
                    <a:pt x="263183" y="1479907"/>
                    <a:pt x="238418" y="1416037"/>
                  </a:cubicBezTo>
                  <a:cubicBezTo>
                    <a:pt x="213411" y="1352265"/>
                    <a:pt x="192167" y="1287117"/>
                    <a:pt x="172623" y="1221524"/>
                  </a:cubicBezTo>
                  <a:cubicBezTo>
                    <a:pt x="153078" y="1155930"/>
                    <a:pt x="136205" y="1089447"/>
                    <a:pt x="120909" y="1022721"/>
                  </a:cubicBezTo>
                  <a:cubicBezTo>
                    <a:pt x="105613" y="955995"/>
                    <a:pt x="93029" y="888580"/>
                    <a:pt x="80809" y="821166"/>
                  </a:cubicBezTo>
                  <a:cubicBezTo>
                    <a:pt x="57015" y="686176"/>
                    <a:pt x="40344" y="550053"/>
                    <a:pt x="27638" y="413444"/>
                  </a:cubicBezTo>
                  <a:cubicBezTo>
                    <a:pt x="21366" y="345168"/>
                    <a:pt x="16389" y="276783"/>
                    <a:pt x="12787" y="208289"/>
                  </a:cubicBezTo>
                  <a:cubicBezTo>
                    <a:pt x="10886" y="174055"/>
                    <a:pt x="9307" y="139794"/>
                    <a:pt x="8134" y="105508"/>
                  </a:cubicBezTo>
                  <a:lnTo>
                    <a:pt x="6799" y="54078"/>
                  </a:lnTo>
                  <a:lnTo>
                    <a:pt x="6394" y="28383"/>
                  </a:lnTo>
                  <a:lnTo>
                    <a:pt x="6394" y="15555"/>
                  </a:lnTo>
                  <a:cubicBezTo>
                    <a:pt x="6394" y="11509"/>
                    <a:pt x="6394" y="6815"/>
                    <a:pt x="6637" y="3133"/>
                  </a:cubicBezTo>
                  <a:lnTo>
                    <a:pt x="6637" y="2526"/>
                  </a:lnTo>
                  <a:cubicBezTo>
                    <a:pt x="6596" y="1008"/>
                    <a:pt x="5342" y="-197"/>
                    <a:pt x="3804" y="-165"/>
                  </a:cubicBezTo>
                  <a:cubicBezTo>
                    <a:pt x="2509" y="-133"/>
                    <a:pt x="1417" y="822"/>
                    <a:pt x="1174" y="2121"/>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6" name="任意多边形: 形状 15"/>
            <p:cNvSpPr/>
            <p:nvPr/>
          </p:nvSpPr>
          <p:spPr>
            <a:xfrm>
              <a:off x="5697746" y="7161801"/>
              <a:ext cx="1032374" cy="1607337"/>
            </a:xfrm>
            <a:custGeom>
              <a:avLst/>
              <a:gdLst>
                <a:gd name="connsiteX0" fmla="*/ 163558 w 1032374"/>
                <a:gd name="connsiteY0" fmla="*/ 0 h 1607337"/>
                <a:gd name="connsiteX1" fmla="*/ 868817 w 1032374"/>
                <a:gd name="connsiteY1" fmla="*/ 0 h 1607337"/>
                <a:gd name="connsiteX2" fmla="*/ 1032375 w 1032374"/>
                <a:gd name="connsiteY2" fmla="*/ 163558 h 1607337"/>
                <a:gd name="connsiteX3" fmla="*/ 1032375 w 1032374"/>
                <a:gd name="connsiteY3" fmla="*/ 1607337 h 1607337"/>
                <a:gd name="connsiteX4" fmla="*/ 1032375 w 1032374"/>
                <a:gd name="connsiteY4" fmla="*/ 1607337 h 1607337"/>
                <a:gd name="connsiteX5" fmla="*/ 0 w 1032374"/>
                <a:gd name="connsiteY5" fmla="*/ 1607337 h 1607337"/>
                <a:gd name="connsiteX6" fmla="*/ 0 w 1032374"/>
                <a:gd name="connsiteY6" fmla="*/ 1607337 h 1607337"/>
                <a:gd name="connsiteX7" fmla="*/ 0 w 1032374"/>
                <a:gd name="connsiteY7" fmla="*/ 163558 h 1607337"/>
                <a:gd name="connsiteX8" fmla="*/ 163558 w 1032374"/>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74" h="1607337">
                  <a:moveTo>
                    <a:pt x="163558" y="0"/>
                  </a:moveTo>
                  <a:lnTo>
                    <a:pt x="868817" y="0"/>
                  </a:lnTo>
                  <a:cubicBezTo>
                    <a:pt x="959134" y="0"/>
                    <a:pt x="1032375" y="73229"/>
                    <a:pt x="1032375" y="163558"/>
                  </a:cubicBezTo>
                  <a:lnTo>
                    <a:pt x="1032375" y="1607337"/>
                  </a:lnTo>
                  <a:lnTo>
                    <a:pt x="1032375"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 name="任意多边形: 形状 16"/>
            <p:cNvSpPr/>
            <p:nvPr/>
          </p:nvSpPr>
          <p:spPr>
            <a:xfrm>
              <a:off x="5435495" y="7161801"/>
              <a:ext cx="1032455" cy="1607337"/>
            </a:xfrm>
            <a:custGeom>
              <a:avLst/>
              <a:gdLst>
                <a:gd name="connsiteX0" fmla="*/ 163558 w 1032455"/>
                <a:gd name="connsiteY0" fmla="*/ 0 h 1607337"/>
                <a:gd name="connsiteX1" fmla="*/ 868897 w 1032455"/>
                <a:gd name="connsiteY1" fmla="*/ 0 h 1607337"/>
                <a:gd name="connsiteX2" fmla="*/ 1032456 w 1032455"/>
                <a:gd name="connsiteY2" fmla="*/ 163558 h 1607337"/>
                <a:gd name="connsiteX3" fmla="*/ 1032456 w 1032455"/>
                <a:gd name="connsiteY3" fmla="*/ 1607337 h 1607337"/>
                <a:gd name="connsiteX4" fmla="*/ 1032456 w 1032455"/>
                <a:gd name="connsiteY4" fmla="*/ 1607337 h 1607337"/>
                <a:gd name="connsiteX5" fmla="*/ 0 w 1032455"/>
                <a:gd name="connsiteY5" fmla="*/ 1607337 h 1607337"/>
                <a:gd name="connsiteX6" fmla="*/ 0 w 1032455"/>
                <a:gd name="connsiteY6" fmla="*/ 1607337 h 1607337"/>
                <a:gd name="connsiteX7" fmla="*/ 0 w 1032455"/>
                <a:gd name="connsiteY7" fmla="*/ 163558 h 1607337"/>
                <a:gd name="connsiteX8" fmla="*/ 163558 w 1032455"/>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455" h="1607337">
                  <a:moveTo>
                    <a:pt x="163558" y="0"/>
                  </a:moveTo>
                  <a:lnTo>
                    <a:pt x="868897" y="0"/>
                  </a:lnTo>
                  <a:cubicBezTo>
                    <a:pt x="959214" y="0"/>
                    <a:pt x="1032456" y="73229"/>
                    <a:pt x="1032456" y="163558"/>
                  </a:cubicBezTo>
                  <a:lnTo>
                    <a:pt x="1032456" y="1607337"/>
                  </a:lnTo>
                  <a:lnTo>
                    <a:pt x="1032456"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8" name="图形 6"/>
            <p:cNvGrpSpPr/>
            <p:nvPr/>
          </p:nvGrpSpPr>
          <p:grpSpPr>
            <a:xfrm>
              <a:off x="5497568" y="7231440"/>
              <a:ext cx="332290" cy="352299"/>
              <a:chOff x="5497568" y="7231440"/>
              <a:chExt cx="332290" cy="352299"/>
            </a:xfrm>
            <a:solidFill>
              <a:srgbClr val="FFFFFF"/>
            </a:solidFill>
          </p:grpSpPr>
          <p:sp>
            <p:nvSpPr>
              <p:cNvPr id="94" name="任意多边形: 形状 93"/>
              <p:cNvSpPr/>
              <p:nvPr/>
            </p:nvSpPr>
            <p:spPr>
              <a:xfrm>
                <a:off x="5497568" y="7231440"/>
                <a:ext cx="332290" cy="231228"/>
              </a:xfrm>
              <a:custGeom>
                <a:avLst/>
                <a:gdLst>
                  <a:gd name="connsiteX0" fmla="*/ 6920 w 332290"/>
                  <a:gd name="connsiteY0" fmla="*/ 231050 h 231228"/>
                  <a:gd name="connsiteX1" fmla="*/ -242 w 332290"/>
                  <a:gd name="connsiteY1" fmla="*/ 224818 h 231228"/>
                  <a:gd name="connsiteX2" fmla="*/ -242 w 332290"/>
                  <a:gd name="connsiteY2" fmla="*/ 110748 h 231228"/>
                  <a:gd name="connsiteX3" fmla="*/ 126776 w 332290"/>
                  <a:gd name="connsiteY3" fmla="*/ -125 h 231228"/>
                  <a:gd name="connsiteX4" fmla="*/ 325053 w 332290"/>
                  <a:gd name="connsiteY4" fmla="*/ -125 h 231228"/>
                  <a:gd name="connsiteX5" fmla="*/ 332013 w 332290"/>
                  <a:gd name="connsiteY5" fmla="*/ 5395 h 231228"/>
                  <a:gd name="connsiteX6" fmla="*/ 326469 w 332290"/>
                  <a:gd name="connsiteY6" fmla="*/ 12338 h 231228"/>
                  <a:gd name="connsiteX7" fmla="*/ 325053 w 332290"/>
                  <a:gd name="connsiteY7" fmla="*/ 12338 h 231228"/>
                  <a:gd name="connsiteX8" fmla="*/ 126776 w 332290"/>
                  <a:gd name="connsiteY8" fmla="*/ 12338 h 231228"/>
                  <a:gd name="connsiteX9" fmla="*/ 14041 w 332290"/>
                  <a:gd name="connsiteY9" fmla="*/ 110748 h 231228"/>
                  <a:gd name="connsiteX10" fmla="*/ 14041 w 332290"/>
                  <a:gd name="connsiteY10" fmla="*/ 224818 h 231228"/>
                  <a:gd name="connsiteX11" fmla="*/ 6920 w 332290"/>
                  <a:gd name="connsiteY11" fmla="*/ 231050 h 2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90" h="231228">
                    <a:moveTo>
                      <a:pt x="6920" y="231050"/>
                    </a:moveTo>
                    <a:cubicBezTo>
                      <a:pt x="3238" y="231281"/>
                      <a:pt x="41" y="228505"/>
                      <a:pt x="-242" y="224818"/>
                    </a:cubicBezTo>
                    <a:lnTo>
                      <a:pt x="-242" y="110748"/>
                    </a:lnTo>
                    <a:cubicBezTo>
                      <a:pt x="-242" y="49606"/>
                      <a:pt x="56732" y="-125"/>
                      <a:pt x="126776" y="-125"/>
                    </a:cubicBezTo>
                    <a:lnTo>
                      <a:pt x="325053" y="-125"/>
                    </a:lnTo>
                    <a:cubicBezTo>
                      <a:pt x="328493" y="-517"/>
                      <a:pt x="331608" y="1955"/>
                      <a:pt x="332013" y="5395"/>
                    </a:cubicBezTo>
                    <a:cubicBezTo>
                      <a:pt x="332377" y="8838"/>
                      <a:pt x="329909" y="11946"/>
                      <a:pt x="326469" y="12338"/>
                    </a:cubicBezTo>
                    <a:cubicBezTo>
                      <a:pt x="325984" y="12391"/>
                      <a:pt x="325539" y="12391"/>
                      <a:pt x="325053" y="12338"/>
                    </a:cubicBezTo>
                    <a:lnTo>
                      <a:pt x="126776" y="12338"/>
                    </a:lnTo>
                    <a:cubicBezTo>
                      <a:pt x="64622" y="12338"/>
                      <a:pt x="14041" y="56485"/>
                      <a:pt x="14041" y="110748"/>
                    </a:cubicBezTo>
                    <a:lnTo>
                      <a:pt x="14041" y="224818"/>
                    </a:lnTo>
                    <a:cubicBezTo>
                      <a:pt x="13799" y="228501"/>
                      <a:pt x="10602" y="231281"/>
                      <a:pt x="6920" y="2310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95" name="任意多边形: 形状 94"/>
              <p:cNvSpPr/>
              <p:nvPr/>
            </p:nvSpPr>
            <p:spPr>
              <a:xfrm>
                <a:off x="5497568" y="7524609"/>
                <a:ext cx="14283" cy="59129"/>
              </a:xfrm>
              <a:custGeom>
                <a:avLst/>
                <a:gdLst>
                  <a:gd name="connsiteX0" fmla="*/ 6920 w 14283"/>
                  <a:gd name="connsiteY0" fmla="*/ 58950 h 59129"/>
                  <a:gd name="connsiteX1" fmla="*/ -242 w 14283"/>
                  <a:gd name="connsiteY1" fmla="*/ 52719 h 59129"/>
                  <a:gd name="connsiteX2" fmla="*/ -242 w 14283"/>
                  <a:gd name="connsiteY2" fmla="*/ 6104 h 59129"/>
                  <a:gd name="connsiteX3" fmla="*/ 7851 w 14283"/>
                  <a:gd name="connsiteY3" fmla="*/ -104 h 59129"/>
                  <a:gd name="connsiteX4" fmla="*/ 14041 w 14283"/>
                  <a:gd name="connsiteY4" fmla="*/ 6104 h 59129"/>
                  <a:gd name="connsiteX5" fmla="*/ 14041 w 14283"/>
                  <a:gd name="connsiteY5" fmla="*/ 52557 h 59129"/>
                  <a:gd name="connsiteX6" fmla="*/ 7001 w 14283"/>
                  <a:gd name="connsiteY6" fmla="*/ 58954 h 59129"/>
                  <a:gd name="connsiteX7" fmla="*/ 6920 w 14283"/>
                  <a:gd name="connsiteY7" fmla="*/ 58950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3" h="59129">
                    <a:moveTo>
                      <a:pt x="6920" y="58950"/>
                    </a:moveTo>
                    <a:cubicBezTo>
                      <a:pt x="3238" y="59181"/>
                      <a:pt x="41" y="56405"/>
                      <a:pt x="-242" y="52719"/>
                    </a:cubicBezTo>
                    <a:lnTo>
                      <a:pt x="-242" y="6104"/>
                    </a:lnTo>
                    <a:cubicBezTo>
                      <a:pt x="284" y="2158"/>
                      <a:pt x="3885" y="-622"/>
                      <a:pt x="7851" y="-104"/>
                    </a:cubicBezTo>
                    <a:cubicBezTo>
                      <a:pt x="11088" y="317"/>
                      <a:pt x="13637" y="2866"/>
                      <a:pt x="14041" y="6104"/>
                    </a:cubicBezTo>
                    <a:lnTo>
                      <a:pt x="14041" y="52557"/>
                    </a:lnTo>
                    <a:cubicBezTo>
                      <a:pt x="13880" y="56264"/>
                      <a:pt x="10724" y="59129"/>
                      <a:pt x="7001" y="58954"/>
                    </a:cubicBezTo>
                    <a:cubicBezTo>
                      <a:pt x="7001" y="58954"/>
                      <a:pt x="6960" y="58950"/>
                      <a:pt x="6920" y="589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9" name="任意多边形: 形状 18"/>
            <p:cNvSpPr/>
            <p:nvPr/>
          </p:nvSpPr>
          <p:spPr>
            <a:xfrm>
              <a:off x="4678077" y="7631555"/>
              <a:ext cx="889575" cy="1135276"/>
            </a:xfrm>
            <a:custGeom>
              <a:avLst/>
              <a:gdLst>
                <a:gd name="connsiteX0" fmla="*/ 163558 w 889575"/>
                <a:gd name="connsiteY0" fmla="*/ 0 h 1135276"/>
                <a:gd name="connsiteX1" fmla="*/ 726017 w 889575"/>
                <a:gd name="connsiteY1" fmla="*/ 0 h 1135276"/>
                <a:gd name="connsiteX2" fmla="*/ 889575 w 889575"/>
                <a:gd name="connsiteY2" fmla="*/ 163558 h 1135276"/>
                <a:gd name="connsiteX3" fmla="*/ 889575 w 889575"/>
                <a:gd name="connsiteY3" fmla="*/ 1135277 h 1135276"/>
                <a:gd name="connsiteX4" fmla="*/ 889575 w 889575"/>
                <a:gd name="connsiteY4" fmla="*/ 1135277 h 1135276"/>
                <a:gd name="connsiteX5" fmla="*/ 0 w 889575"/>
                <a:gd name="connsiteY5" fmla="*/ 1135277 h 1135276"/>
                <a:gd name="connsiteX6" fmla="*/ 0 w 889575"/>
                <a:gd name="connsiteY6" fmla="*/ 1135277 h 1135276"/>
                <a:gd name="connsiteX7" fmla="*/ 0 w 889575"/>
                <a:gd name="connsiteY7" fmla="*/ 163558 h 1135276"/>
                <a:gd name="connsiteX8" fmla="*/ 163558 w 88957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5"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0" name="任意多边形: 形状 19"/>
            <p:cNvSpPr/>
            <p:nvPr/>
          </p:nvSpPr>
          <p:spPr>
            <a:xfrm>
              <a:off x="4415826" y="7631555"/>
              <a:ext cx="889574" cy="1135276"/>
            </a:xfrm>
            <a:custGeom>
              <a:avLst/>
              <a:gdLst>
                <a:gd name="connsiteX0" fmla="*/ 163558 w 889574"/>
                <a:gd name="connsiteY0" fmla="*/ 0 h 1135276"/>
                <a:gd name="connsiteX1" fmla="*/ 726017 w 889574"/>
                <a:gd name="connsiteY1" fmla="*/ 0 h 1135276"/>
                <a:gd name="connsiteX2" fmla="*/ 889575 w 889574"/>
                <a:gd name="connsiteY2" fmla="*/ 163558 h 1135276"/>
                <a:gd name="connsiteX3" fmla="*/ 889575 w 889574"/>
                <a:gd name="connsiteY3" fmla="*/ 1135277 h 1135276"/>
                <a:gd name="connsiteX4" fmla="*/ 889575 w 889574"/>
                <a:gd name="connsiteY4" fmla="*/ 1135277 h 1135276"/>
                <a:gd name="connsiteX5" fmla="*/ 0 w 889574"/>
                <a:gd name="connsiteY5" fmla="*/ 1135277 h 1135276"/>
                <a:gd name="connsiteX6" fmla="*/ 0 w 889574"/>
                <a:gd name="connsiteY6" fmla="*/ 1135277 h 1135276"/>
                <a:gd name="connsiteX7" fmla="*/ 0 w 889574"/>
                <a:gd name="connsiteY7" fmla="*/ 163558 h 1135276"/>
                <a:gd name="connsiteX8" fmla="*/ 163558 w 889574"/>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4"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1" name="任意多边形: 形状 20"/>
            <p:cNvSpPr/>
            <p:nvPr/>
          </p:nvSpPr>
          <p:spPr>
            <a:xfrm>
              <a:off x="4482107" y="7685049"/>
              <a:ext cx="389507" cy="270560"/>
            </a:xfrm>
            <a:custGeom>
              <a:avLst/>
              <a:gdLst>
                <a:gd name="connsiteX0" fmla="*/ 6920 w 389507"/>
                <a:gd name="connsiteY0" fmla="*/ 270382 h 270560"/>
                <a:gd name="connsiteX1" fmla="*/ -242 w 389507"/>
                <a:gd name="connsiteY1" fmla="*/ 264109 h 270560"/>
                <a:gd name="connsiteX2" fmla="*/ -242 w 389507"/>
                <a:gd name="connsiteY2" fmla="*/ 129564 h 270560"/>
                <a:gd name="connsiteX3" fmla="*/ 148344 w 389507"/>
                <a:gd name="connsiteY3" fmla="*/ -125 h 270560"/>
                <a:gd name="connsiteX4" fmla="*/ 382270 w 389507"/>
                <a:gd name="connsiteY4" fmla="*/ -125 h 270560"/>
                <a:gd name="connsiteX5" fmla="*/ 389230 w 389507"/>
                <a:gd name="connsiteY5" fmla="*/ 5395 h 270560"/>
                <a:gd name="connsiteX6" fmla="*/ 383686 w 389507"/>
                <a:gd name="connsiteY6" fmla="*/ 12338 h 270560"/>
                <a:gd name="connsiteX7" fmla="*/ 382270 w 389507"/>
                <a:gd name="connsiteY7" fmla="*/ 12338 h 270560"/>
                <a:gd name="connsiteX8" fmla="*/ 148344 w 389507"/>
                <a:gd name="connsiteY8" fmla="*/ 12338 h 270560"/>
                <a:gd name="connsiteX9" fmla="*/ 14082 w 389507"/>
                <a:gd name="connsiteY9" fmla="*/ 129686 h 270560"/>
                <a:gd name="connsiteX10" fmla="*/ 14082 w 389507"/>
                <a:gd name="connsiteY10" fmla="*/ 264231 h 270560"/>
                <a:gd name="connsiteX11" fmla="*/ 6920 w 389507"/>
                <a:gd name="connsiteY11" fmla="*/ 270382 h 2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0">
                  <a:moveTo>
                    <a:pt x="6920" y="270382"/>
                  </a:moveTo>
                  <a:cubicBezTo>
                    <a:pt x="3197" y="270612"/>
                    <a:pt x="1" y="267812"/>
                    <a:pt x="-242" y="264109"/>
                  </a:cubicBezTo>
                  <a:lnTo>
                    <a:pt x="-242" y="129564"/>
                  </a:lnTo>
                  <a:cubicBezTo>
                    <a:pt x="-242" y="58063"/>
                    <a:pt x="66403" y="-125"/>
                    <a:pt x="148344" y="-125"/>
                  </a:cubicBezTo>
                  <a:lnTo>
                    <a:pt x="382270" y="-125"/>
                  </a:lnTo>
                  <a:cubicBezTo>
                    <a:pt x="385710" y="-517"/>
                    <a:pt x="388826" y="1955"/>
                    <a:pt x="389230" y="5395"/>
                  </a:cubicBezTo>
                  <a:cubicBezTo>
                    <a:pt x="389594" y="8838"/>
                    <a:pt x="387126" y="11946"/>
                    <a:pt x="383686" y="12338"/>
                  </a:cubicBezTo>
                  <a:cubicBezTo>
                    <a:pt x="383201" y="12391"/>
                    <a:pt x="382756" y="12391"/>
                    <a:pt x="382270" y="12338"/>
                  </a:cubicBezTo>
                  <a:lnTo>
                    <a:pt x="148344" y="12338"/>
                  </a:lnTo>
                  <a:cubicBezTo>
                    <a:pt x="74294" y="12338"/>
                    <a:pt x="14082" y="64942"/>
                    <a:pt x="14082" y="129686"/>
                  </a:cubicBezTo>
                  <a:lnTo>
                    <a:pt x="14082" y="264231"/>
                  </a:lnTo>
                  <a:cubicBezTo>
                    <a:pt x="13759" y="267877"/>
                    <a:pt x="10562" y="270592"/>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2" name="任意多边形: 形状 21"/>
            <p:cNvSpPr/>
            <p:nvPr/>
          </p:nvSpPr>
          <p:spPr>
            <a:xfrm>
              <a:off x="4482107"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3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5" y="2041"/>
                    <a:pt x="4047" y="-682"/>
                    <a:pt x="8013" y="-83"/>
                  </a:cubicBezTo>
                  <a:cubicBezTo>
                    <a:pt x="11129" y="390"/>
                    <a:pt x="13597" y="2855"/>
                    <a:pt x="14082" y="5999"/>
                  </a:cubicBezTo>
                  <a:lnTo>
                    <a:pt x="14082" y="60828"/>
                  </a:lnTo>
                  <a:cubicBezTo>
                    <a:pt x="13799" y="64515"/>
                    <a:pt x="10603"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3" name="任意多边形: 形状 22"/>
            <p:cNvSpPr/>
            <p:nvPr/>
          </p:nvSpPr>
          <p:spPr>
            <a:xfrm>
              <a:off x="6870898" y="7631555"/>
              <a:ext cx="889777" cy="1135276"/>
            </a:xfrm>
            <a:custGeom>
              <a:avLst/>
              <a:gdLst>
                <a:gd name="connsiteX0" fmla="*/ 163760 w 889777"/>
                <a:gd name="connsiteY0" fmla="*/ 0 h 1135276"/>
                <a:gd name="connsiteX1" fmla="*/ 726219 w 889777"/>
                <a:gd name="connsiteY1" fmla="*/ 0 h 1135276"/>
                <a:gd name="connsiteX2" fmla="*/ 889777 w 889777"/>
                <a:gd name="connsiteY2" fmla="*/ 163558 h 1135276"/>
                <a:gd name="connsiteX3" fmla="*/ 889777 w 889777"/>
                <a:gd name="connsiteY3" fmla="*/ 1135277 h 1135276"/>
                <a:gd name="connsiteX4" fmla="*/ 889777 w 889777"/>
                <a:gd name="connsiteY4" fmla="*/ 1135277 h 1135276"/>
                <a:gd name="connsiteX5" fmla="*/ 0 w 889777"/>
                <a:gd name="connsiteY5" fmla="*/ 1135277 h 1135276"/>
                <a:gd name="connsiteX6" fmla="*/ 0 w 889777"/>
                <a:gd name="connsiteY6" fmla="*/ 1135277 h 1135276"/>
                <a:gd name="connsiteX7" fmla="*/ 0 w 889777"/>
                <a:gd name="connsiteY7" fmla="*/ 163558 h 1135276"/>
                <a:gd name="connsiteX8" fmla="*/ 163558 w 889777"/>
                <a:gd name="connsiteY8" fmla="*/ 0 h 1135276"/>
                <a:gd name="connsiteX9" fmla="*/ 163760 w 889777"/>
                <a:gd name="connsiteY9"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77" h="1135276">
                  <a:moveTo>
                    <a:pt x="163760" y="0"/>
                  </a:moveTo>
                  <a:lnTo>
                    <a:pt x="726219" y="0"/>
                  </a:lnTo>
                  <a:cubicBezTo>
                    <a:pt x="816536" y="0"/>
                    <a:pt x="889777" y="73229"/>
                    <a:pt x="889777" y="163558"/>
                  </a:cubicBezTo>
                  <a:lnTo>
                    <a:pt x="889777" y="1135277"/>
                  </a:lnTo>
                  <a:lnTo>
                    <a:pt x="889777" y="1135277"/>
                  </a:lnTo>
                  <a:lnTo>
                    <a:pt x="0" y="1135277"/>
                  </a:lnTo>
                  <a:lnTo>
                    <a:pt x="0" y="1135277"/>
                  </a:lnTo>
                  <a:lnTo>
                    <a:pt x="0" y="163558"/>
                  </a:lnTo>
                  <a:cubicBezTo>
                    <a:pt x="0" y="73229"/>
                    <a:pt x="73241" y="0"/>
                    <a:pt x="163558" y="0"/>
                  </a:cubicBezTo>
                  <a:cubicBezTo>
                    <a:pt x="163639" y="0"/>
                    <a:pt x="163679" y="0"/>
                    <a:pt x="163760"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4" name="任意多边形: 形状 23"/>
            <p:cNvSpPr/>
            <p:nvPr/>
          </p:nvSpPr>
          <p:spPr>
            <a:xfrm>
              <a:off x="6608808" y="7631555"/>
              <a:ext cx="889615" cy="1135276"/>
            </a:xfrm>
            <a:custGeom>
              <a:avLst/>
              <a:gdLst>
                <a:gd name="connsiteX0" fmla="*/ 163599 w 889615"/>
                <a:gd name="connsiteY0" fmla="*/ 0 h 1135276"/>
                <a:gd name="connsiteX1" fmla="*/ 726058 w 889615"/>
                <a:gd name="connsiteY1" fmla="*/ 0 h 1135276"/>
                <a:gd name="connsiteX2" fmla="*/ 889615 w 889615"/>
                <a:gd name="connsiteY2" fmla="*/ 163558 h 1135276"/>
                <a:gd name="connsiteX3" fmla="*/ 889615 w 889615"/>
                <a:gd name="connsiteY3" fmla="*/ 1135277 h 1135276"/>
                <a:gd name="connsiteX4" fmla="*/ 889615 w 889615"/>
                <a:gd name="connsiteY4" fmla="*/ 1135277 h 1135276"/>
                <a:gd name="connsiteX5" fmla="*/ 0 w 889615"/>
                <a:gd name="connsiteY5" fmla="*/ 1135277 h 1135276"/>
                <a:gd name="connsiteX6" fmla="*/ 0 w 889615"/>
                <a:gd name="connsiteY6" fmla="*/ 1135277 h 1135276"/>
                <a:gd name="connsiteX7" fmla="*/ 0 w 889615"/>
                <a:gd name="connsiteY7" fmla="*/ 163558 h 1135276"/>
                <a:gd name="connsiteX8" fmla="*/ 163558 w 88961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15" h="1135276">
                  <a:moveTo>
                    <a:pt x="163599" y="0"/>
                  </a:moveTo>
                  <a:lnTo>
                    <a:pt x="726058" y="0"/>
                  </a:lnTo>
                  <a:cubicBezTo>
                    <a:pt x="816374" y="0"/>
                    <a:pt x="889615" y="73229"/>
                    <a:pt x="889615" y="163558"/>
                  </a:cubicBezTo>
                  <a:lnTo>
                    <a:pt x="889615" y="1135277"/>
                  </a:lnTo>
                  <a:lnTo>
                    <a:pt x="88961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5" name="任意多边形: 形状 24"/>
            <p:cNvSpPr/>
            <p:nvPr/>
          </p:nvSpPr>
          <p:spPr>
            <a:xfrm>
              <a:off x="6675089" y="7685049"/>
              <a:ext cx="389507" cy="270561"/>
            </a:xfrm>
            <a:custGeom>
              <a:avLst/>
              <a:gdLst>
                <a:gd name="connsiteX0" fmla="*/ 6920 w 389507"/>
                <a:gd name="connsiteY0" fmla="*/ 270382 h 270561"/>
                <a:gd name="connsiteX1" fmla="*/ -242 w 389507"/>
                <a:gd name="connsiteY1" fmla="*/ 264109 h 270561"/>
                <a:gd name="connsiteX2" fmla="*/ -242 w 389507"/>
                <a:gd name="connsiteY2" fmla="*/ 129564 h 270561"/>
                <a:gd name="connsiteX3" fmla="*/ 148384 w 389507"/>
                <a:gd name="connsiteY3" fmla="*/ -125 h 270561"/>
                <a:gd name="connsiteX4" fmla="*/ 382270 w 389507"/>
                <a:gd name="connsiteY4" fmla="*/ -125 h 270561"/>
                <a:gd name="connsiteX5" fmla="*/ 389230 w 389507"/>
                <a:gd name="connsiteY5" fmla="*/ 5395 h 270561"/>
                <a:gd name="connsiteX6" fmla="*/ 383686 w 389507"/>
                <a:gd name="connsiteY6" fmla="*/ 12338 h 270561"/>
                <a:gd name="connsiteX7" fmla="*/ 382270 w 389507"/>
                <a:gd name="connsiteY7" fmla="*/ 12338 h 270561"/>
                <a:gd name="connsiteX8" fmla="*/ 148384 w 389507"/>
                <a:gd name="connsiteY8" fmla="*/ 12338 h 270561"/>
                <a:gd name="connsiteX9" fmla="*/ 14082 w 389507"/>
                <a:gd name="connsiteY9" fmla="*/ 129686 h 270561"/>
                <a:gd name="connsiteX10" fmla="*/ 14082 w 389507"/>
                <a:gd name="connsiteY10" fmla="*/ 264231 h 270561"/>
                <a:gd name="connsiteX11" fmla="*/ 6920 w 389507"/>
                <a:gd name="connsiteY11" fmla="*/ 270382 h 2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1">
                  <a:moveTo>
                    <a:pt x="6920" y="270382"/>
                  </a:moveTo>
                  <a:cubicBezTo>
                    <a:pt x="3197" y="270612"/>
                    <a:pt x="0" y="267812"/>
                    <a:pt x="-242" y="264109"/>
                  </a:cubicBezTo>
                  <a:lnTo>
                    <a:pt x="-242" y="129564"/>
                  </a:lnTo>
                  <a:cubicBezTo>
                    <a:pt x="-242" y="58063"/>
                    <a:pt x="66443" y="-125"/>
                    <a:pt x="148384" y="-125"/>
                  </a:cubicBezTo>
                  <a:lnTo>
                    <a:pt x="382270" y="-125"/>
                  </a:lnTo>
                  <a:cubicBezTo>
                    <a:pt x="385710" y="-517"/>
                    <a:pt x="388825" y="1955"/>
                    <a:pt x="389230" y="5395"/>
                  </a:cubicBezTo>
                  <a:cubicBezTo>
                    <a:pt x="389594" y="8838"/>
                    <a:pt x="387126" y="11946"/>
                    <a:pt x="383686" y="12338"/>
                  </a:cubicBezTo>
                  <a:cubicBezTo>
                    <a:pt x="383201" y="12391"/>
                    <a:pt x="382755" y="12391"/>
                    <a:pt x="382270" y="12338"/>
                  </a:cubicBezTo>
                  <a:lnTo>
                    <a:pt x="148384" y="12338"/>
                  </a:lnTo>
                  <a:cubicBezTo>
                    <a:pt x="74334" y="12338"/>
                    <a:pt x="14082" y="64942"/>
                    <a:pt x="14082" y="129686"/>
                  </a:cubicBezTo>
                  <a:lnTo>
                    <a:pt x="14082" y="264231"/>
                  </a:lnTo>
                  <a:cubicBezTo>
                    <a:pt x="13758" y="267885"/>
                    <a:pt x="10562" y="270616"/>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 name="任意多边形: 形状 25"/>
            <p:cNvSpPr/>
            <p:nvPr/>
          </p:nvSpPr>
          <p:spPr>
            <a:xfrm>
              <a:off x="6675089"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2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4" y="2041"/>
                    <a:pt x="4047" y="-682"/>
                    <a:pt x="8012" y="-83"/>
                  </a:cubicBezTo>
                  <a:cubicBezTo>
                    <a:pt x="11128" y="390"/>
                    <a:pt x="13596" y="2855"/>
                    <a:pt x="14082" y="5999"/>
                  </a:cubicBezTo>
                  <a:lnTo>
                    <a:pt x="14082" y="60828"/>
                  </a:lnTo>
                  <a:cubicBezTo>
                    <a:pt x="13799" y="64515"/>
                    <a:pt x="10602"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 name="任意多边形: 形状 26"/>
            <p:cNvSpPr/>
            <p:nvPr/>
          </p:nvSpPr>
          <p:spPr>
            <a:xfrm>
              <a:off x="4489836" y="7433340"/>
              <a:ext cx="491524" cy="533464"/>
            </a:xfrm>
            <a:custGeom>
              <a:avLst/>
              <a:gdLst>
                <a:gd name="connsiteX0" fmla="*/ 12868 w 491524"/>
                <a:gd name="connsiteY0" fmla="*/ 508777 h 533464"/>
                <a:gd name="connsiteX1" fmla="*/ 308827 w 491524"/>
                <a:gd name="connsiteY1" fmla="*/ 9807 h 533464"/>
                <a:gd name="connsiteX2" fmla="*/ 333106 w 491524"/>
                <a:gd name="connsiteY2" fmla="*/ 15 h 533464"/>
                <a:gd name="connsiteX3" fmla="*/ 405942 w 491524"/>
                <a:gd name="connsiteY3" fmla="*/ 8674 h 533464"/>
                <a:gd name="connsiteX4" fmla="*/ 491282 w 491524"/>
                <a:gd name="connsiteY4" fmla="*/ 193355 h 533464"/>
                <a:gd name="connsiteX5" fmla="*/ 349089 w 491524"/>
                <a:gd name="connsiteY5" fmla="*/ 110524 h 533464"/>
                <a:gd name="connsiteX6" fmla="*/ 117833 w 491524"/>
                <a:gd name="connsiteY6" fmla="*/ 405228 h 533464"/>
                <a:gd name="connsiteX7" fmla="*/ 116094 w 491524"/>
                <a:gd name="connsiteY7" fmla="*/ 425525 h 533464"/>
                <a:gd name="connsiteX8" fmla="*/ 116701 w 491524"/>
                <a:gd name="connsiteY8" fmla="*/ 426189 h 533464"/>
                <a:gd name="connsiteX9" fmla="*/ 141708 w 491524"/>
                <a:gd name="connsiteY9" fmla="*/ 452369 h 533464"/>
                <a:gd name="connsiteX10" fmla="*/ -242 w 491524"/>
                <a:gd name="connsiteY10" fmla="*/ 533299 h 5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24" h="533464">
                  <a:moveTo>
                    <a:pt x="12868" y="508777"/>
                  </a:moveTo>
                  <a:cubicBezTo>
                    <a:pt x="13354" y="508575"/>
                    <a:pt x="273663" y="52700"/>
                    <a:pt x="308827" y="9807"/>
                  </a:cubicBezTo>
                  <a:cubicBezTo>
                    <a:pt x="314735" y="2637"/>
                    <a:pt x="323880" y="-1049"/>
                    <a:pt x="333106" y="15"/>
                  </a:cubicBezTo>
                  <a:lnTo>
                    <a:pt x="405942" y="8674"/>
                  </a:lnTo>
                  <a:lnTo>
                    <a:pt x="491282" y="193355"/>
                  </a:lnTo>
                  <a:lnTo>
                    <a:pt x="349089" y="110524"/>
                  </a:lnTo>
                  <a:cubicBezTo>
                    <a:pt x="363131" y="207639"/>
                    <a:pt x="180473" y="352462"/>
                    <a:pt x="117833" y="405228"/>
                  </a:cubicBezTo>
                  <a:cubicBezTo>
                    <a:pt x="111764" y="410355"/>
                    <a:pt x="110995" y="419443"/>
                    <a:pt x="116094" y="425525"/>
                  </a:cubicBezTo>
                  <a:cubicBezTo>
                    <a:pt x="116296" y="425756"/>
                    <a:pt x="116498" y="425974"/>
                    <a:pt x="116701" y="426189"/>
                  </a:cubicBezTo>
                  <a:lnTo>
                    <a:pt x="141708" y="452369"/>
                  </a:lnTo>
                  <a:cubicBezTo>
                    <a:pt x="103226" y="492514"/>
                    <a:pt x="53900" y="520629"/>
                    <a:pt x="-242" y="533299"/>
                  </a:cubicBezTo>
                  <a:close/>
                </a:path>
              </a:pathLst>
            </a:custGeom>
            <a:gradFill>
              <a:gsLst>
                <a:gs pos="0">
                  <a:srgbClr val="FEBBBA"/>
                </a:gs>
                <a:gs pos="50000">
                  <a:srgbClr val="FEA6A4"/>
                </a:gs>
                <a:gs pos="100000">
                  <a:srgbClr val="FF928E"/>
                </a:gs>
              </a:gsLst>
              <a:lin ang="17830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 name="任意多边形: 形状 27"/>
            <p:cNvSpPr/>
            <p:nvPr/>
          </p:nvSpPr>
          <p:spPr>
            <a:xfrm>
              <a:off x="4473874" y="7871753"/>
              <a:ext cx="165789" cy="129822"/>
            </a:xfrm>
            <a:custGeom>
              <a:avLst/>
              <a:gdLst>
                <a:gd name="connsiteX0" fmla="*/ 143264 w 165789"/>
                <a:gd name="connsiteY0" fmla="*/ -166 h 129822"/>
                <a:gd name="connsiteX1" fmla="*/ 164630 w 165789"/>
                <a:gd name="connsiteY1" fmla="*/ 19217 h 129822"/>
                <a:gd name="connsiteX2" fmla="*/ 158520 w 165789"/>
                <a:gd name="connsiteY2" fmla="*/ 37952 h 129822"/>
                <a:gd name="connsiteX3" fmla="*/ 5523 w 165789"/>
                <a:gd name="connsiteY3" fmla="*/ 129483 h 129822"/>
                <a:gd name="connsiteX4" fmla="*/ -62 w 165789"/>
                <a:gd name="connsiteY4" fmla="*/ 126363 h 129822"/>
                <a:gd name="connsiteX5" fmla="*/ -143 w 165789"/>
                <a:gd name="connsiteY5" fmla="*/ 124142 h 129822"/>
                <a:gd name="connsiteX6" fmla="*/ 29963 w 165789"/>
                <a:gd name="connsiteY6" fmla="*/ 69110 h 129822"/>
                <a:gd name="connsiteX7" fmla="*/ 28021 w 165789"/>
                <a:gd name="connsiteY7" fmla="*/ 73156 h 129822"/>
                <a:gd name="connsiteX8" fmla="*/ 30570 w 165789"/>
                <a:gd name="connsiteY8" fmla="*/ 80630 h 129822"/>
                <a:gd name="connsiteX9" fmla="*/ 35709 w 165789"/>
                <a:gd name="connsiteY9" fmla="*/ 80521 h 129822"/>
                <a:gd name="connsiteX10" fmla="*/ 143264 w 165789"/>
                <a:gd name="connsiteY10" fmla="*/ -166 h 1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89" h="129822">
                  <a:moveTo>
                    <a:pt x="143264" y="-166"/>
                  </a:moveTo>
                  <a:cubicBezTo>
                    <a:pt x="143264" y="-166"/>
                    <a:pt x="159450" y="4973"/>
                    <a:pt x="164630" y="19217"/>
                  </a:cubicBezTo>
                  <a:cubicBezTo>
                    <a:pt x="167058" y="26124"/>
                    <a:pt x="164549" y="33808"/>
                    <a:pt x="158520" y="37952"/>
                  </a:cubicBezTo>
                  <a:cubicBezTo>
                    <a:pt x="132258" y="56768"/>
                    <a:pt x="45542" y="117587"/>
                    <a:pt x="5523" y="129483"/>
                  </a:cubicBezTo>
                  <a:cubicBezTo>
                    <a:pt x="3135" y="130167"/>
                    <a:pt x="627" y="128771"/>
                    <a:pt x="-62" y="126363"/>
                  </a:cubicBezTo>
                  <a:cubicBezTo>
                    <a:pt x="-264" y="125639"/>
                    <a:pt x="-304" y="124878"/>
                    <a:pt x="-143" y="124142"/>
                  </a:cubicBezTo>
                  <a:cubicBezTo>
                    <a:pt x="1921" y="114875"/>
                    <a:pt x="8557" y="96302"/>
                    <a:pt x="29963" y="69110"/>
                  </a:cubicBezTo>
                  <a:lnTo>
                    <a:pt x="28021" y="73156"/>
                  </a:lnTo>
                  <a:cubicBezTo>
                    <a:pt x="26645" y="75924"/>
                    <a:pt x="27819" y="79270"/>
                    <a:pt x="30570" y="80630"/>
                  </a:cubicBezTo>
                  <a:cubicBezTo>
                    <a:pt x="32189" y="81431"/>
                    <a:pt x="34131" y="81391"/>
                    <a:pt x="35709" y="80521"/>
                  </a:cubicBezTo>
                  <a:cubicBezTo>
                    <a:pt x="62497" y="65225"/>
                    <a:pt x="117003" y="32165"/>
                    <a:pt x="143264" y="-166"/>
                  </a:cubicBezTo>
                  <a:close/>
                </a:path>
              </a:pathLst>
            </a:custGeom>
            <a:gradFill>
              <a:gsLst>
                <a:gs pos="0">
                  <a:schemeClr val="accent4">
                    <a:lumMod val="90000"/>
                    <a:lumOff val="10000"/>
                  </a:schemeClr>
                </a:gs>
                <a:gs pos="70000">
                  <a:schemeClr val="accent4"/>
                </a:gs>
              </a:gsLst>
              <a:lin ang="405320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 name="任意多边形: 形状 28"/>
            <p:cNvSpPr/>
            <p:nvPr/>
          </p:nvSpPr>
          <p:spPr>
            <a:xfrm>
              <a:off x="4596460" y="7484911"/>
              <a:ext cx="412617" cy="595720"/>
            </a:xfrm>
            <a:custGeom>
              <a:avLst/>
              <a:gdLst>
                <a:gd name="connsiteX0" fmla="*/ 7810 w 412617"/>
                <a:gd name="connsiteY0" fmla="*/ 569091 h 595720"/>
                <a:gd name="connsiteX1" fmla="*/ 47749 w 412617"/>
                <a:gd name="connsiteY1" fmla="*/ 474404 h 595720"/>
                <a:gd name="connsiteX2" fmla="*/ 196659 w 412617"/>
                <a:gd name="connsiteY2" fmla="*/ 20552 h 595720"/>
                <a:gd name="connsiteX3" fmla="*/ 218550 w 412617"/>
                <a:gd name="connsiteY3" fmla="*/ 6025 h 595720"/>
                <a:gd name="connsiteX4" fmla="*/ 291387 w 412617"/>
                <a:gd name="connsiteY4" fmla="*/ -166 h 595720"/>
                <a:gd name="connsiteX5" fmla="*/ 412376 w 412617"/>
                <a:gd name="connsiteY5" fmla="*/ 163392 h 595720"/>
                <a:gd name="connsiteX6" fmla="*/ 256344 w 412617"/>
                <a:gd name="connsiteY6" fmla="*/ 111072 h 595720"/>
                <a:gd name="connsiteX7" fmla="*/ 89509 w 412617"/>
                <a:gd name="connsiteY7" fmla="*/ 446483 h 595720"/>
                <a:gd name="connsiteX8" fmla="*/ 91896 w 412617"/>
                <a:gd name="connsiteY8" fmla="*/ 466659 h 595720"/>
                <a:gd name="connsiteX9" fmla="*/ 92624 w 412617"/>
                <a:gd name="connsiteY9" fmla="*/ 467201 h 595720"/>
                <a:gd name="connsiteX10" fmla="*/ 122447 w 412617"/>
                <a:gd name="connsiteY10" fmla="*/ 487797 h 595720"/>
                <a:gd name="connsiteX11" fmla="*/ -242 w 412617"/>
                <a:gd name="connsiteY11" fmla="*/ 595555 h 59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7" h="595720">
                  <a:moveTo>
                    <a:pt x="7810" y="569091"/>
                  </a:moveTo>
                  <a:cubicBezTo>
                    <a:pt x="8255" y="568808"/>
                    <a:pt x="47304" y="474687"/>
                    <a:pt x="47749" y="474404"/>
                  </a:cubicBezTo>
                  <a:cubicBezTo>
                    <a:pt x="83560" y="256380"/>
                    <a:pt x="170923" y="69757"/>
                    <a:pt x="196659" y="20552"/>
                  </a:cubicBezTo>
                  <a:cubicBezTo>
                    <a:pt x="200988" y="12293"/>
                    <a:pt x="209243" y="6819"/>
                    <a:pt x="218550" y="6025"/>
                  </a:cubicBezTo>
                  <a:lnTo>
                    <a:pt x="291387" y="-166"/>
                  </a:lnTo>
                  <a:lnTo>
                    <a:pt x="412376" y="163392"/>
                  </a:lnTo>
                  <a:lnTo>
                    <a:pt x="256344" y="111072"/>
                  </a:lnTo>
                  <a:cubicBezTo>
                    <a:pt x="289809" y="203493"/>
                    <a:pt x="140170" y="382185"/>
                    <a:pt x="89509" y="446483"/>
                  </a:cubicBezTo>
                  <a:cubicBezTo>
                    <a:pt x="84612" y="452711"/>
                    <a:pt x="85664" y="461746"/>
                    <a:pt x="91896" y="466659"/>
                  </a:cubicBezTo>
                  <a:cubicBezTo>
                    <a:pt x="92138" y="466845"/>
                    <a:pt x="92381" y="467027"/>
                    <a:pt x="92624" y="467201"/>
                  </a:cubicBezTo>
                  <a:lnTo>
                    <a:pt x="122447" y="487797"/>
                  </a:lnTo>
                  <a:cubicBezTo>
                    <a:pt x="92827" y="534838"/>
                    <a:pt x="50217" y="572272"/>
                    <a:pt x="-242" y="595555"/>
                  </a:cubicBezTo>
                  <a:close/>
                </a:path>
              </a:pathLst>
            </a:custGeom>
            <a:gradFill>
              <a:gsLst>
                <a:gs pos="0">
                  <a:srgbClr val="FEBBBA"/>
                </a:gs>
                <a:gs pos="50000">
                  <a:srgbClr val="FEA6A4"/>
                </a:gs>
                <a:gs pos="100000">
                  <a:srgbClr val="FF928E"/>
                </a:gs>
              </a:gsLst>
              <a:lin ang="127228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 name="任意多边形: 形状 29"/>
            <p:cNvSpPr/>
            <p:nvPr/>
          </p:nvSpPr>
          <p:spPr>
            <a:xfrm>
              <a:off x="4586870" y="7961949"/>
              <a:ext cx="142415" cy="155382"/>
            </a:xfrm>
            <a:custGeom>
              <a:avLst/>
              <a:gdLst>
                <a:gd name="connsiteX0" fmla="*/ 115042 w 142415"/>
                <a:gd name="connsiteY0" fmla="*/ -166 h 155382"/>
                <a:gd name="connsiteX1" fmla="*/ 139887 w 142415"/>
                <a:gd name="connsiteY1" fmla="*/ 14483 h 155382"/>
                <a:gd name="connsiteX2" fmla="*/ 137702 w 142415"/>
                <a:gd name="connsiteY2" fmla="*/ 34108 h 155382"/>
                <a:gd name="connsiteX3" fmla="*/ 6354 w 142415"/>
                <a:gd name="connsiteY3" fmla="*/ 154693 h 155382"/>
                <a:gd name="connsiteX4" fmla="*/ 284 w 142415"/>
                <a:gd name="connsiteY4" fmla="*/ 152831 h 155382"/>
                <a:gd name="connsiteX5" fmla="*/ -242 w 142415"/>
                <a:gd name="connsiteY5" fmla="*/ 150646 h 155382"/>
                <a:gd name="connsiteX6" fmla="*/ 18088 w 142415"/>
                <a:gd name="connsiteY6" fmla="*/ 90677 h 155382"/>
                <a:gd name="connsiteX7" fmla="*/ 16996 w 142415"/>
                <a:gd name="connsiteY7" fmla="*/ 94724 h 155382"/>
                <a:gd name="connsiteX8" fmla="*/ 20840 w 142415"/>
                <a:gd name="connsiteY8" fmla="*/ 101546 h 155382"/>
                <a:gd name="connsiteX9" fmla="*/ 26019 w 142415"/>
                <a:gd name="connsiteY9" fmla="*/ 100349 h 155382"/>
                <a:gd name="connsiteX10" fmla="*/ 115042 w 142415"/>
                <a:gd name="connsiteY10" fmla="*/ -166 h 15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15" h="155382">
                  <a:moveTo>
                    <a:pt x="115042" y="-166"/>
                  </a:moveTo>
                  <a:cubicBezTo>
                    <a:pt x="115042" y="-166"/>
                    <a:pt x="131713" y="1655"/>
                    <a:pt x="139887" y="14483"/>
                  </a:cubicBezTo>
                  <a:cubicBezTo>
                    <a:pt x="143610" y="20779"/>
                    <a:pt x="142719" y="28787"/>
                    <a:pt x="137702" y="34108"/>
                  </a:cubicBezTo>
                  <a:cubicBezTo>
                    <a:pt x="115770" y="57861"/>
                    <a:pt x="43136" y="134946"/>
                    <a:pt x="6354" y="154693"/>
                  </a:cubicBezTo>
                  <a:cubicBezTo>
                    <a:pt x="4168" y="155854"/>
                    <a:pt x="1458" y="155020"/>
                    <a:pt x="284" y="152831"/>
                  </a:cubicBezTo>
                  <a:cubicBezTo>
                    <a:pt x="-80" y="152160"/>
                    <a:pt x="-242" y="151407"/>
                    <a:pt x="-242" y="150646"/>
                  </a:cubicBezTo>
                  <a:cubicBezTo>
                    <a:pt x="-242" y="141137"/>
                    <a:pt x="2631" y="121633"/>
                    <a:pt x="18088" y="90677"/>
                  </a:cubicBezTo>
                  <a:lnTo>
                    <a:pt x="16996" y="94724"/>
                  </a:lnTo>
                  <a:cubicBezTo>
                    <a:pt x="16187" y="97674"/>
                    <a:pt x="17926" y="100729"/>
                    <a:pt x="20840" y="101546"/>
                  </a:cubicBezTo>
                  <a:cubicBezTo>
                    <a:pt x="22661" y="102048"/>
                    <a:pt x="24603" y="101595"/>
                    <a:pt x="26019" y="100349"/>
                  </a:cubicBezTo>
                  <a:cubicBezTo>
                    <a:pt x="49368" y="80238"/>
                    <a:pt x="95861" y="36860"/>
                    <a:pt x="115042" y="-166"/>
                  </a:cubicBezTo>
                  <a:close/>
                </a:path>
              </a:pathLst>
            </a:custGeom>
            <a:gradFill>
              <a:gsLst>
                <a:gs pos="0">
                  <a:schemeClr val="accent4">
                    <a:lumMod val="90000"/>
                    <a:lumOff val="10000"/>
                  </a:schemeClr>
                </a:gs>
                <a:gs pos="70000">
                  <a:schemeClr val="accent4"/>
                </a:gs>
              </a:gsLst>
              <a:lin ang="336332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 name="任意多边形: 形状 30"/>
            <p:cNvSpPr/>
            <p:nvPr/>
          </p:nvSpPr>
          <p:spPr>
            <a:xfrm>
              <a:off x="4765198" y="7447375"/>
              <a:ext cx="536286" cy="214815"/>
            </a:xfrm>
            <a:custGeom>
              <a:avLst/>
              <a:gdLst>
                <a:gd name="connsiteX0" fmla="*/ 463968 w 536286"/>
                <a:gd name="connsiteY0" fmla="*/ 2894 h 214815"/>
                <a:gd name="connsiteX1" fmla="*/ 535307 w 536286"/>
                <a:gd name="connsiteY1" fmla="*/ 145734 h 214815"/>
                <a:gd name="connsiteX2" fmla="*/ 448065 w 536286"/>
                <a:gd name="connsiteY2" fmla="*/ 211692 h 214815"/>
                <a:gd name="connsiteX3" fmla="*/ 141384 w 536286"/>
                <a:gd name="connsiteY3" fmla="*/ 167181 h 214815"/>
                <a:gd name="connsiteX4" fmla="*/ -242 w 536286"/>
                <a:gd name="connsiteY4" fmla="*/ 6051 h 214815"/>
                <a:gd name="connsiteX5" fmla="*/ 178085 w 536286"/>
                <a:gd name="connsiteY5" fmla="*/ 6051 h 214815"/>
                <a:gd name="connsiteX6" fmla="*/ 463968 w 536286"/>
                <a:gd name="connsiteY6" fmla="*/ 2894 h 2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6" h="214815">
                  <a:moveTo>
                    <a:pt x="463968" y="2894"/>
                  </a:moveTo>
                  <a:cubicBezTo>
                    <a:pt x="463968" y="2894"/>
                    <a:pt x="529925" y="101021"/>
                    <a:pt x="535307" y="145734"/>
                  </a:cubicBezTo>
                  <a:cubicBezTo>
                    <a:pt x="540689" y="190448"/>
                    <a:pt x="517098" y="205986"/>
                    <a:pt x="448065" y="211692"/>
                  </a:cubicBezTo>
                  <a:cubicBezTo>
                    <a:pt x="242626" y="228646"/>
                    <a:pt x="141384" y="167181"/>
                    <a:pt x="141384" y="167181"/>
                  </a:cubicBezTo>
                  <a:cubicBezTo>
                    <a:pt x="127302" y="77592"/>
                    <a:pt x="117105" y="54770"/>
                    <a:pt x="-242" y="6051"/>
                  </a:cubicBezTo>
                  <a:cubicBezTo>
                    <a:pt x="-242" y="6051"/>
                    <a:pt x="148182" y="17866"/>
                    <a:pt x="178085" y="6051"/>
                  </a:cubicBezTo>
                  <a:cubicBezTo>
                    <a:pt x="207989" y="-5765"/>
                    <a:pt x="463968" y="2894"/>
                    <a:pt x="463968" y="2894"/>
                  </a:cubicBezTo>
                  <a:close/>
                </a:path>
              </a:pathLst>
            </a:custGeom>
            <a:gradFill>
              <a:gsLst>
                <a:gs pos="0">
                  <a:schemeClr val="accent4">
                    <a:lumMod val="90000"/>
                    <a:lumOff val="10000"/>
                  </a:schemeClr>
                </a:gs>
                <a:gs pos="70000">
                  <a:schemeClr val="accent4"/>
                </a:gs>
              </a:gsLst>
              <a:lin ang="1321559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 name="任意多边形: 形状 31"/>
            <p:cNvSpPr/>
            <p:nvPr/>
          </p:nvSpPr>
          <p:spPr>
            <a:xfrm>
              <a:off x="4953359" y="6865639"/>
              <a:ext cx="378094" cy="372078"/>
            </a:xfrm>
            <a:custGeom>
              <a:avLst/>
              <a:gdLst>
                <a:gd name="connsiteX0" fmla="*/ 25088 w 378094"/>
                <a:gd name="connsiteY0" fmla="*/ -166 h 372078"/>
                <a:gd name="connsiteX1" fmla="*/ 84734 w 378094"/>
                <a:gd name="connsiteY1" fmla="*/ 16020 h 372078"/>
                <a:gd name="connsiteX2" fmla="*/ 156558 w 378094"/>
                <a:gd name="connsiteY2" fmla="*/ 41108 h 372078"/>
                <a:gd name="connsiteX3" fmla="*/ 201676 w 378094"/>
                <a:gd name="connsiteY3" fmla="*/ 57618 h 372078"/>
                <a:gd name="connsiteX4" fmla="*/ 359205 w 378094"/>
                <a:gd name="connsiteY4" fmla="*/ 98487 h 372078"/>
                <a:gd name="connsiteX5" fmla="*/ 351112 w 378094"/>
                <a:gd name="connsiteY5" fmla="*/ 201187 h 372078"/>
                <a:gd name="connsiteX6" fmla="*/ 343667 w 378094"/>
                <a:gd name="connsiteY6" fmla="*/ 261884 h 372078"/>
                <a:gd name="connsiteX7" fmla="*/ 337354 w 378094"/>
                <a:gd name="connsiteY7" fmla="*/ 341275 h 372078"/>
                <a:gd name="connsiteX8" fmla="*/ 134505 w 378094"/>
                <a:gd name="connsiteY8" fmla="*/ 321043 h 372078"/>
                <a:gd name="connsiteX9" fmla="*/ -242 w 378094"/>
                <a:gd name="connsiteY9" fmla="*/ 88169 h 3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094" h="372078">
                  <a:moveTo>
                    <a:pt x="25088" y="-166"/>
                  </a:moveTo>
                  <a:cubicBezTo>
                    <a:pt x="25088" y="-166"/>
                    <a:pt x="68588" y="-408"/>
                    <a:pt x="84734" y="16020"/>
                  </a:cubicBezTo>
                  <a:cubicBezTo>
                    <a:pt x="97682" y="29212"/>
                    <a:pt x="137338" y="11974"/>
                    <a:pt x="156558" y="41108"/>
                  </a:cubicBezTo>
                  <a:cubicBezTo>
                    <a:pt x="166148" y="56145"/>
                    <a:pt x="184641" y="62903"/>
                    <a:pt x="201676" y="57618"/>
                  </a:cubicBezTo>
                  <a:cubicBezTo>
                    <a:pt x="244285" y="44143"/>
                    <a:pt x="315463" y="34553"/>
                    <a:pt x="359205" y="98487"/>
                  </a:cubicBezTo>
                  <a:cubicBezTo>
                    <a:pt x="392589" y="147288"/>
                    <a:pt x="375674" y="180428"/>
                    <a:pt x="351112" y="201187"/>
                  </a:cubicBezTo>
                  <a:cubicBezTo>
                    <a:pt x="332944" y="216244"/>
                    <a:pt x="329666" y="242878"/>
                    <a:pt x="343667" y="261884"/>
                  </a:cubicBezTo>
                  <a:cubicBezTo>
                    <a:pt x="357505" y="279890"/>
                    <a:pt x="362968" y="305950"/>
                    <a:pt x="337354" y="341275"/>
                  </a:cubicBezTo>
                  <a:cubicBezTo>
                    <a:pt x="280056" y="420505"/>
                    <a:pt x="134505" y="321043"/>
                    <a:pt x="134505" y="321043"/>
                  </a:cubicBezTo>
                  <a:lnTo>
                    <a:pt x="-242" y="88169"/>
                  </a:lnTo>
                  <a:close/>
                </a:path>
              </a:pathLst>
            </a:custGeom>
            <a:gradFill>
              <a:gsLst>
                <a:gs pos="0">
                  <a:schemeClr val="accent4">
                    <a:lumMod val="90000"/>
                    <a:lumOff val="10000"/>
                  </a:schemeClr>
                </a:gs>
                <a:gs pos="70000">
                  <a:schemeClr val="accent4"/>
                </a:gs>
              </a:gsLst>
              <a:lin ang="25324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3" name="任意多边形: 形状 32"/>
            <p:cNvSpPr/>
            <p:nvPr/>
          </p:nvSpPr>
          <p:spPr>
            <a:xfrm>
              <a:off x="4914754" y="7082041"/>
              <a:ext cx="381461" cy="355404"/>
            </a:xfrm>
            <a:custGeom>
              <a:avLst/>
              <a:gdLst>
                <a:gd name="connsiteX0" fmla="*/ 136044 w 381461"/>
                <a:gd name="connsiteY0" fmla="*/ 355239 h 355404"/>
                <a:gd name="connsiteX1" fmla="*/ 21448 w 381461"/>
                <a:gd name="connsiteY1" fmla="*/ 233845 h 355404"/>
                <a:gd name="connsiteX2" fmla="*/ 4048 w 381461"/>
                <a:gd name="connsiteY2" fmla="*/ 141343 h 355404"/>
                <a:gd name="connsiteX3" fmla="*/ 54750 w 381461"/>
                <a:gd name="connsiteY3" fmla="*/ 13596 h 355404"/>
                <a:gd name="connsiteX4" fmla="*/ 145148 w 381461"/>
                <a:gd name="connsiteY4" fmla="*/ -162 h 355404"/>
                <a:gd name="connsiteX5" fmla="*/ 381219 w 381461"/>
                <a:gd name="connsiteY5" fmla="*/ 296120 h 355404"/>
                <a:gd name="connsiteX6" fmla="*/ 306441 w 381461"/>
                <a:gd name="connsiteY6" fmla="*/ 319428 h 355404"/>
                <a:gd name="connsiteX7" fmla="*/ 218470 w 381461"/>
                <a:gd name="connsiteY7" fmla="*/ 198034 h 355404"/>
                <a:gd name="connsiteX8" fmla="*/ 296769 w 381461"/>
                <a:gd name="connsiteY8" fmla="*/ 338891 h 3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61" h="355404">
                  <a:moveTo>
                    <a:pt x="136044" y="355239"/>
                  </a:moveTo>
                  <a:cubicBezTo>
                    <a:pt x="136044" y="355239"/>
                    <a:pt x="59161" y="282119"/>
                    <a:pt x="21448" y="233845"/>
                  </a:cubicBezTo>
                  <a:cubicBezTo>
                    <a:pt x="1053" y="207636"/>
                    <a:pt x="-5461" y="173176"/>
                    <a:pt x="4048" y="141343"/>
                  </a:cubicBezTo>
                  <a:cubicBezTo>
                    <a:pt x="21286" y="83195"/>
                    <a:pt x="51958" y="22984"/>
                    <a:pt x="54750" y="13596"/>
                  </a:cubicBezTo>
                  <a:cubicBezTo>
                    <a:pt x="59040" y="-769"/>
                    <a:pt x="145148" y="-162"/>
                    <a:pt x="145148" y="-162"/>
                  </a:cubicBezTo>
                  <a:cubicBezTo>
                    <a:pt x="145148" y="-162"/>
                    <a:pt x="314614" y="109821"/>
                    <a:pt x="381219" y="296120"/>
                  </a:cubicBezTo>
                  <a:lnTo>
                    <a:pt x="306441" y="319428"/>
                  </a:lnTo>
                  <a:cubicBezTo>
                    <a:pt x="306441" y="319428"/>
                    <a:pt x="262172" y="245215"/>
                    <a:pt x="218470" y="198034"/>
                  </a:cubicBezTo>
                  <a:cubicBezTo>
                    <a:pt x="218470" y="198034"/>
                    <a:pt x="294099" y="297982"/>
                    <a:pt x="296769" y="33889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4" name="任意多边形: 形状 33"/>
            <p:cNvSpPr/>
            <p:nvPr/>
          </p:nvSpPr>
          <p:spPr>
            <a:xfrm>
              <a:off x="4959348" y="6982057"/>
              <a:ext cx="96791" cy="113500"/>
            </a:xfrm>
            <a:custGeom>
              <a:avLst/>
              <a:gdLst>
                <a:gd name="connsiteX0" fmla="*/ -242 w 96791"/>
                <a:gd name="connsiteY0" fmla="*/ 33137 h 113500"/>
                <a:gd name="connsiteX1" fmla="*/ 24886 w 96791"/>
                <a:gd name="connsiteY1" fmla="*/ 112164 h 113500"/>
                <a:gd name="connsiteX2" fmla="*/ 96549 w 96791"/>
                <a:gd name="connsiteY2" fmla="*/ 100996 h 113500"/>
                <a:gd name="connsiteX3" fmla="*/ 50905 w 96791"/>
                <a:gd name="connsiteY3" fmla="*/ -166 h 113500"/>
              </a:gdLst>
              <a:ahLst/>
              <a:cxnLst>
                <a:cxn ang="0">
                  <a:pos x="connsiteX0" y="connsiteY0"/>
                </a:cxn>
                <a:cxn ang="0">
                  <a:pos x="connsiteX1" y="connsiteY1"/>
                </a:cxn>
                <a:cxn ang="0">
                  <a:pos x="connsiteX2" y="connsiteY2"/>
                </a:cxn>
                <a:cxn ang="0">
                  <a:pos x="connsiteX3" y="connsiteY3"/>
                </a:cxn>
              </a:cxnLst>
              <a:rect l="l" t="t" r="r" b="b"/>
              <a:pathLst>
                <a:path w="96791" h="113500">
                  <a:moveTo>
                    <a:pt x="-242" y="33137"/>
                  </a:moveTo>
                  <a:cubicBezTo>
                    <a:pt x="648" y="36131"/>
                    <a:pt x="23146" y="110627"/>
                    <a:pt x="24886" y="112164"/>
                  </a:cubicBezTo>
                  <a:cubicBezTo>
                    <a:pt x="26626" y="113702"/>
                    <a:pt x="74172" y="116211"/>
                    <a:pt x="96549" y="100996"/>
                  </a:cubicBezTo>
                  <a:lnTo>
                    <a:pt x="50905" y="-166"/>
                  </a:lnTo>
                  <a:close/>
                </a:path>
              </a:pathLst>
            </a:custGeom>
            <a:gradFill>
              <a:gsLst>
                <a:gs pos="0">
                  <a:srgbClr val="FEBBBA"/>
                </a:gs>
                <a:gs pos="50000">
                  <a:srgbClr val="FEA6A4"/>
                </a:gs>
                <a:gs pos="100000">
                  <a:srgbClr val="FF928E"/>
                </a:gs>
              </a:gsLst>
              <a:lin ang="1566863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5" name="任意多边形: 形状 34"/>
            <p:cNvSpPr/>
            <p:nvPr/>
          </p:nvSpPr>
          <p:spPr>
            <a:xfrm>
              <a:off x="4891085" y="6912332"/>
              <a:ext cx="125924" cy="166120"/>
            </a:xfrm>
            <a:custGeom>
              <a:avLst/>
              <a:gdLst>
                <a:gd name="connsiteX0" fmla="*/ 6191 w 125924"/>
                <a:gd name="connsiteY0" fmla="*/ 19140 h 166120"/>
                <a:gd name="connsiteX1" fmla="*/ 8982 w 125924"/>
                <a:gd name="connsiteY1" fmla="*/ 112208 h 166120"/>
                <a:gd name="connsiteX2" fmla="*/ 77772 w 125924"/>
                <a:gd name="connsiteY2" fmla="*/ 159431 h 166120"/>
                <a:gd name="connsiteX3" fmla="*/ 125602 w 125924"/>
                <a:gd name="connsiteY3" fmla="*/ 69801 h 166120"/>
                <a:gd name="connsiteX4" fmla="*/ 6191 w 125924"/>
                <a:gd name="connsiteY4" fmla="*/ 19140 h 1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4" h="166120">
                  <a:moveTo>
                    <a:pt x="6191" y="19140"/>
                  </a:moveTo>
                  <a:cubicBezTo>
                    <a:pt x="6191" y="19140"/>
                    <a:pt x="-9995" y="56124"/>
                    <a:pt x="8982" y="112208"/>
                  </a:cubicBezTo>
                  <a:cubicBezTo>
                    <a:pt x="27961" y="168292"/>
                    <a:pt x="58511" y="173310"/>
                    <a:pt x="77772" y="159431"/>
                  </a:cubicBezTo>
                  <a:cubicBezTo>
                    <a:pt x="97034" y="145551"/>
                    <a:pt x="122283" y="120706"/>
                    <a:pt x="125602" y="69801"/>
                  </a:cubicBezTo>
                  <a:cubicBezTo>
                    <a:pt x="128920" y="18897"/>
                    <a:pt x="28406" y="-27597"/>
                    <a:pt x="6191" y="19140"/>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6" name="任意多边形: 形状 35"/>
            <p:cNvSpPr/>
            <p:nvPr/>
          </p:nvSpPr>
          <p:spPr>
            <a:xfrm>
              <a:off x="4854478" y="6855742"/>
              <a:ext cx="196075" cy="141789"/>
            </a:xfrm>
            <a:custGeom>
              <a:avLst/>
              <a:gdLst>
                <a:gd name="connsiteX0" fmla="*/ 124455 w 196075"/>
                <a:gd name="connsiteY0" fmla="*/ 123155 h 141789"/>
                <a:gd name="connsiteX1" fmla="*/ 39479 w 196075"/>
                <a:gd name="connsiteY1" fmla="*/ 94465 h 141789"/>
                <a:gd name="connsiteX2" fmla="*/ 35433 w 196075"/>
                <a:gd name="connsiteY2" fmla="*/ 114050 h 141789"/>
                <a:gd name="connsiteX3" fmla="*/ 3061 w 196075"/>
                <a:gd name="connsiteY3" fmla="*/ 56307 h 141789"/>
                <a:gd name="connsiteX4" fmla="*/ 128826 w 196075"/>
                <a:gd name="connsiteY4" fmla="*/ 11027 h 141789"/>
                <a:gd name="connsiteX5" fmla="*/ 195552 w 196075"/>
                <a:gd name="connsiteY5" fmla="*/ 113039 h 141789"/>
                <a:gd name="connsiteX6" fmla="*/ 162775 w 196075"/>
                <a:gd name="connsiteY6" fmla="*/ 139381 h 141789"/>
                <a:gd name="connsiteX7" fmla="*/ 142948 w 196075"/>
                <a:gd name="connsiteY7" fmla="*/ 104743 h 141789"/>
                <a:gd name="connsiteX8" fmla="*/ 129149 w 196075"/>
                <a:gd name="connsiteY8" fmla="*/ 121779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5" h="141789">
                  <a:moveTo>
                    <a:pt x="124455" y="123155"/>
                  </a:moveTo>
                  <a:cubicBezTo>
                    <a:pt x="124455" y="123155"/>
                    <a:pt x="90506" y="47081"/>
                    <a:pt x="39479" y="94465"/>
                  </a:cubicBezTo>
                  <a:lnTo>
                    <a:pt x="35433" y="114050"/>
                  </a:lnTo>
                  <a:cubicBezTo>
                    <a:pt x="35433" y="114050"/>
                    <a:pt x="-13125" y="100252"/>
                    <a:pt x="3061" y="56307"/>
                  </a:cubicBezTo>
                  <a:cubicBezTo>
                    <a:pt x="19247" y="12362"/>
                    <a:pt x="76990" y="-17460"/>
                    <a:pt x="128826" y="11027"/>
                  </a:cubicBezTo>
                  <a:cubicBezTo>
                    <a:pt x="180660" y="39514"/>
                    <a:pt x="198344" y="73059"/>
                    <a:pt x="195552" y="113039"/>
                  </a:cubicBezTo>
                  <a:cubicBezTo>
                    <a:pt x="192759" y="153018"/>
                    <a:pt x="162775" y="139381"/>
                    <a:pt x="162775" y="139381"/>
                  </a:cubicBezTo>
                  <a:cubicBezTo>
                    <a:pt x="162775" y="139381"/>
                    <a:pt x="157029" y="109963"/>
                    <a:pt x="142948" y="104743"/>
                  </a:cubicBezTo>
                  <a:cubicBezTo>
                    <a:pt x="128866" y="99523"/>
                    <a:pt x="129149" y="121779"/>
                    <a:pt x="129149" y="121779"/>
                  </a:cubicBezTo>
                  <a:close/>
                </a:path>
              </a:pathLst>
            </a:custGeom>
            <a:gradFill>
              <a:gsLst>
                <a:gs pos="0">
                  <a:schemeClr val="accent4">
                    <a:lumMod val="90000"/>
                    <a:lumOff val="10000"/>
                  </a:schemeClr>
                </a:gs>
                <a:gs pos="70000">
                  <a:schemeClr val="accent4"/>
                </a:gs>
              </a:gsLst>
              <a:lin ang="54047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7" name="任意多边形: 形状 36"/>
            <p:cNvSpPr/>
            <p:nvPr/>
          </p:nvSpPr>
          <p:spPr>
            <a:xfrm>
              <a:off x="4984712" y="6939488"/>
              <a:ext cx="29232" cy="51874"/>
            </a:xfrm>
            <a:custGeom>
              <a:avLst/>
              <a:gdLst>
                <a:gd name="connsiteX0" fmla="*/ 5875 w 29232"/>
                <a:gd name="connsiteY0" fmla="*/ 40339 h 51874"/>
                <a:gd name="connsiteX1" fmla="*/ 12956 w 29232"/>
                <a:gd name="connsiteY1" fmla="*/ -126 h 51874"/>
                <a:gd name="connsiteX2" fmla="*/ 22749 w 29232"/>
                <a:gd name="connsiteY2" fmla="*/ 51709 h 51874"/>
              </a:gdLst>
              <a:ahLst/>
              <a:cxnLst>
                <a:cxn ang="0">
                  <a:pos x="connsiteX0" y="connsiteY0"/>
                </a:cxn>
                <a:cxn ang="0">
                  <a:pos x="connsiteX1" y="connsiteY1"/>
                </a:cxn>
                <a:cxn ang="0">
                  <a:pos x="connsiteX2" y="connsiteY2"/>
                </a:cxn>
              </a:cxnLst>
              <a:rect l="l" t="t" r="r" b="b"/>
              <a:pathLst>
                <a:path w="29232" h="51874">
                  <a:moveTo>
                    <a:pt x="5875" y="40339"/>
                  </a:moveTo>
                  <a:cubicBezTo>
                    <a:pt x="5875" y="40339"/>
                    <a:pt x="-11808" y="1331"/>
                    <a:pt x="12956" y="-126"/>
                  </a:cubicBezTo>
                  <a:cubicBezTo>
                    <a:pt x="37721" y="-1583"/>
                    <a:pt x="27685" y="37466"/>
                    <a:pt x="22749" y="51709"/>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8" name="任意多边形: 形状 37"/>
            <p:cNvSpPr/>
            <p:nvPr/>
          </p:nvSpPr>
          <p:spPr>
            <a:xfrm>
              <a:off x="4904720" y="7378165"/>
              <a:ext cx="408629" cy="94328"/>
            </a:xfrm>
            <a:custGeom>
              <a:avLst/>
              <a:gdLst>
                <a:gd name="connsiteX0" fmla="*/ -242 w 408629"/>
                <a:gd name="connsiteY0" fmla="*/ 88047 h 94328"/>
                <a:gd name="connsiteX1" fmla="*/ 57460 w 408629"/>
                <a:gd name="connsiteY1" fmla="*/ 25246 h 94328"/>
                <a:gd name="connsiteX2" fmla="*/ 124025 w 408629"/>
                <a:gd name="connsiteY2" fmla="*/ 43132 h 94328"/>
                <a:gd name="connsiteX3" fmla="*/ 246187 w 408629"/>
                <a:gd name="connsiteY3" fmla="*/ 43132 h 94328"/>
                <a:gd name="connsiteX4" fmla="*/ 290698 w 408629"/>
                <a:gd name="connsiteY4" fmla="*/ 30992 h 94328"/>
                <a:gd name="connsiteX5" fmla="*/ 391091 w 408629"/>
                <a:gd name="connsiteY5" fmla="*/ -166 h 94328"/>
                <a:gd name="connsiteX6" fmla="*/ 406873 w 408629"/>
                <a:gd name="connsiteY6" fmla="*/ 44345 h 94328"/>
                <a:gd name="connsiteX7" fmla="*/ 397040 w 408629"/>
                <a:gd name="connsiteY7" fmla="*/ 75220 h 94328"/>
                <a:gd name="connsiteX8" fmla="*/ 371668 w 408629"/>
                <a:gd name="connsiteY8" fmla="*/ 91001 h 94328"/>
                <a:gd name="connsiteX9" fmla="*/ 66808 w 408629"/>
                <a:gd name="connsiteY9" fmla="*/ 92862 h 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629" h="94328">
                  <a:moveTo>
                    <a:pt x="-242" y="88047"/>
                  </a:moveTo>
                  <a:lnTo>
                    <a:pt x="57460" y="25246"/>
                  </a:lnTo>
                  <a:lnTo>
                    <a:pt x="124025" y="43132"/>
                  </a:lnTo>
                  <a:cubicBezTo>
                    <a:pt x="124025" y="43132"/>
                    <a:pt x="201717" y="55271"/>
                    <a:pt x="246187" y="43132"/>
                  </a:cubicBezTo>
                  <a:lnTo>
                    <a:pt x="290698" y="30992"/>
                  </a:lnTo>
                  <a:lnTo>
                    <a:pt x="391091" y="-166"/>
                  </a:lnTo>
                  <a:lnTo>
                    <a:pt x="406873" y="44345"/>
                  </a:lnTo>
                  <a:cubicBezTo>
                    <a:pt x="410838" y="55679"/>
                    <a:pt x="406832" y="68276"/>
                    <a:pt x="397040" y="75220"/>
                  </a:cubicBezTo>
                  <a:cubicBezTo>
                    <a:pt x="389028" y="81176"/>
                    <a:pt x="380530" y="86453"/>
                    <a:pt x="371668" y="91001"/>
                  </a:cubicBezTo>
                  <a:cubicBezTo>
                    <a:pt x="358437" y="96787"/>
                    <a:pt x="66808" y="92862"/>
                    <a:pt x="66808" y="92862"/>
                  </a:cubicBez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9" name="任意多边形: 形状 38"/>
            <p:cNvSpPr/>
            <p:nvPr/>
          </p:nvSpPr>
          <p:spPr>
            <a:xfrm>
              <a:off x="4817096" y="7467126"/>
              <a:ext cx="289589" cy="24057"/>
            </a:xfrm>
            <a:custGeom>
              <a:avLst/>
              <a:gdLst>
                <a:gd name="connsiteX0" fmla="*/ 278375 w 289589"/>
                <a:gd name="connsiteY0" fmla="*/ 23892 h 24057"/>
                <a:gd name="connsiteX1" fmla="*/ 277768 w 289589"/>
                <a:gd name="connsiteY1" fmla="*/ 23892 h 24057"/>
                <a:gd name="connsiteX2" fmla="*/ 12361 w 289589"/>
                <a:gd name="connsiteY2" fmla="*/ 23608 h 24057"/>
                <a:gd name="connsiteX3" fmla="*/ -224 w 289589"/>
                <a:gd name="connsiteY3" fmla="*/ 12424 h 24057"/>
                <a:gd name="connsiteX4" fmla="*/ 10985 w 289589"/>
                <a:gd name="connsiteY4" fmla="*/ -144 h 24057"/>
                <a:gd name="connsiteX5" fmla="*/ 12361 w 289589"/>
                <a:gd name="connsiteY5" fmla="*/ -144 h 24057"/>
                <a:gd name="connsiteX6" fmla="*/ 277809 w 289589"/>
                <a:gd name="connsiteY6" fmla="*/ 139 h 24057"/>
                <a:gd name="connsiteX7" fmla="*/ 289341 w 289589"/>
                <a:gd name="connsiteY7" fmla="*/ 12379 h 24057"/>
                <a:gd name="connsiteX8" fmla="*/ 278375 w 289589"/>
                <a:gd name="connsiteY8" fmla="*/ 23892 h 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9" h="24057">
                  <a:moveTo>
                    <a:pt x="278375" y="23892"/>
                  </a:moveTo>
                  <a:lnTo>
                    <a:pt x="277768" y="23892"/>
                  </a:lnTo>
                  <a:lnTo>
                    <a:pt x="12361" y="23608"/>
                  </a:lnTo>
                  <a:cubicBezTo>
                    <a:pt x="5806" y="23993"/>
                    <a:pt x="181" y="18983"/>
                    <a:pt x="-224" y="12424"/>
                  </a:cubicBezTo>
                  <a:cubicBezTo>
                    <a:pt x="-588" y="5865"/>
                    <a:pt x="4430" y="240"/>
                    <a:pt x="10985" y="-144"/>
                  </a:cubicBezTo>
                  <a:cubicBezTo>
                    <a:pt x="11430" y="-173"/>
                    <a:pt x="11916" y="-173"/>
                    <a:pt x="12361" y="-144"/>
                  </a:cubicBezTo>
                  <a:lnTo>
                    <a:pt x="277809" y="139"/>
                  </a:lnTo>
                  <a:cubicBezTo>
                    <a:pt x="284364" y="333"/>
                    <a:pt x="289544" y="5812"/>
                    <a:pt x="289341" y="12379"/>
                  </a:cubicBezTo>
                  <a:cubicBezTo>
                    <a:pt x="289180" y="18457"/>
                    <a:pt x="284445" y="23422"/>
                    <a:pt x="278375" y="2389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0" name="任意多边形: 形状 39"/>
            <p:cNvSpPr/>
            <p:nvPr/>
          </p:nvSpPr>
          <p:spPr>
            <a:xfrm>
              <a:off x="4573366" y="7250175"/>
              <a:ext cx="379062" cy="240967"/>
            </a:xfrm>
            <a:custGeom>
              <a:avLst/>
              <a:gdLst>
                <a:gd name="connsiteX0" fmla="*/ 17471 w 379062"/>
                <a:gd name="connsiteY0" fmla="*/ -166 h 240967"/>
                <a:gd name="connsiteX1" fmla="*/ 238529 w 379062"/>
                <a:gd name="connsiteY1" fmla="*/ -166 h 240967"/>
                <a:gd name="connsiteX2" fmla="*/ 276606 w 379062"/>
                <a:gd name="connsiteY2" fmla="*/ 24113 h 240967"/>
                <a:gd name="connsiteX3" fmla="*/ 378820 w 379062"/>
                <a:gd name="connsiteY3" fmla="*/ 240801 h 240967"/>
                <a:gd name="connsiteX4" fmla="*/ 104105 w 379062"/>
                <a:gd name="connsiteY4" fmla="*/ 240801 h 240967"/>
                <a:gd name="connsiteX5" fmla="*/ 80272 w 379062"/>
                <a:gd name="connsiteY5" fmla="*/ 224616 h 240967"/>
                <a:gd name="connsiteX6" fmla="*/ 1042 w 379062"/>
                <a:gd name="connsiteY6" fmla="*/ 24073 h 240967"/>
                <a:gd name="connsiteX7" fmla="*/ 10794 w 379062"/>
                <a:gd name="connsiteY7" fmla="*/ 1113 h 240967"/>
                <a:gd name="connsiteX8" fmla="*/ 17471 w 379062"/>
                <a:gd name="connsiteY8" fmla="*/ -166 h 24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62" h="240967">
                  <a:moveTo>
                    <a:pt x="17471" y="-166"/>
                  </a:moveTo>
                  <a:lnTo>
                    <a:pt x="238529" y="-166"/>
                  </a:lnTo>
                  <a:cubicBezTo>
                    <a:pt x="254877" y="-166"/>
                    <a:pt x="269727" y="9307"/>
                    <a:pt x="276606" y="24113"/>
                  </a:cubicBezTo>
                  <a:lnTo>
                    <a:pt x="378820" y="240801"/>
                  </a:lnTo>
                  <a:lnTo>
                    <a:pt x="104105" y="240801"/>
                  </a:lnTo>
                  <a:cubicBezTo>
                    <a:pt x="93585" y="240797"/>
                    <a:pt x="84156" y="234384"/>
                    <a:pt x="80272" y="224616"/>
                  </a:cubicBezTo>
                  <a:lnTo>
                    <a:pt x="1042" y="24073"/>
                  </a:lnTo>
                  <a:cubicBezTo>
                    <a:pt x="-2600" y="15037"/>
                    <a:pt x="1770" y="4755"/>
                    <a:pt x="10794" y="1113"/>
                  </a:cubicBezTo>
                  <a:cubicBezTo>
                    <a:pt x="12939" y="259"/>
                    <a:pt x="15205" y="-174"/>
                    <a:pt x="17471"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1" name="任意多边形: 形状 40"/>
            <p:cNvSpPr/>
            <p:nvPr/>
          </p:nvSpPr>
          <p:spPr>
            <a:xfrm>
              <a:off x="4711319" y="7339013"/>
              <a:ext cx="37609" cy="55082"/>
            </a:xfrm>
            <a:custGeom>
              <a:avLst/>
              <a:gdLst>
                <a:gd name="connsiteX0" fmla="*/ 35225 w 37609"/>
                <a:gd name="connsiteY0" fmla="*/ 21991 h 55082"/>
                <a:gd name="connsiteX1" fmla="*/ 27132 w 37609"/>
                <a:gd name="connsiteY1" fmla="*/ 54363 h 55082"/>
                <a:gd name="connsiteX2" fmla="*/ 1882 w 37609"/>
                <a:gd name="connsiteY2" fmla="*/ 32755 h 55082"/>
                <a:gd name="connsiteX3" fmla="*/ 9975 w 37609"/>
                <a:gd name="connsiteY3" fmla="*/ 383 h 55082"/>
                <a:gd name="connsiteX4" fmla="*/ 35225 w 37609"/>
                <a:gd name="connsiteY4" fmla="*/ 21991 h 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9" h="55082">
                  <a:moveTo>
                    <a:pt x="35225" y="21991"/>
                  </a:moveTo>
                  <a:cubicBezTo>
                    <a:pt x="40040" y="36842"/>
                    <a:pt x="36479" y="51328"/>
                    <a:pt x="27132" y="54363"/>
                  </a:cubicBezTo>
                  <a:cubicBezTo>
                    <a:pt x="17785" y="57398"/>
                    <a:pt x="6657" y="47646"/>
                    <a:pt x="1882" y="32755"/>
                  </a:cubicBezTo>
                  <a:cubicBezTo>
                    <a:pt x="-2893" y="17864"/>
                    <a:pt x="628" y="3418"/>
                    <a:pt x="9975" y="383"/>
                  </a:cubicBezTo>
                  <a:cubicBezTo>
                    <a:pt x="19322" y="-2652"/>
                    <a:pt x="30450" y="7222"/>
                    <a:pt x="35225" y="2199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42" name="任意多边形: 形状 41"/>
            <p:cNvSpPr/>
            <p:nvPr/>
          </p:nvSpPr>
          <p:spPr>
            <a:xfrm>
              <a:off x="7139340" y="6914651"/>
              <a:ext cx="228044" cy="145839"/>
            </a:xfrm>
            <a:custGeom>
              <a:avLst/>
              <a:gdLst>
                <a:gd name="connsiteX0" fmla="*/ 44269 w 228044"/>
                <a:gd name="connsiteY0" fmla="*/ 6664 h 145839"/>
                <a:gd name="connsiteX1" fmla="*/ -242 w 228044"/>
                <a:gd name="connsiteY1" fmla="*/ 40209 h 145839"/>
                <a:gd name="connsiteX2" fmla="*/ 48720 w 228044"/>
                <a:gd name="connsiteY2" fmla="*/ 136677 h 145839"/>
                <a:gd name="connsiteX3" fmla="*/ 152835 w 228044"/>
                <a:gd name="connsiteY3" fmla="*/ 111953 h 145839"/>
                <a:gd name="connsiteX4" fmla="*/ 227128 w 228044"/>
                <a:gd name="connsiteY4" fmla="*/ 22486 h 145839"/>
                <a:gd name="connsiteX5" fmla="*/ 157651 w 228044"/>
                <a:gd name="connsiteY5" fmla="*/ 1646 h 145839"/>
                <a:gd name="connsiteX6" fmla="*/ 44269 w 228044"/>
                <a:gd name="connsiteY6" fmla="*/ 6664 h 1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4" h="145839">
                  <a:moveTo>
                    <a:pt x="44269" y="6664"/>
                  </a:moveTo>
                  <a:cubicBezTo>
                    <a:pt x="43540" y="7999"/>
                    <a:pt x="-242" y="40209"/>
                    <a:pt x="-242" y="40209"/>
                  </a:cubicBezTo>
                  <a:cubicBezTo>
                    <a:pt x="-242" y="40209"/>
                    <a:pt x="9429" y="109363"/>
                    <a:pt x="48720" y="136677"/>
                  </a:cubicBezTo>
                  <a:cubicBezTo>
                    <a:pt x="91855" y="166702"/>
                    <a:pt x="152835" y="111953"/>
                    <a:pt x="152835" y="111953"/>
                  </a:cubicBezTo>
                  <a:cubicBezTo>
                    <a:pt x="152835" y="111953"/>
                    <a:pt x="201394" y="123485"/>
                    <a:pt x="227128" y="22486"/>
                  </a:cubicBezTo>
                  <a:cubicBezTo>
                    <a:pt x="233077" y="-660"/>
                    <a:pt x="198803" y="-2643"/>
                    <a:pt x="157651" y="1646"/>
                  </a:cubicBezTo>
                  <a:cubicBezTo>
                    <a:pt x="104480" y="7150"/>
                    <a:pt x="44269" y="6664"/>
                    <a:pt x="44269" y="6664"/>
                  </a:cubicBezTo>
                  <a:close/>
                </a:path>
              </a:pathLst>
            </a:custGeom>
            <a:gradFill>
              <a:gsLst>
                <a:gs pos="0">
                  <a:schemeClr val="accent4">
                    <a:lumMod val="90000"/>
                    <a:lumOff val="10000"/>
                  </a:schemeClr>
                </a:gs>
                <a:gs pos="70000">
                  <a:schemeClr val="accent4"/>
                </a:gs>
              </a:gsLst>
              <a:lin ang="75080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3" name="任意多边形: 形状 42"/>
            <p:cNvSpPr/>
            <p:nvPr/>
          </p:nvSpPr>
          <p:spPr>
            <a:xfrm>
              <a:off x="7028341" y="7129299"/>
              <a:ext cx="444023" cy="534668"/>
            </a:xfrm>
            <a:custGeom>
              <a:avLst/>
              <a:gdLst>
                <a:gd name="connsiteX0" fmla="*/ 73408 w 444023"/>
                <a:gd name="connsiteY0" fmla="*/ 28006 h 534668"/>
                <a:gd name="connsiteX1" fmla="*/ 129573 w 444023"/>
                <a:gd name="connsiteY1" fmla="*/ 1866 h 534668"/>
                <a:gd name="connsiteX2" fmla="*/ 202975 w 444023"/>
                <a:gd name="connsiteY2" fmla="*/ 11092 h 534668"/>
                <a:gd name="connsiteX3" fmla="*/ 301184 w 444023"/>
                <a:gd name="connsiteY3" fmla="*/ 1664 h 534668"/>
                <a:gd name="connsiteX4" fmla="*/ 365927 w 444023"/>
                <a:gd name="connsiteY4" fmla="*/ 27440 h 534668"/>
                <a:gd name="connsiteX5" fmla="*/ 443781 w 444023"/>
                <a:gd name="connsiteY5" fmla="*/ 161499 h 534668"/>
                <a:gd name="connsiteX6" fmla="*/ 382557 w 444023"/>
                <a:gd name="connsiteY6" fmla="*/ 201721 h 534668"/>
                <a:gd name="connsiteX7" fmla="*/ 376245 w 444023"/>
                <a:gd name="connsiteY7" fmla="*/ 457215 h 534668"/>
                <a:gd name="connsiteX8" fmla="*/ 225150 w 444023"/>
                <a:gd name="connsiteY8" fmla="*/ 534503 h 534668"/>
                <a:gd name="connsiteX9" fmla="*/ 52730 w 444023"/>
                <a:gd name="connsiteY9" fmla="*/ 447949 h 534668"/>
                <a:gd name="connsiteX10" fmla="*/ 58881 w 444023"/>
                <a:gd name="connsiteY10" fmla="*/ 198241 h 534668"/>
                <a:gd name="connsiteX11" fmla="*/ 126 w 444023"/>
                <a:gd name="connsiteY11" fmla="*/ 163482 h 534668"/>
                <a:gd name="connsiteX12" fmla="*/ 73408 w 444023"/>
                <a:gd name="connsiteY12" fmla="*/ 28006 h 53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23" h="534668">
                  <a:moveTo>
                    <a:pt x="73408" y="28006"/>
                  </a:moveTo>
                  <a:cubicBezTo>
                    <a:pt x="90524" y="16203"/>
                    <a:pt x="109502" y="7365"/>
                    <a:pt x="129573" y="1866"/>
                  </a:cubicBezTo>
                  <a:cubicBezTo>
                    <a:pt x="137099" y="-157"/>
                    <a:pt x="177806" y="11659"/>
                    <a:pt x="202975" y="11092"/>
                  </a:cubicBezTo>
                  <a:cubicBezTo>
                    <a:pt x="237532" y="10283"/>
                    <a:pt x="272696" y="-5417"/>
                    <a:pt x="301184" y="1664"/>
                  </a:cubicBezTo>
                  <a:cubicBezTo>
                    <a:pt x="329670" y="8745"/>
                    <a:pt x="352614" y="17850"/>
                    <a:pt x="365927" y="27440"/>
                  </a:cubicBezTo>
                  <a:cubicBezTo>
                    <a:pt x="405946" y="55765"/>
                    <a:pt x="429456" y="108936"/>
                    <a:pt x="443781" y="161499"/>
                  </a:cubicBezTo>
                  <a:cubicBezTo>
                    <a:pt x="426300" y="178887"/>
                    <a:pt x="405461" y="192568"/>
                    <a:pt x="382557" y="201721"/>
                  </a:cubicBezTo>
                  <a:lnTo>
                    <a:pt x="376245" y="457215"/>
                  </a:lnTo>
                  <a:lnTo>
                    <a:pt x="225150" y="534503"/>
                  </a:lnTo>
                  <a:lnTo>
                    <a:pt x="52730" y="447949"/>
                  </a:lnTo>
                  <a:lnTo>
                    <a:pt x="58881" y="198241"/>
                  </a:lnTo>
                  <a:cubicBezTo>
                    <a:pt x="58881" y="198241"/>
                    <a:pt x="4132" y="172748"/>
                    <a:pt x="126" y="163482"/>
                  </a:cubicBezTo>
                  <a:cubicBezTo>
                    <a:pt x="-3880" y="154216"/>
                    <a:pt x="25093" y="61228"/>
                    <a:pt x="73408" y="2800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4" name="任意多边形: 形状 43"/>
            <p:cNvSpPr/>
            <p:nvPr/>
          </p:nvSpPr>
          <p:spPr>
            <a:xfrm>
              <a:off x="7015271" y="7291813"/>
              <a:ext cx="133876" cy="287056"/>
            </a:xfrm>
            <a:custGeom>
              <a:avLst/>
              <a:gdLst>
                <a:gd name="connsiteX0" fmla="*/ 15786 w 133876"/>
                <a:gd name="connsiteY0" fmla="*/ -166 h 287056"/>
                <a:gd name="connsiteX1" fmla="*/ 109745 w 133876"/>
                <a:gd name="connsiteY1" fmla="*/ 286891 h 287056"/>
                <a:gd name="connsiteX2" fmla="*/ 131110 w 133876"/>
                <a:gd name="connsiteY2" fmla="*/ 224575 h 287056"/>
                <a:gd name="connsiteX3" fmla="*/ 80246 w 133876"/>
                <a:gd name="connsiteY3" fmla="*/ 38761 h 287056"/>
                <a:gd name="connsiteX4" fmla="*/ 15786 w 133876"/>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76" h="287056">
                  <a:moveTo>
                    <a:pt x="15786" y="-166"/>
                  </a:moveTo>
                  <a:cubicBezTo>
                    <a:pt x="15786" y="-166"/>
                    <a:pt x="-57617" y="203291"/>
                    <a:pt x="109745" y="286891"/>
                  </a:cubicBezTo>
                  <a:cubicBezTo>
                    <a:pt x="144463" y="282278"/>
                    <a:pt x="131110" y="224575"/>
                    <a:pt x="131110" y="224575"/>
                  </a:cubicBezTo>
                  <a:cubicBezTo>
                    <a:pt x="131110" y="224575"/>
                    <a:pt x="58274" y="208389"/>
                    <a:pt x="80246" y="38761"/>
                  </a:cubicBezTo>
                  <a:cubicBezTo>
                    <a:pt x="60135" y="22252"/>
                    <a:pt x="15786" y="-166"/>
                    <a:pt x="15786" y="-166"/>
                  </a:cubicBezTo>
                  <a:close/>
                </a:path>
              </a:pathLst>
            </a:custGeom>
            <a:gradFill>
              <a:gsLst>
                <a:gs pos="0">
                  <a:srgbClr val="FEBBBA"/>
                </a:gs>
                <a:gs pos="50000">
                  <a:srgbClr val="FEA6A4"/>
                </a:gs>
                <a:gs pos="100000">
                  <a:srgbClr val="FF928E"/>
                </a:gs>
              </a:gsLst>
              <a:lin ang="405072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5" name="任意多边形: 形状 44"/>
            <p:cNvSpPr/>
            <p:nvPr/>
          </p:nvSpPr>
          <p:spPr>
            <a:xfrm>
              <a:off x="7351160" y="7291813"/>
              <a:ext cx="126398" cy="287056"/>
            </a:xfrm>
            <a:custGeom>
              <a:avLst/>
              <a:gdLst>
                <a:gd name="connsiteX0" fmla="*/ 117603 w 126398"/>
                <a:gd name="connsiteY0" fmla="*/ -166 h 287056"/>
                <a:gd name="connsiteX1" fmla="*/ 23685 w 126398"/>
                <a:gd name="connsiteY1" fmla="*/ 286891 h 287056"/>
                <a:gd name="connsiteX2" fmla="*/ 2279 w 126398"/>
                <a:gd name="connsiteY2" fmla="*/ 224575 h 287056"/>
                <a:gd name="connsiteX3" fmla="*/ 53143 w 126398"/>
                <a:gd name="connsiteY3" fmla="*/ 38761 h 287056"/>
                <a:gd name="connsiteX4" fmla="*/ 117603 w 126398"/>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8" h="287056">
                  <a:moveTo>
                    <a:pt x="117603" y="-166"/>
                  </a:moveTo>
                  <a:cubicBezTo>
                    <a:pt x="117603" y="-166"/>
                    <a:pt x="168103" y="212193"/>
                    <a:pt x="23685" y="286891"/>
                  </a:cubicBezTo>
                  <a:cubicBezTo>
                    <a:pt x="-11075" y="282278"/>
                    <a:pt x="2279" y="224575"/>
                    <a:pt x="2279" y="224575"/>
                  </a:cubicBezTo>
                  <a:cubicBezTo>
                    <a:pt x="2279" y="224575"/>
                    <a:pt x="60872" y="195724"/>
                    <a:pt x="53143" y="38761"/>
                  </a:cubicBezTo>
                  <a:cubicBezTo>
                    <a:pt x="73092" y="22252"/>
                    <a:pt x="117603" y="-166"/>
                    <a:pt x="117603" y="-166"/>
                  </a:cubicBezTo>
                  <a:close/>
                </a:path>
              </a:pathLst>
            </a:custGeom>
            <a:gradFill>
              <a:gsLst>
                <a:gs pos="0">
                  <a:srgbClr val="FEBBBA"/>
                </a:gs>
                <a:gs pos="50000">
                  <a:srgbClr val="FEA6A4"/>
                </a:gs>
                <a:gs pos="100000">
                  <a:srgbClr val="FF928E"/>
                </a:gs>
              </a:gsLst>
              <a:lin ang="674935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6" name="任意多边形: 形状 45"/>
            <p:cNvSpPr/>
            <p:nvPr/>
          </p:nvSpPr>
          <p:spPr>
            <a:xfrm>
              <a:off x="7079331" y="7369425"/>
              <a:ext cx="331324" cy="223729"/>
            </a:xfrm>
            <a:custGeom>
              <a:avLst/>
              <a:gdLst>
                <a:gd name="connsiteX0" fmla="*/ 297618 w 331324"/>
                <a:gd name="connsiteY0" fmla="*/ 0 h 223729"/>
                <a:gd name="connsiteX1" fmla="*/ 331325 w 331324"/>
                <a:gd name="connsiteY1" fmla="*/ 0 h 223729"/>
                <a:gd name="connsiteX2" fmla="*/ 331325 w 331324"/>
                <a:gd name="connsiteY2" fmla="*/ 223729 h 223729"/>
                <a:gd name="connsiteX3" fmla="*/ 297618 w 331324"/>
                <a:gd name="connsiteY3" fmla="*/ 223729 h 223729"/>
                <a:gd name="connsiteX4" fmla="*/ 33707 w 331324"/>
                <a:gd name="connsiteY4" fmla="*/ 223729 h 223729"/>
                <a:gd name="connsiteX5" fmla="*/ 1 w 331324"/>
                <a:gd name="connsiteY5" fmla="*/ 223729 h 223729"/>
                <a:gd name="connsiteX6" fmla="*/ 1 w 331324"/>
                <a:gd name="connsiteY6" fmla="*/ 0 h 223729"/>
                <a:gd name="connsiteX7" fmla="*/ 33707 w 331324"/>
                <a:gd name="connsiteY7" fmla="*/ 0 h 22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24" h="223729">
                  <a:moveTo>
                    <a:pt x="297618" y="0"/>
                  </a:moveTo>
                  <a:cubicBezTo>
                    <a:pt x="316234" y="0"/>
                    <a:pt x="331325" y="0"/>
                    <a:pt x="331325" y="0"/>
                  </a:cubicBezTo>
                  <a:lnTo>
                    <a:pt x="331325" y="223729"/>
                  </a:lnTo>
                  <a:cubicBezTo>
                    <a:pt x="331325" y="223729"/>
                    <a:pt x="316233" y="223729"/>
                    <a:pt x="297618" y="223729"/>
                  </a:cubicBezTo>
                  <a:lnTo>
                    <a:pt x="33707" y="223729"/>
                  </a:lnTo>
                  <a:cubicBezTo>
                    <a:pt x="15091" y="223729"/>
                    <a:pt x="1" y="223729"/>
                    <a:pt x="1" y="223729"/>
                  </a:cubicBezTo>
                  <a:lnTo>
                    <a:pt x="1" y="0"/>
                  </a:lnTo>
                  <a:cubicBezTo>
                    <a:pt x="1" y="0"/>
                    <a:pt x="15092" y="0"/>
                    <a:pt x="33707" y="0"/>
                  </a:cubicBezTo>
                  <a:close/>
                </a:path>
              </a:pathLst>
            </a:custGeom>
            <a:gradFill>
              <a:gsLst>
                <a:gs pos="0">
                  <a:schemeClr val="accent4">
                    <a:lumMod val="90000"/>
                    <a:lumOff val="10000"/>
                  </a:schemeClr>
                </a:gs>
                <a:gs pos="70000">
                  <a:schemeClr val="accent4"/>
                </a:gs>
              </a:gsLst>
              <a:lin ang="364474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7" name="任意多边形: 形状 46"/>
            <p:cNvSpPr/>
            <p:nvPr/>
          </p:nvSpPr>
          <p:spPr>
            <a:xfrm>
              <a:off x="7420934" y="7654186"/>
              <a:ext cx="150683" cy="74039"/>
            </a:xfrm>
            <a:custGeom>
              <a:avLst/>
              <a:gdLst>
                <a:gd name="connsiteX0" fmla="*/ 134788 w 150683"/>
                <a:gd name="connsiteY0" fmla="*/ 5124 h 74039"/>
                <a:gd name="connsiteX1" fmla="*/ 9347 w 150683"/>
                <a:gd name="connsiteY1" fmla="*/ 1077 h 74039"/>
                <a:gd name="connsiteX2" fmla="*/ 5787 w 150683"/>
                <a:gd name="connsiteY2" fmla="*/ 10748 h 74039"/>
                <a:gd name="connsiteX3" fmla="*/ -242 w 150683"/>
                <a:gd name="connsiteY3" fmla="*/ 58861 h 74039"/>
                <a:gd name="connsiteX4" fmla="*/ 124348 w 150683"/>
                <a:gd name="connsiteY4" fmla="*/ 73873 h 74039"/>
                <a:gd name="connsiteX5" fmla="*/ 135921 w 150683"/>
                <a:gd name="connsiteY5" fmla="*/ 72134 h 74039"/>
                <a:gd name="connsiteX6" fmla="*/ 139562 w 150683"/>
                <a:gd name="connsiteY6" fmla="*/ 68573 h 74039"/>
                <a:gd name="connsiteX7" fmla="*/ 134788 w 150683"/>
                <a:gd name="connsiteY7" fmla="*/ 5124 h 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83" h="74039">
                  <a:moveTo>
                    <a:pt x="134788" y="5124"/>
                  </a:moveTo>
                  <a:cubicBezTo>
                    <a:pt x="96873" y="-3576"/>
                    <a:pt x="9347" y="1077"/>
                    <a:pt x="9347" y="1077"/>
                  </a:cubicBezTo>
                  <a:lnTo>
                    <a:pt x="5787" y="10748"/>
                  </a:lnTo>
                  <a:lnTo>
                    <a:pt x="-242" y="58861"/>
                  </a:lnTo>
                  <a:cubicBezTo>
                    <a:pt x="-242" y="58861"/>
                    <a:pt x="83236" y="73914"/>
                    <a:pt x="124348" y="73873"/>
                  </a:cubicBezTo>
                  <a:cubicBezTo>
                    <a:pt x="128273" y="73881"/>
                    <a:pt x="132158" y="73295"/>
                    <a:pt x="135921" y="72134"/>
                  </a:cubicBezTo>
                  <a:cubicBezTo>
                    <a:pt x="137216" y="71021"/>
                    <a:pt x="138429" y="69831"/>
                    <a:pt x="139562" y="68573"/>
                  </a:cubicBezTo>
                  <a:cubicBezTo>
                    <a:pt x="157084" y="49392"/>
                    <a:pt x="151945" y="21391"/>
                    <a:pt x="134788" y="5124"/>
                  </a:cubicBezTo>
                  <a:close/>
                </a:path>
              </a:pathLst>
            </a:custGeom>
            <a:gradFill>
              <a:gsLst>
                <a:gs pos="0">
                  <a:schemeClr val="accent4">
                    <a:lumMod val="90000"/>
                    <a:lumOff val="10000"/>
                  </a:schemeClr>
                </a:gs>
                <a:gs pos="70000">
                  <a:schemeClr val="accent4"/>
                </a:gs>
              </a:gsLst>
              <a:lin ang="264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8" name="任意多边形: 形状 47"/>
            <p:cNvSpPr/>
            <p:nvPr/>
          </p:nvSpPr>
          <p:spPr>
            <a:xfrm>
              <a:off x="7400378" y="7652758"/>
              <a:ext cx="48275" cy="60619"/>
            </a:xfrm>
            <a:custGeom>
              <a:avLst/>
              <a:gdLst>
                <a:gd name="connsiteX0" fmla="*/ 4613 w 48275"/>
                <a:gd name="connsiteY0" fmla="*/ -166 h 60619"/>
                <a:gd name="connsiteX1" fmla="*/ 19464 w 48275"/>
                <a:gd name="connsiteY1" fmla="*/ 482 h 60619"/>
                <a:gd name="connsiteX2" fmla="*/ 40303 w 48275"/>
                <a:gd name="connsiteY2" fmla="*/ 11245 h 60619"/>
                <a:gd name="connsiteX3" fmla="*/ 47951 w 48275"/>
                <a:gd name="connsiteY3" fmla="*/ 35524 h 60619"/>
                <a:gd name="connsiteX4" fmla="*/ 39858 w 48275"/>
                <a:gd name="connsiteY4" fmla="*/ 53814 h 60619"/>
                <a:gd name="connsiteX5" fmla="*/ 22498 w 48275"/>
                <a:gd name="connsiteY5" fmla="*/ 60410 h 60619"/>
                <a:gd name="connsiteX6" fmla="*/ -242 w 48275"/>
                <a:gd name="connsiteY6" fmla="*/ 58791 h 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5" h="60619">
                  <a:moveTo>
                    <a:pt x="4613" y="-166"/>
                  </a:moveTo>
                  <a:lnTo>
                    <a:pt x="19464" y="482"/>
                  </a:lnTo>
                  <a:cubicBezTo>
                    <a:pt x="27638" y="890"/>
                    <a:pt x="35245" y="4816"/>
                    <a:pt x="40303" y="11245"/>
                  </a:cubicBezTo>
                  <a:cubicBezTo>
                    <a:pt x="45806" y="18092"/>
                    <a:pt x="48558" y="26759"/>
                    <a:pt x="47951" y="35524"/>
                  </a:cubicBezTo>
                  <a:cubicBezTo>
                    <a:pt x="47628" y="42415"/>
                    <a:pt x="44754" y="48938"/>
                    <a:pt x="39858" y="53814"/>
                  </a:cubicBezTo>
                  <a:cubicBezTo>
                    <a:pt x="35286" y="58411"/>
                    <a:pt x="28973" y="60815"/>
                    <a:pt x="22498" y="60410"/>
                  </a:cubicBezTo>
                  <a:lnTo>
                    <a:pt x="-242" y="58791"/>
                  </a:lnTo>
                  <a:close/>
                </a:path>
              </a:pathLst>
            </a:custGeom>
            <a:gradFill>
              <a:gsLst>
                <a:gs pos="0">
                  <a:srgbClr val="FEBBBA"/>
                </a:gs>
                <a:gs pos="50000">
                  <a:srgbClr val="FEA6A4"/>
                </a:gs>
                <a:gs pos="100000">
                  <a:srgbClr val="FF928E"/>
                </a:gs>
              </a:gsLst>
              <a:lin ang="661586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9" name="任意多边形: 形状 48"/>
            <p:cNvSpPr/>
            <p:nvPr/>
          </p:nvSpPr>
          <p:spPr>
            <a:xfrm>
              <a:off x="6889746" y="7651517"/>
              <a:ext cx="150010" cy="72512"/>
            </a:xfrm>
            <a:custGeom>
              <a:avLst/>
              <a:gdLst>
                <a:gd name="connsiteX0" fmla="*/ 16276 w 150010"/>
                <a:gd name="connsiteY0" fmla="*/ 3179 h 72512"/>
                <a:gd name="connsiteX1" fmla="*/ 141716 w 150010"/>
                <a:gd name="connsiteY1" fmla="*/ 3179 h 72512"/>
                <a:gd name="connsiteX2" fmla="*/ 145034 w 150010"/>
                <a:gd name="connsiteY2" fmla="*/ 12931 h 72512"/>
                <a:gd name="connsiteX3" fmla="*/ 149769 w 150010"/>
                <a:gd name="connsiteY3" fmla="*/ 61084 h 72512"/>
                <a:gd name="connsiteX4" fmla="*/ 24854 w 150010"/>
                <a:gd name="connsiteY4" fmla="*/ 72253 h 72512"/>
                <a:gd name="connsiteX5" fmla="*/ 13362 w 150010"/>
                <a:gd name="connsiteY5" fmla="*/ 70189 h 72512"/>
                <a:gd name="connsiteX6" fmla="*/ 9801 w 150010"/>
                <a:gd name="connsiteY6" fmla="*/ 66506 h 72512"/>
                <a:gd name="connsiteX7" fmla="*/ 16276 w 150010"/>
                <a:gd name="connsiteY7" fmla="*/ 3179 h 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0" h="72512">
                  <a:moveTo>
                    <a:pt x="16276" y="3179"/>
                  </a:moveTo>
                  <a:cubicBezTo>
                    <a:pt x="54393" y="-4347"/>
                    <a:pt x="141716" y="3179"/>
                    <a:pt x="141716" y="3179"/>
                  </a:cubicBezTo>
                  <a:lnTo>
                    <a:pt x="145034" y="12931"/>
                  </a:lnTo>
                  <a:lnTo>
                    <a:pt x="149769" y="61084"/>
                  </a:lnTo>
                  <a:cubicBezTo>
                    <a:pt x="149769" y="61084"/>
                    <a:pt x="65966" y="73547"/>
                    <a:pt x="24854" y="72253"/>
                  </a:cubicBezTo>
                  <a:cubicBezTo>
                    <a:pt x="20929" y="72143"/>
                    <a:pt x="17085" y="71447"/>
                    <a:pt x="13362" y="70189"/>
                  </a:cubicBezTo>
                  <a:cubicBezTo>
                    <a:pt x="12108" y="69023"/>
                    <a:pt x="10934" y="67793"/>
                    <a:pt x="9801" y="66506"/>
                  </a:cubicBezTo>
                  <a:cubicBezTo>
                    <a:pt x="-6991" y="46760"/>
                    <a:pt x="-1286" y="18920"/>
                    <a:pt x="16276" y="3179"/>
                  </a:cubicBezTo>
                  <a:close/>
                </a:path>
              </a:pathLst>
            </a:custGeom>
            <a:gradFill>
              <a:gsLst>
                <a:gs pos="0">
                  <a:schemeClr val="accent4">
                    <a:lumMod val="90000"/>
                    <a:lumOff val="10000"/>
                  </a:schemeClr>
                </a:gs>
                <a:gs pos="70000">
                  <a:schemeClr val="accent4"/>
                </a:gs>
              </a:gsLst>
              <a:lin ang="1086874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0" name="任意多边形: 形状 49"/>
            <p:cNvSpPr/>
            <p:nvPr/>
          </p:nvSpPr>
          <p:spPr>
            <a:xfrm>
              <a:off x="7013060" y="7652799"/>
              <a:ext cx="47535" cy="59616"/>
            </a:xfrm>
            <a:custGeom>
              <a:avLst/>
              <a:gdLst>
                <a:gd name="connsiteX0" fmla="*/ 43814 w 47535"/>
                <a:gd name="connsiteY0" fmla="*/ -166 h 59616"/>
                <a:gd name="connsiteX1" fmla="*/ 28964 w 47535"/>
                <a:gd name="connsiteY1" fmla="*/ -166 h 59616"/>
                <a:gd name="connsiteX2" fmla="*/ 7881 w 47535"/>
                <a:gd name="connsiteY2" fmla="*/ 9950 h 59616"/>
                <a:gd name="connsiteX3" fmla="*/ -212 w 47535"/>
                <a:gd name="connsiteY3" fmla="*/ 33784 h 59616"/>
                <a:gd name="connsiteX4" fmla="*/ 7355 w 47535"/>
                <a:gd name="connsiteY4" fmla="*/ 52317 h 59616"/>
                <a:gd name="connsiteX5" fmla="*/ 24553 w 47535"/>
                <a:gd name="connsiteY5" fmla="*/ 59439 h 59616"/>
                <a:gd name="connsiteX6" fmla="*/ 47294 w 47535"/>
                <a:gd name="connsiteY6" fmla="*/ 58508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5" h="59616">
                  <a:moveTo>
                    <a:pt x="43814" y="-166"/>
                  </a:moveTo>
                  <a:lnTo>
                    <a:pt x="28964" y="-166"/>
                  </a:lnTo>
                  <a:cubicBezTo>
                    <a:pt x="20790" y="12"/>
                    <a:pt x="13142" y="3699"/>
                    <a:pt x="7881" y="9950"/>
                  </a:cubicBezTo>
                  <a:cubicBezTo>
                    <a:pt x="2338" y="16615"/>
                    <a:pt x="-576" y="25108"/>
                    <a:pt x="-212" y="33784"/>
                  </a:cubicBezTo>
                  <a:cubicBezTo>
                    <a:pt x="-90" y="40687"/>
                    <a:pt x="2621" y="47291"/>
                    <a:pt x="7355" y="52317"/>
                  </a:cubicBezTo>
                  <a:cubicBezTo>
                    <a:pt x="11807" y="57059"/>
                    <a:pt x="18078" y="59653"/>
                    <a:pt x="24553" y="59439"/>
                  </a:cubicBezTo>
                  <a:lnTo>
                    <a:pt x="47294" y="58508"/>
                  </a:lnTo>
                  <a:close/>
                </a:path>
              </a:pathLst>
            </a:custGeom>
            <a:gradFill>
              <a:gsLst>
                <a:gs pos="0">
                  <a:srgbClr val="FEBBBA"/>
                </a:gs>
                <a:gs pos="50000">
                  <a:srgbClr val="FEA6A4"/>
                </a:gs>
                <a:gs pos="100000">
                  <a:srgbClr val="FF928E"/>
                </a:gs>
              </a:gsLst>
              <a:lin ang="661590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1" name="任意多边形: 形状 50"/>
            <p:cNvSpPr/>
            <p:nvPr/>
          </p:nvSpPr>
          <p:spPr>
            <a:xfrm>
              <a:off x="7044289" y="7471677"/>
              <a:ext cx="528705" cy="247524"/>
            </a:xfrm>
            <a:custGeom>
              <a:avLst/>
              <a:gdLst>
                <a:gd name="connsiteX0" fmla="*/ 522035 w 528705"/>
                <a:gd name="connsiteY0" fmla="*/ 37226 h 247524"/>
                <a:gd name="connsiteX1" fmla="*/ 426984 w 528705"/>
                <a:gd name="connsiteY1" fmla="*/ 9750 h 247524"/>
                <a:gd name="connsiteX2" fmla="*/ -242 w 528705"/>
                <a:gd name="connsiteY2" fmla="*/ 177678 h 247524"/>
                <a:gd name="connsiteX3" fmla="*/ 9064 w 528705"/>
                <a:gd name="connsiteY3" fmla="*/ 234734 h 247524"/>
                <a:gd name="connsiteX4" fmla="*/ 9064 w 528705"/>
                <a:gd name="connsiteY4" fmla="*/ 247359 h 247524"/>
                <a:gd name="connsiteX5" fmla="*/ 471737 w 528705"/>
                <a:gd name="connsiteY5" fmla="*/ 143445 h 247524"/>
                <a:gd name="connsiteX6" fmla="*/ 522035 w 528705"/>
                <a:gd name="connsiteY6" fmla="*/ 37226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5" h="247524">
                  <a:moveTo>
                    <a:pt x="522035" y="37226"/>
                  </a:moveTo>
                  <a:cubicBezTo>
                    <a:pt x="504838" y="-2349"/>
                    <a:pt x="462795" y="-8742"/>
                    <a:pt x="426984" y="9750"/>
                  </a:cubicBezTo>
                  <a:cubicBezTo>
                    <a:pt x="426376" y="10559"/>
                    <a:pt x="199693" y="126733"/>
                    <a:pt x="-242" y="177678"/>
                  </a:cubicBezTo>
                  <a:cubicBezTo>
                    <a:pt x="5422" y="196191"/>
                    <a:pt x="8538" y="215383"/>
                    <a:pt x="9064" y="234734"/>
                  </a:cubicBezTo>
                  <a:cubicBezTo>
                    <a:pt x="9064" y="238780"/>
                    <a:pt x="9064" y="243231"/>
                    <a:pt x="9064" y="247359"/>
                  </a:cubicBezTo>
                  <a:cubicBezTo>
                    <a:pt x="162385" y="239508"/>
                    <a:pt x="328736" y="188361"/>
                    <a:pt x="471737" y="143445"/>
                  </a:cubicBezTo>
                  <a:cubicBezTo>
                    <a:pt x="515844" y="129161"/>
                    <a:pt x="541094" y="81089"/>
                    <a:pt x="522035" y="37226"/>
                  </a:cubicBezTo>
                  <a:close/>
                </a:path>
              </a:pathLst>
            </a:custGeom>
            <a:gradFill>
              <a:gsLst>
                <a:gs pos="0">
                  <a:schemeClr val="accent4">
                    <a:lumMod val="90000"/>
                    <a:lumOff val="10000"/>
                  </a:schemeClr>
                </a:gs>
                <a:gs pos="70000">
                  <a:schemeClr val="accent4"/>
                </a:gs>
              </a:gsLst>
              <a:lin ang="33095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2" name="任意多边形: 形状 51"/>
            <p:cNvSpPr/>
            <p:nvPr/>
          </p:nvSpPr>
          <p:spPr>
            <a:xfrm>
              <a:off x="6919491" y="7466269"/>
              <a:ext cx="500592" cy="248279"/>
            </a:xfrm>
            <a:custGeom>
              <a:avLst/>
              <a:gdLst>
                <a:gd name="connsiteX0" fmla="*/ 486593 w 500592"/>
                <a:gd name="connsiteY0" fmla="*/ 243136 h 248279"/>
                <a:gd name="connsiteX1" fmla="*/ 499501 w 500592"/>
                <a:gd name="connsiteY1" fmla="*/ 181387 h 248279"/>
                <a:gd name="connsiteX2" fmla="*/ 500351 w 500592"/>
                <a:gd name="connsiteY2" fmla="*/ 178797 h 248279"/>
                <a:gd name="connsiteX3" fmla="*/ 454828 w 500592"/>
                <a:gd name="connsiteY3" fmla="*/ 163906 h 248279"/>
                <a:gd name="connsiteX4" fmla="*/ 101208 w 500592"/>
                <a:gd name="connsiteY4" fmla="*/ 9776 h 248279"/>
                <a:gd name="connsiteX5" fmla="*/ 2555 w 500592"/>
                <a:gd name="connsiteY5" fmla="*/ 50241 h 248279"/>
                <a:gd name="connsiteX6" fmla="*/ 54512 w 500592"/>
                <a:gd name="connsiteY6" fmla="*/ 141570 h 248279"/>
                <a:gd name="connsiteX7" fmla="*/ 146731 w 500592"/>
                <a:gd name="connsiteY7" fmla="*/ 181104 h 248279"/>
                <a:gd name="connsiteX8" fmla="*/ 486836 w 500592"/>
                <a:gd name="connsiteY8" fmla="*/ 248113 h 248279"/>
                <a:gd name="connsiteX9" fmla="*/ 486593 w 500592"/>
                <a:gd name="connsiteY9" fmla="*/ 243136 h 2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592" h="248279">
                  <a:moveTo>
                    <a:pt x="486593" y="243136"/>
                  </a:moveTo>
                  <a:cubicBezTo>
                    <a:pt x="485825" y="221811"/>
                    <a:pt x="490275" y="200620"/>
                    <a:pt x="499501" y="181387"/>
                  </a:cubicBezTo>
                  <a:cubicBezTo>
                    <a:pt x="499744" y="180497"/>
                    <a:pt x="500068" y="179647"/>
                    <a:pt x="500351" y="178797"/>
                  </a:cubicBezTo>
                  <a:cubicBezTo>
                    <a:pt x="488940" y="175277"/>
                    <a:pt x="474170" y="170462"/>
                    <a:pt x="454828" y="163906"/>
                  </a:cubicBezTo>
                  <a:cubicBezTo>
                    <a:pt x="312878" y="115349"/>
                    <a:pt x="204555" y="66265"/>
                    <a:pt x="101208" y="9776"/>
                  </a:cubicBezTo>
                  <a:cubicBezTo>
                    <a:pt x="61067" y="-12155"/>
                    <a:pt x="15423" y="2574"/>
                    <a:pt x="2555" y="50241"/>
                  </a:cubicBezTo>
                  <a:cubicBezTo>
                    <a:pt x="-8937" y="92648"/>
                    <a:pt x="16273" y="128864"/>
                    <a:pt x="54512" y="141570"/>
                  </a:cubicBezTo>
                  <a:cubicBezTo>
                    <a:pt x="168946" y="179647"/>
                    <a:pt x="109341" y="169086"/>
                    <a:pt x="146731" y="181104"/>
                  </a:cubicBezTo>
                  <a:cubicBezTo>
                    <a:pt x="247083" y="212140"/>
                    <a:pt x="371957" y="240385"/>
                    <a:pt x="486836" y="248113"/>
                  </a:cubicBezTo>
                  <a:cubicBezTo>
                    <a:pt x="486755" y="246333"/>
                    <a:pt x="486634" y="244755"/>
                    <a:pt x="486593" y="243136"/>
                  </a:cubicBezTo>
                  <a:close/>
                </a:path>
              </a:pathLst>
            </a:custGeom>
            <a:gradFill>
              <a:gsLst>
                <a:gs pos="0">
                  <a:schemeClr val="accent4">
                    <a:lumMod val="90000"/>
                    <a:lumOff val="10000"/>
                  </a:schemeClr>
                </a:gs>
                <a:gs pos="70000">
                  <a:schemeClr val="accent4"/>
                </a:gs>
              </a:gsLst>
              <a:lin ang="1307493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3" name="任意多边形: 形状 52"/>
            <p:cNvSpPr/>
            <p:nvPr/>
          </p:nvSpPr>
          <p:spPr>
            <a:xfrm>
              <a:off x="7158156" y="7065576"/>
              <a:ext cx="171610" cy="130520"/>
            </a:xfrm>
            <a:custGeom>
              <a:avLst/>
              <a:gdLst>
                <a:gd name="connsiteX0" fmla="*/ -242 w 171610"/>
                <a:gd name="connsiteY0" fmla="*/ 65589 h 130520"/>
                <a:gd name="connsiteX1" fmla="*/ 89144 w 171610"/>
                <a:gd name="connsiteY1" fmla="*/ 130333 h 130520"/>
                <a:gd name="connsiteX2" fmla="*/ 171369 w 171610"/>
                <a:gd name="connsiteY2" fmla="*/ 65347 h 130520"/>
                <a:gd name="connsiteX3" fmla="*/ 122042 w 171610"/>
                <a:gd name="connsiteY3" fmla="*/ 54785 h 130520"/>
                <a:gd name="connsiteX4" fmla="*/ 117995 w 171610"/>
                <a:gd name="connsiteY4" fmla="*/ -166 h 130520"/>
                <a:gd name="connsiteX5" fmla="*/ 43823 w 171610"/>
                <a:gd name="connsiteY5" fmla="*/ 5337 h 130520"/>
                <a:gd name="connsiteX6" fmla="*/ 42448 w 171610"/>
                <a:gd name="connsiteY6" fmla="*/ 57537 h 1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0" h="130520">
                  <a:moveTo>
                    <a:pt x="-242" y="65589"/>
                  </a:moveTo>
                  <a:cubicBezTo>
                    <a:pt x="-242" y="65589"/>
                    <a:pt x="15013" y="131749"/>
                    <a:pt x="89144" y="130333"/>
                  </a:cubicBezTo>
                  <a:cubicBezTo>
                    <a:pt x="164610" y="128957"/>
                    <a:pt x="171369" y="65347"/>
                    <a:pt x="171369" y="65347"/>
                  </a:cubicBezTo>
                  <a:lnTo>
                    <a:pt x="122042" y="54785"/>
                  </a:lnTo>
                  <a:lnTo>
                    <a:pt x="117995" y="-166"/>
                  </a:lnTo>
                  <a:lnTo>
                    <a:pt x="43823" y="5337"/>
                  </a:lnTo>
                  <a:lnTo>
                    <a:pt x="42448" y="57537"/>
                  </a:lnTo>
                  <a:close/>
                </a:path>
              </a:pathLst>
            </a:custGeom>
            <a:gradFill>
              <a:gsLst>
                <a:gs pos="0">
                  <a:srgbClr val="FEBBBA"/>
                </a:gs>
                <a:gs pos="50000">
                  <a:srgbClr val="FEA6A4"/>
                </a:gs>
                <a:gs pos="100000">
                  <a:srgbClr val="FF928E"/>
                </a:gs>
              </a:gsLst>
              <a:lin ang="1616024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4" name="任意多边形: 形状 53"/>
            <p:cNvSpPr/>
            <p:nvPr/>
          </p:nvSpPr>
          <p:spPr>
            <a:xfrm>
              <a:off x="7179069" y="6909948"/>
              <a:ext cx="154094" cy="208401"/>
            </a:xfrm>
            <a:custGeom>
              <a:avLst/>
              <a:gdLst>
                <a:gd name="connsiteX0" fmla="*/ 33230 w 154094"/>
                <a:gd name="connsiteY0" fmla="*/ -166 h 208401"/>
                <a:gd name="connsiteX1" fmla="*/ 49092 w 154094"/>
                <a:gd name="connsiteY1" fmla="*/ 204424 h 208401"/>
                <a:gd name="connsiteX2" fmla="*/ 151508 w 154094"/>
                <a:gd name="connsiteY2" fmla="*/ 57820 h 208401"/>
                <a:gd name="connsiteX3" fmla="*/ 117396 w 154094"/>
                <a:gd name="connsiteY3" fmla="*/ 7078 h 208401"/>
              </a:gdLst>
              <a:ahLst/>
              <a:cxnLst>
                <a:cxn ang="0">
                  <a:pos x="connsiteX0" y="connsiteY0"/>
                </a:cxn>
                <a:cxn ang="0">
                  <a:pos x="connsiteX1" y="connsiteY1"/>
                </a:cxn>
                <a:cxn ang="0">
                  <a:pos x="connsiteX2" y="connsiteY2"/>
                </a:cxn>
                <a:cxn ang="0">
                  <a:pos x="connsiteX3" y="connsiteY3"/>
                </a:cxn>
              </a:cxnLst>
              <a:rect l="l" t="t" r="r" b="b"/>
              <a:pathLst>
                <a:path w="154094" h="208401">
                  <a:moveTo>
                    <a:pt x="33230" y="-166"/>
                  </a:moveTo>
                  <a:cubicBezTo>
                    <a:pt x="33230" y="-166"/>
                    <a:pt x="-51746" y="164485"/>
                    <a:pt x="49092" y="204424"/>
                  </a:cubicBezTo>
                  <a:cubicBezTo>
                    <a:pt x="120188" y="232749"/>
                    <a:pt x="164820" y="95169"/>
                    <a:pt x="151508" y="57820"/>
                  </a:cubicBezTo>
                  <a:cubicBezTo>
                    <a:pt x="130952" y="239"/>
                    <a:pt x="117396" y="7078"/>
                    <a:pt x="117396" y="7078"/>
                  </a:cubicBezTo>
                  <a:close/>
                </a:path>
              </a:pathLst>
            </a:custGeom>
            <a:gradFill>
              <a:gsLst>
                <a:gs pos="0">
                  <a:srgbClr val="FEBBBA"/>
                </a:gs>
                <a:gs pos="50000">
                  <a:srgbClr val="FEA6A4"/>
                </a:gs>
                <a:gs pos="100000">
                  <a:srgbClr val="FF928E"/>
                </a:gs>
              </a:gsLst>
              <a:lin ang="168963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5" name="任意多边形: 形状 54"/>
            <p:cNvSpPr/>
            <p:nvPr/>
          </p:nvSpPr>
          <p:spPr>
            <a:xfrm>
              <a:off x="7138689" y="6841617"/>
              <a:ext cx="230701" cy="187068"/>
            </a:xfrm>
            <a:custGeom>
              <a:avLst/>
              <a:gdLst>
                <a:gd name="connsiteX0" fmla="*/ 212322 w 230701"/>
                <a:gd name="connsiteY0" fmla="*/ 53154 h 187068"/>
                <a:gd name="connsiteX1" fmla="*/ 155227 w 230701"/>
                <a:gd name="connsiteY1" fmla="*/ 134083 h 187068"/>
                <a:gd name="connsiteX2" fmla="*/ 57302 w 230701"/>
                <a:gd name="connsiteY2" fmla="*/ 130037 h 187068"/>
                <a:gd name="connsiteX3" fmla="*/ 23919 w 230701"/>
                <a:gd name="connsiteY3" fmla="*/ 178594 h 187068"/>
                <a:gd name="connsiteX4" fmla="*/ 16150 w 230701"/>
                <a:gd name="connsiteY4" fmla="*/ 56512 h 187068"/>
                <a:gd name="connsiteX5" fmla="*/ 78627 w 230701"/>
                <a:gd name="connsiteY5" fmla="*/ 8278 h 187068"/>
                <a:gd name="connsiteX6" fmla="*/ 169592 w 230701"/>
                <a:gd name="connsiteY6" fmla="*/ 4596 h 187068"/>
                <a:gd name="connsiteX7" fmla="*/ 212322 w 230701"/>
                <a:gd name="connsiteY7" fmla="*/ 53154 h 18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01" h="187068">
                  <a:moveTo>
                    <a:pt x="212322" y="53154"/>
                  </a:moveTo>
                  <a:cubicBezTo>
                    <a:pt x="254325" y="64727"/>
                    <a:pt x="218432" y="155813"/>
                    <a:pt x="155227" y="134083"/>
                  </a:cubicBezTo>
                  <a:cubicBezTo>
                    <a:pt x="92021" y="112353"/>
                    <a:pt x="67135" y="112880"/>
                    <a:pt x="57302" y="130037"/>
                  </a:cubicBezTo>
                  <a:cubicBezTo>
                    <a:pt x="47470" y="147194"/>
                    <a:pt x="45163" y="209064"/>
                    <a:pt x="23919" y="178594"/>
                  </a:cubicBezTo>
                  <a:cubicBezTo>
                    <a:pt x="490" y="145211"/>
                    <a:pt x="-12499" y="78121"/>
                    <a:pt x="16150" y="56512"/>
                  </a:cubicBezTo>
                  <a:cubicBezTo>
                    <a:pt x="41845" y="37211"/>
                    <a:pt x="47834" y="7226"/>
                    <a:pt x="78627" y="8278"/>
                  </a:cubicBezTo>
                  <a:cubicBezTo>
                    <a:pt x="119537" y="9654"/>
                    <a:pt x="151140" y="-8474"/>
                    <a:pt x="169592" y="4596"/>
                  </a:cubicBezTo>
                  <a:cubicBezTo>
                    <a:pt x="190796" y="19932"/>
                    <a:pt x="181448" y="44656"/>
                    <a:pt x="212322" y="53154"/>
                  </a:cubicBezTo>
                  <a:close/>
                </a:path>
              </a:pathLst>
            </a:custGeom>
            <a:gradFill>
              <a:gsLst>
                <a:gs pos="0">
                  <a:schemeClr val="accent4">
                    <a:lumMod val="90000"/>
                    <a:lumOff val="10000"/>
                  </a:schemeClr>
                </a:gs>
                <a:gs pos="70000">
                  <a:schemeClr val="accent4"/>
                </a:gs>
              </a:gsLst>
              <a:lin ang="750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6" name="任意多边形: 形状 55"/>
            <p:cNvSpPr/>
            <p:nvPr/>
          </p:nvSpPr>
          <p:spPr>
            <a:xfrm>
              <a:off x="7170778" y="6978762"/>
              <a:ext cx="23883" cy="53580"/>
            </a:xfrm>
            <a:custGeom>
              <a:avLst/>
              <a:gdLst>
                <a:gd name="connsiteX0" fmla="*/ 21288 w 23883"/>
                <a:gd name="connsiteY0" fmla="*/ 7418 h 53580"/>
                <a:gd name="connsiteX1" fmla="*/ 287 w 23883"/>
                <a:gd name="connsiteY1" fmla="*/ 11464 h 53580"/>
                <a:gd name="connsiteX2" fmla="*/ 17605 w 23883"/>
                <a:gd name="connsiteY2" fmla="*/ 48651 h 53580"/>
                <a:gd name="connsiteX3" fmla="*/ 21288 w 23883"/>
                <a:gd name="connsiteY3" fmla="*/ 7418 h 53580"/>
              </a:gdLst>
              <a:ahLst/>
              <a:cxnLst>
                <a:cxn ang="0">
                  <a:pos x="connsiteX0" y="connsiteY0"/>
                </a:cxn>
                <a:cxn ang="0">
                  <a:pos x="connsiteX1" y="connsiteY1"/>
                </a:cxn>
                <a:cxn ang="0">
                  <a:pos x="connsiteX2" y="connsiteY2"/>
                </a:cxn>
                <a:cxn ang="0">
                  <a:pos x="connsiteX3" y="connsiteY3"/>
                </a:cxn>
              </a:cxnLst>
              <a:rect l="l" t="t" r="r" b="b"/>
              <a:pathLst>
                <a:path w="23883" h="53580">
                  <a:moveTo>
                    <a:pt x="21288" y="7418"/>
                  </a:moveTo>
                  <a:cubicBezTo>
                    <a:pt x="21288" y="7418"/>
                    <a:pt x="3160" y="-12086"/>
                    <a:pt x="287" y="11464"/>
                  </a:cubicBezTo>
                  <a:cubicBezTo>
                    <a:pt x="-2587" y="35015"/>
                    <a:pt x="6680" y="65241"/>
                    <a:pt x="17605" y="48651"/>
                  </a:cubicBezTo>
                  <a:cubicBezTo>
                    <a:pt x="28531" y="32061"/>
                    <a:pt x="21288" y="7418"/>
                    <a:pt x="21288" y="7418"/>
                  </a:cubicBezTo>
                  <a:close/>
                </a:path>
              </a:pathLst>
            </a:custGeom>
            <a:gradFill>
              <a:gsLst>
                <a:gs pos="0">
                  <a:srgbClr val="FEBBBA"/>
                </a:gs>
                <a:gs pos="50000">
                  <a:srgbClr val="FEA6A4"/>
                </a:gs>
                <a:gs pos="100000">
                  <a:srgbClr val="FF928E"/>
                </a:gs>
              </a:gsLst>
              <a:lin ang="158830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7" name="任意多边形: 形状 56"/>
            <p:cNvSpPr/>
            <p:nvPr/>
          </p:nvSpPr>
          <p:spPr>
            <a:xfrm>
              <a:off x="7223067" y="7410393"/>
              <a:ext cx="41754" cy="44083"/>
            </a:xfrm>
            <a:custGeom>
              <a:avLst/>
              <a:gdLst>
                <a:gd name="connsiteX0" fmla="*/ 41228 w 41754"/>
                <a:gd name="connsiteY0" fmla="*/ 19401 h 44083"/>
                <a:gd name="connsiteX1" fmla="*/ 24760 w 41754"/>
                <a:gd name="connsiteY1" fmla="*/ 43680 h 44083"/>
                <a:gd name="connsiteX2" fmla="*/ 76 w 41754"/>
                <a:gd name="connsiteY2" fmla="*/ 25390 h 44083"/>
                <a:gd name="connsiteX3" fmla="*/ 15615 w 41754"/>
                <a:gd name="connsiteY3" fmla="*/ -22 h 44083"/>
                <a:gd name="connsiteX4" fmla="*/ 41228 w 41754"/>
                <a:gd name="connsiteY4" fmla="*/ 19401 h 4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 h="44083">
                  <a:moveTo>
                    <a:pt x="41228" y="19401"/>
                  </a:moveTo>
                  <a:cubicBezTo>
                    <a:pt x="42969" y="31298"/>
                    <a:pt x="36615" y="42061"/>
                    <a:pt x="24760" y="43680"/>
                  </a:cubicBezTo>
                  <a:cubicBezTo>
                    <a:pt x="12903" y="45440"/>
                    <a:pt x="1856" y="37254"/>
                    <a:pt x="76" y="25390"/>
                  </a:cubicBezTo>
                  <a:cubicBezTo>
                    <a:pt x="-1664" y="13493"/>
                    <a:pt x="3758" y="1718"/>
                    <a:pt x="15615" y="-22"/>
                  </a:cubicBezTo>
                  <a:cubicBezTo>
                    <a:pt x="27956" y="-1390"/>
                    <a:pt x="39205" y="7144"/>
                    <a:pt x="41228" y="1940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58" name="任意多边形: 形状 57"/>
            <p:cNvSpPr/>
            <p:nvPr/>
          </p:nvSpPr>
          <p:spPr>
            <a:xfrm>
              <a:off x="6493176" y="5484456"/>
              <a:ext cx="771013" cy="417928"/>
            </a:xfrm>
            <a:custGeom>
              <a:avLst/>
              <a:gdLst>
                <a:gd name="connsiteX0" fmla="*/ 2939 w 771013"/>
                <a:gd name="connsiteY0" fmla="*/ 29337 h 417928"/>
                <a:gd name="connsiteX1" fmla="*/ 354981 w 771013"/>
                <a:gd name="connsiteY1" fmla="*/ 16226 h 417928"/>
                <a:gd name="connsiteX2" fmla="*/ 535858 w 771013"/>
                <a:gd name="connsiteY2" fmla="*/ 62113 h 417928"/>
                <a:gd name="connsiteX3" fmla="*/ 748783 w 771013"/>
                <a:gd name="connsiteY3" fmla="*/ 56488 h 417928"/>
                <a:gd name="connsiteX4" fmla="*/ 770634 w 771013"/>
                <a:gd name="connsiteY4" fmla="*/ 389998 h 417928"/>
                <a:gd name="connsiteX5" fmla="*/ 452379 w 771013"/>
                <a:gd name="connsiteY5" fmla="*/ 409704 h 417928"/>
                <a:gd name="connsiteX6" fmla="*/ 118465 w 771013"/>
                <a:gd name="connsiteY6" fmla="*/ 350667 h 417928"/>
                <a:gd name="connsiteX7" fmla="*/ 3707 w 771013"/>
                <a:gd name="connsiteY7" fmla="*/ 399872 h 417928"/>
                <a:gd name="connsiteX8" fmla="*/ 2939 w 771013"/>
                <a:gd name="connsiteY8" fmla="*/ 29337 h 4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13" h="417928">
                  <a:moveTo>
                    <a:pt x="2939" y="29337"/>
                  </a:moveTo>
                  <a:cubicBezTo>
                    <a:pt x="147842" y="-13596"/>
                    <a:pt x="286191" y="-2023"/>
                    <a:pt x="354981" y="16226"/>
                  </a:cubicBezTo>
                  <a:cubicBezTo>
                    <a:pt x="436558" y="37794"/>
                    <a:pt x="463628" y="53980"/>
                    <a:pt x="535858" y="62113"/>
                  </a:cubicBezTo>
                  <a:cubicBezTo>
                    <a:pt x="600035" y="69356"/>
                    <a:pt x="770553" y="17602"/>
                    <a:pt x="748783" y="56488"/>
                  </a:cubicBezTo>
                  <a:cubicBezTo>
                    <a:pt x="720458" y="107433"/>
                    <a:pt x="728105" y="306843"/>
                    <a:pt x="770634" y="389998"/>
                  </a:cubicBezTo>
                  <a:cubicBezTo>
                    <a:pt x="776785" y="402138"/>
                    <a:pt x="574785" y="432041"/>
                    <a:pt x="452379" y="409704"/>
                  </a:cubicBezTo>
                  <a:cubicBezTo>
                    <a:pt x="283642" y="378870"/>
                    <a:pt x="229298" y="327157"/>
                    <a:pt x="118465" y="350667"/>
                  </a:cubicBezTo>
                  <a:cubicBezTo>
                    <a:pt x="77434" y="359585"/>
                    <a:pt x="38467" y="376289"/>
                    <a:pt x="3707" y="399872"/>
                  </a:cubicBezTo>
                  <a:cubicBezTo>
                    <a:pt x="15078" y="276899"/>
                    <a:pt x="-8392" y="152309"/>
                    <a:pt x="2939" y="2933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59" name="任意多边形: 形状 58"/>
            <p:cNvSpPr/>
            <p:nvPr/>
          </p:nvSpPr>
          <p:spPr>
            <a:xfrm>
              <a:off x="6492108" y="5468314"/>
              <a:ext cx="12139" cy="1699515"/>
            </a:xfrm>
            <a:custGeom>
              <a:avLst/>
              <a:gdLst>
                <a:gd name="connsiteX0" fmla="*/ 5828 w 12139"/>
                <a:gd name="connsiteY0" fmla="*/ 1699350 h 1699515"/>
                <a:gd name="connsiteX1" fmla="*/ -242 w 12139"/>
                <a:gd name="connsiteY1" fmla="*/ 1693280 h 1699515"/>
                <a:gd name="connsiteX2" fmla="*/ -242 w 12139"/>
                <a:gd name="connsiteY2" fmla="*/ 5904 h 1699515"/>
                <a:gd name="connsiteX3" fmla="*/ 5828 w 12139"/>
                <a:gd name="connsiteY3" fmla="*/ -166 h 1699515"/>
                <a:gd name="connsiteX4" fmla="*/ 11897 w 12139"/>
                <a:gd name="connsiteY4" fmla="*/ 5904 h 1699515"/>
                <a:gd name="connsiteX5" fmla="*/ 11897 w 12139"/>
                <a:gd name="connsiteY5" fmla="*/ 1693280 h 1699515"/>
                <a:gd name="connsiteX6" fmla="*/ 5828 w 12139"/>
                <a:gd name="connsiteY6" fmla="*/ 1699350 h 16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9" h="1699515">
                  <a:moveTo>
                    <a:pt x="5828" y="1699350"/>
                  </a:moveTo>
                  <a:cubicBezTo>
                    <a:pt x="2469" y="1699350"/>
                    <a:pt x="-242" y="1696631"/>
                    <a:pt x="-242" y="1693280"/>
                  </a:cubicBezTo>
                  <a:lnTo>
                    <a:pt x="-242" y="5904"/>
                  </a:lnTo>
                  <a:cubicBezTo>
                    <a:pt x="-242" y="2553"/>
                    <a:pt x="2469" y="-166"/>
                    <a:pt x="5828" y="-166"/>
                  </a:cubicBezTo>
                  <a:cubicBezTo>
                    <a:pt x="9186" y="-166"/>
                    <a:pt x="11897" y="2553"/>
                    <a:pt x="11897" y="5904"/>
                  </a:cubicBezTo>
                  <a:lnTo>
                    <a:pt x="11897" y="1693280"/>
                  </a:lnTo>
                  <a:cubicBezTo>
                    <a:pt x="11897" y="1696631"/>
                    <a:pt x="9186" y="1699350"/>
                    <a:pt x="5828" y="1699350"/>
                  </a:cubicBezTo>
                  <a:close/>
                </a:path>
              </a:pathLst>
            </a:custGeom>
            <a:solidFill>
              <a:srgbClr val="26264F"/>
            </a:solidFill>
            <a:ln w="4046" cap="flat">
              <a:noFill/>
              <a:prstDash val="solid"/>
              <a:miter/>
            </a:ln>
          </p:spPr>
          <p:txBody>
            <a:bodyPr rtlCol="0" anchor="ctr"/>
            <a:lstStyle/>
            <a:p>
              <a:endParaRPr lang="zh-CN" altLang="en-US">
                <a:cs typeface="思源黑体 CN Normal" panose="020B0400000000000000" charset="-122"/>
              </a:endParaRPr>
            </a:p>
          </p:txBody>
        </p:sp>
        <p:sp>
          <p:nvSpPr>
            <p:cNvPr id="60" name="任意多边形: 形状 59"/>
            <p:cNvSpPr/>
            <p:nvPr/>
          </p:nvSpPr>
          <p:spPr>
            <a:xfrm>
              <a:off x="5772639" y="7086455"/>
              <a:ext cx="116301" cy="86161"/>
            </a:xfrm>
            <a:custGeom>
              <a:avLst/>
              <a:gdLst>
                <a:gd name="connsiteX0" fmla="*/ -234 w 116301"/>
                <a:gd name="connsiteY0" fmla="*/ 81897 h 86161"/>
                <a:gd name="connsiteX1" fmla="*/ 49 w 116301"/>
                <a:gd name="connsiteY1" fmla="*/ 79226 h 86161"/>
                <a:gd name="connsiteX2" fmla="*/ 67422 w 116301"/>
                <a:gd name="connsiteY2" fmla="*/ -166 h 86161"/>
                <a:gd name="connsiteX3" fmla="*/ 93441 w 116301"/>
                <a:gd name="connsiteY3" fmla="*/ 1858 h 86161"/>
                <a:gd name="connsiteX4" fmla="*/ 115697 w 116301"/>
                <a:gd name="connsiteY4" fmla="*/ 83353 h 86161"/>
                <a:gd name="connsiteX5" fmla="*/ 115413 w 116301"/>
                <a:gd name="connsiteY5" fmla="*/ 84406 h 86161"/>
                <a:gd name="connsiteX6" fmla="*/ -234 w 116301"/>
                <a:gd name="connsiteY6" fmla="*/ 81897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1" h="86161">
                  <a:moveTo>
                    <a:pt x="-234" y="81897"/>
                  </a:moveTo>
                  <a:cubicBezTo>
                    <a:pt x="-275" y="80998"/>
                    <a:pt x="-153" y="80100"/>
                    <a:pt x="49" y="79226"/>
                  </a:cubicBezTo>
                  <a:cubicBezTo>
                    <a:pt x="13281" y="26622"/>
                    <a:pt x="67422" y="-166"/>
                    <a:pt x="67422" y="-166"/>
                  </a:cubicBezTo>
                  <a:lnTo>
                    <a:pt x="93441" y="1858"/>
                  </a:lnTo>
                  <a:cubicBezTo>
                    <a:pt x="108454" y="48109"/>
                    <a:pt x="118084" y="70647"/>
                    <a:pt x="115697" y="83353"/>
                  </a:cubicBezTo>
                  <a:cubicBezTo>
                    <a:pt x="115697" y="83718"/>
                    <a:pt x="115697" y="84041"/>
                    <a:pt x="115413" y="84406"/>
                  </a:cubicBezTo>
                  <a:cubicBezTo>
                    <a:pt x="76850" y="87169"/>
                    <a:pt x="38166" y="86327"/>
                    <a:pt x="-234" y="8189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1" name="任意多边形: 形状 60"/>
            <p:cNvSpPr/>
            <p:nvPr/>
          </p:nvSpPr>
          <p:spPr>
            <a:xfrm>
              <a:off x="5773131" y="7168477"/>
              <a:ext cx="115487" cy="13937"/>
            </a:xfrm>
            <a:custGeom>
              <a:avLst/>
              <a:gdLst>
                <a:gd name="connsiteX0" fmla="*/ 115245 w 115487"/>
                <a:gd name="connsiteY0" fmla="*/ 2343 h 13937"/>
                <a:gd name="connsiteX1" fmla="*/ 107152 w 115487"/>
                <a:gd name="connsiteY1" fmla="*/ 10679 h 13937"/>
                <a:gd name="connsiteX2" fmla="*/ 7609 w 115487"/>
                <a:gd name="connsiteY2" fmla="*/ 9263 h 13937"/>
                <a:gd name="connsiteX3" fmla="*/ -241 w 115487"/>
                <a:gd name="connsiteY3" fmla="*/ -166 h 13937"/>
                <a:gd name="connsiteX4" fmla="*/ 115245 w 115487"/>
                <a:gd name="connsiteY4" fmla="*/ 2343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7" h="13937">
                  <a:moveTo>
                    <a:pt x="115245" y="2343"/>
                  </a:moveTo>
                  <a:cubicBezTo>
                    <a:pt x="114274" y="6393"/>
                    <a:pt x="111159" y="9590"/>
                    <a:pt x="107152" y="10679"/>
                  </a:cubicBezTo>
                  <a:cubicBezTo>
                    <a:pt x="76561" y="17113"/>
                    <a:pt x="28003" y="11933"/>
                    <a:pt x="7609" y="9263"/>
                  </a:cubicBezTo>
                  <a:cubicBezTo>
                    <a:pt x="3037" y="8486"/>
                    <a:pt x="-322" y="4484"/>
                    <a:pt x="-241" y="-166"/>
                  </a:cubicBezTo>
                  <a:cubicBezTo>
                    <a:pt x="38079" y="4257"/>
                    <a:pt x="76764" y="5095"/>
                    <a:pt x="115245" y="234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2" name="任意多边形: 形状 61"/>
            <p:cNvSpPr/>
            <p:nvPr/>
          </p:nvSpPr>
          <p:spPr>
            <a:xfrm>
              <a:off x="5818857" y="7045910"/>
              <a:ext cx="45888" cy="62666"/>
            </a:xfrm>
            <a:custGeom>
              <a:avLst/>
              <a:gdLst>
                <a:gd name="connsiteX0" fmla="*/ -242 w 45888"/>
                <a:gd name="connsiteY0" fmla="*/ -166 h 62666"/>
                <a:gd name="connsiteX1" fmla="*/ 11169 w 45888"/>
                <a:gd name="connsiteY1" fmla="*/ 54745 h 62666"/>
                <a:gd name="connsiteX2" fmla="*/ 18817 w 45888"/>
                <a:gd name="connsiteY2" fmla="*/ 62109 h 62666"/>
                <a:gd name="connsiteX3" fmla="*/ 36500 w 45888"/>
                <a:gd name="connsiteY3" fmla="*/ 61826 h 62666"/>
                <a:gd name="connsiteX4" fmla="*/ 45443 w 45888"/>
                <a:gd name="connsiteY4" fmla="*/ 48554 h 62666"/>
                <a:gd name="connsiteX5" fmla="*/ 37350 w 45888"/>
                <a:gd name="connsiteY5" fmla="*/ -4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88" h="62666">
                  <a:moveTo>
                    <a:pt x="-242" y="-166"/>
                  </a:moveTo>
                  <a:lnTo>
                    <a:pt x="11169" y="54745"/>
                  </a:lnTo>
                  <a:cubicBezTo>
                    <a:pt x="11817" y="58609"/>
                    <a:pt x="14932" y="61595"/>
                    <a:pt x="18817" y="62109"/>
                  </a:cubicBezTo>
                  <a:cubicBezTo>
                    <a:pt x="24684" y="62712"/>
                    <a:pt x="30632" y="62619"/>
                    <a:pt x="36500" y="61826"/>
                  </a:cubicBezTo>
                  <a:cubicBezTo>
                    <a:pt x="42610" y="60624"/>
                    <a:pt x="46616" y="54688"/>
                    <a:pt x="45443" y="48554"/>
                  </a:cubicBezTo>
                  <a:lnTo>
                    <a:pt x="37350" y="-4"/>
                  </a:lnTo>
                  <a:close/>
                </a:path>
              </a:pathLst>
            </a:custGeom>
            <a:gradFill>
              <a:gsLst>
                <a:gs pos="0">
                  <a:srgbClr val="FEBBBA"/>
                </a:gs>
                <a:gs pos="50000">
                  <a:srgbClr val="FEA6A4"/>
                </a:gs>
                <a:gs pos="100000">
                  <a:srgbClr val="FF928E"/>
                </a:gs>
              </a:gsLst>
              <a:lin ang="57923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 name="任意多边形: 形状 62"/>
            <p:cNvSpPr/>
            <p:nvPr/>
          </p:nvSpPr>
          <p:spPr>
            <a:xfrm>
              <a:off x="6059741" y="7163460"/>
              <a:ext cx="164319" cy="14081"/>
            </a:xfrm>
            <a:custGeom>
              <a:avLst/>
              <a:gdLst>
                <a:gd name="connsiteX0" fmla="*/ 49410 w 164319"/>
                <a:gd name="connsiteY0" fmla="*/ 6916 h 14081"/>
                <a:gd name="connsiteX1" fmla="*/ -240 w 164319"/>
                <a:gd name="connsiteY1" fmla="*/ -166 h 14081"/>
                <a:gd name="connsiteX2" fmla="*/ -240 w 164319"/>
                <a:gd name="connsiteY2" fmla="*/ 8332 h 14081"/>
                <a:gd name="connsiteX3" fmla="*/ 4980 w 164319"/>
                <a:gd name="connsiteY3" fmla="*/ 13916 h 14081"/>
                <a:gd name="connsiteX4" fmla="*/ 157694 w 164319"/>
                <a:gd name="connsiteY4" fmla="*/ 12945 h 14081"/>
                <a:gd name="connsiteX5" fmla="*/ 164046 w 164319"/>
                <a:gd name="connsiteY5" fmla="*/ 5362 h 14081"/>
                <a:gd name="connsiteX6" fmla="*/ 163318 w 164319"/>
                <a:gd name="connsiteY6" fmla="*/ 2788 h 14081"/>
                <a:gd name="connsiteX7" fmla="*/ 49410 w 164319"/>
                <a:gd name="connsiteY7" fmla="*/ 6916 h 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19" h="14081">
                  <a:moveTo>
                    <a:pt x="49410" y="6916"/>
                  </a:moveTo>
                  <a:cubicBezTo>
                    <a:pt x="21611" y="6147"/>
                    <a:pt x="7205" y="2869"/>
                    <a:pt x="-240" y="-166"/>
                  </a:cubicBezTo>
                  <a:cubicBezTo>
                    <a:pt x="-240" y="2586"/>
                    <a:pt x="-240" y="5418"/>
                    <a:pt x="-240" y="8332"/>
                  </a:cubicBezTo>
                  <a:cubicBezTo>
                    <a:pt x="-321" y="11302"/>
                    <a:pt x="2026" y="13786"/>
                    <a:pt x="4980" y="13916"/>
                  </a:cubicBezTo>
                  <a:lnTo>
                    <a:pt x="157694" y="12945"/>
                  </a:lnTo>
                  <a:cubicBezTo>
                    <a:pt x="161537" y="12609"/>
                    <a:pt x="164411" y="9214"/>
                    <a:pt x="164046" y="5362"/>
                  </a:cubicBezTo>
                  <a:cubicBezTo>
                    <a:pt x="163966" y="4463"/>
                    <a:pt x="163723" y="3589"/>
                    <a:pt x="163318" y="2788"/>
                  </a:cubicBezTo>
                  <a:cubicBezTo>
                    <a:pt x="143247" y="4447"/>
                    <a:pt x="92262" y="8129"/>
                    <a:pt x="49410" y="691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4" name="任意多边形: 形状 63"/>
            <p:cNvSpPr/>
            <p:nvPr/>
          </p:nvSpPr>
          <p:spPr>
            <a:xfrm>
              <a:off x="6060148" y="7091392"/>
              <a:ext cx="163477" cy="79264"/>
            </a:xfrm>
            <a:custGeom>
              <a:avLst/>
              <a:gdLst>
                <a:gd name="connsiteX0" fmla="*/ 163235 w 163477"/>
                <a:gd name="connsiteY0" fmla="*/ 74856 h 79264"/>
                <a:gd name="connsiteX1" fmla="*/ 162628 w 163477"/>
                <a:gd name="connsiteY1" fmla="*/ 73682 h 79264"/>
                <a:gd name="connsiteX2" fmla="*/ 46899 w 163477"/>
                <a:gd name="connsiteY2" fmla="*/ 846 h 79264"/>
                <a:gd name="connsiteX3" fmla="*/ 14528 w 163477"/>
                <a:gd name="connsiteY3" fmla="*/ -166 h 79264"/>
                <a:gd name="connsiteX4" fmla="*/ -242 w 163477"/>
                <a:gd name="connsiteY4" fmla="*/ 71700 h 79264"/>
                <a:gd name="connsiteX5" fmla="*/ 49408 w 163477"/>
                <a:gd name="connsiteY5" fmla="*/ 78781 h 79264"/>
                <a:gd name="connsiteX6" fmla="*/ 163235 w 163477"/>
                <a:gd name="connsiteY6" fmla="*/ 74856 h 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77" h="79264">
                  <a:moveTo>
                    <a:pt x="163235" y="74856"/>
                  </a:moveTo>
                  <a:cubicBezTo>
                    <a:pt x="163073" y="74451"/>
                    <a:pt x="162871" y="74058"/>
                    <a:pt x="162628" y="73682"/>
                  </a:cubicBezTo>
                  <a:cubicBezTo>
                    <a:pt x="149113" y="54866"/>
                    <a:pt x="114759" y="17315"/>
                    <a:pt x="46899" y="846"/>
                  </a:cubicBezTo>
                  <a:lnTo>
                    <a:pt x="14528" y="-166"/>
                  </a:lnTo>
                  <a:cubicBezTo>
                    <a:pt x="14528" y="-166"/>
                    <a:pt x="41" y="25003"/>
                    <a:pt x="-242" y="71700"/>
                  </a:cubicBezTo>
                  <a:cubicBezTo>
                    <a:pt x="7204" y="74734"/>
                    <a:pt x="21568" y="78012"/>
                    <a:pt x="49408" y="78781"/>
                  </a:cubicBezTo>
                  <a:cubicBezTo>
                    <a:pt x="92179" y="80197"/>
                    <a:pt x="143205" y="76515"/>
                    <a:pt x="163235" y="74856"/>
                  </a:cubicBezTo>
                  <a:close/>
                </a:path>
              </a:pathLst>
            </a:custGeom>
            <a:gradFill>
              <a:gsLst>
                <a:gs pos="0">
                  <a:schemeClr val="accent4">
                    <a:lumMod val="90000"/>
                    <a:lumOff val="10000"/>
                  </a:schemeClr>
                </a:gs>
                <a:gs pos="70000">
                  <a:schemeClr val="accent4"/>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 name="任意多边形: 形状 64"/>
            <p:cNvSpPr/>
            <p:nvPr/>
          </p:nvSpPr>
          <p:spPr>
            <a:xfrm>
              <a:off x="6068686" y="7034337"/>
              <a:ext cx="42046" cy="68562"/>
            </a:xfrm>
            <a:custGeom>
              <a:avLst/>
              <a:gdLst>
                <a:gd name="connsiteX0" fmla="*/ -242 w 42046"/>
                <a:gd name="connsiteY0" fmla="*/ 7725 h 68562"/>
                <a:gd name="connsiteX1" fmla="*/ 6314 w 42046"/>
                <a:gd name="connsiteY1" fmla="*/ 61341 h 68562"/>
                <a:gd name="connsiteX2" fmla="*/ 12140 w 42046"/>
                <a:gd name="connsiteY2" fmla="*/ 67694 h 68562"/>
                <a:gd name="connsiteX3" fmla="*/ 34477 w 42046"/>
                <a:gd name="connsiteY3" fmla="*/ 67370 h 68562"/>
                <a:gd name="connsiteX4" fmla="*/ 41801 w 42046"/>
                <a:gd name="connsiteY4" fmla="*/ 57699 h 68562"/>
                <a:gd name="connsiteX5" fmla="*/ 41801 w 42046"/>
                <a:gd name="connsiteY5" fmla="*/ -166 h 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6" h="68562">
                  <a:moveTo>
                    <a:pt x="-242" y="7725"/>
                  </a:moveTo>
                  <a:cubicBezTo>
                    <a:pt x="122" y="10153"/>
                    <a:pt x="4573" y="47057"/>
                    <a:pt x="6314" y="61341"/>
                  </a:cubicBezTo>
                  <a:cubicBezTo>
                    <a:pt x="6597" y="64533"/>
                    <a:pt x="8984" y="67139"/>
                    <a:pt x="12140" y="67694"/>
                  </a:cubicBezTo>
                  <a:cubicBezTo>
                    <a:pt x="19545" y="68729"/>
                    <a:pt x="27071" y="68620"/>
                    <a:pt x="34477" y="67370"/>
                  </a:cubicBezTo>
                  <a:cubicBezTo>
                    <a:pt x="38887" y="66269"/>
                    <a:pt x="41922" y="62243"/>
                    <a:pt x="41801" y="57699"/>
                  </a:cubicBezTo>
                  <a:lnTo>
                    <a:pt x="41801" y="-166"/>
                  </a:lnTo>
                  <a:close/>
                </a:path>
              </a:pathLst>
            </a:custGeom>
            <a:gradFill>
              <a:gsLst>
                <a:gs pos="0">
                  <a:srgbClr val="FEBBBA"/>
                </a:gs>
                <a:gs pos="50000">
                  <a:srgbClr val="FEA6A4"/>
                </a:gs>
                <a:gs pos="100000">
                  <a:srgbClr val="FF928E"/>
                </a:gs>
              </a:gsLst>
              <a:lin ang="579168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 name="任意多边形: 形状 65"/>
            <p:cNvSpPr/>
            <p:nvPr/>
          </p:nvSpPr>
          <p:spPr>
            <a:xfrm>
              <a:off x="5808695" y="6325275"/>
              <a:ext cx="309843" cy="752642"/>
            </a:xfrm>
            <a:custGeom>
              <a:avLst/>
              <a:gdLst>
                <a:gd name="connsiteX0" fmla="*/ 31690 w 309843"/>
                <a:gd name="connsiteY0" fmla="*/ -166 h 752642"/>
                <a:gd name="connsiteX1" fmla="*/ 8504 w 309843"/>
                <a:gd name="connsiteY1" fmla="*/ 752477 h 752642"/>
                <a:gd name="connsiteX2" fmla="*/ 60622 w 309843"/>
                <a:gd name="connsiteY2" fmla="*/ 746691 h 752642"/>
                <a:gd name="connsiteX3" fmla="*/ 132285 w 309843"/>
                <a:gd name="connsiteY3" fmla="*/ 164202 h 752642"/>
                <a:gd name="connsiteX4" fmla="*/ 137060 w 309843"/>
                <a:gd name="connsiteY4" fmla="*/ 160354 h 752642"/>
                <a:gd name="connsiteX5" fmla="*/ 140864 w 309843"/>
                <a:gd name="connsiteY5" fmla="*/ 163959 h 752642"/>
                <a:gd name="connsiteX6" fmla="*/ 257483 w 309843"/>
                <a:gd name="connsiteY6" fmla="*/ 740904 h 752642"/>
                <a:gd name="connsiteX7" fmla="*/ 309601 w 309843"/>
                <a:gd name="connsiteY7" fmla="*/ 740904 h 752642"/>
                <a:gd name="connsiteX8" fmla="*/ 228672 w 309843"/>
                <a:gd name="connsiteY8" fmla="*/ 11367 h 75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43" h="752642">
                  <a:moveTo>
                    <a:pt x="31690" y="-166"/>
                  </a:moveTo>
                  <a:cubicBezTo>
                    <a:pt x="31690" y="-166"/>
                    <a:pt x="-20429" y="463033"/>
                    <a:pt x="8504" y="752477"/>
                  </a:cubicBezTo>
                  <a:cubicBezTo>
                    <a:pt x="8504" y="752477"/>
                    <a:pt x="43263" y="752477"/>
                    <a:pt x="60622" y="746691"/>
                  </a:cubicBezTo>
                  <a:cubicBezTo>
                    <a:pt x="60622" y="746691"/>
                    <a:pt x="114764" y="293810"/>
                    <a:pt x="132285" y="164202"/>
                  </a:cubicBezTo>
                  <a:cubicBezTo>
                    <a:pt x="132528" y="161822"/>
                    <a:pt x="134673" y="160099"/>
                    <a:pt x="137060" y="160354"/>
                  </a:cubicBezTo>
                  <a:cubicBezTo>
                    <a:pt x="139002" y="160560"/>
                    <a:pt x="140540" y="162033"/>
                    <a:pt x="140864" y="163959"/>
                  </a:cubicBezTo>
                  <a:cubicBezTo>
                    <a:pt x="162512" y="272971"/>
                    <a:pt x="247367" y="700520"/>
                    <a:pt x="257483" y="740904"/>
                  </a:cubicBezTo>
                  <a:cubicBezTo>
                    <a:pt x="257483" y="740904"/>
                    <a:pt x="286415" y="752477"/>
                    <a:pt x="309601" y="740904"/>
                  </a:cubicBezTo>
                  <a:cubicBezTo>
                    <a:pt x="309601" y="740904"/>
                    <a:pt x="263270" y="121390"/>
                    <a:pt x="228672" y="11367"/>
                  </a:cubicBezTo>
                  <a:close/>
                </a:path>
              </a:pathLst>
            </a:custGeom>
            <a:gradFill>
              <a:gsLst>
                <a:gs pos="0">
                  <a:schemeClr val="accent4">
                    <a:lumMod val="90000"/>
                    <a:lumOff val="10000"/>
                  </a:schemeClr>
                </a:gs>
                <a:gs pos="70000">
                  <a:schemeClr val="accent4"/>
                </a:gs>
              </a:gsLst>
              <a:lin ang="579344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 name="任意多边形: 形状 66"/>
            <p:cNvSpPr/>
            <p:nvPr/>
          </p:nvSpPr>
          <p:spPr>
            <a:xfrm>
              <a:off x="5735625" y="5776249"/>
              <a:ext cx="398206" cy="567954"/>
            </a:xfrm>
            <a:custGeom>
              <a:avLst/>
              <a:gdLst>
                <a:gd name="connsiteX0" fmla="*/ 523 w 398206"/>
                <a:gd name="connsiteY0" fmla="*/ 10195 h 567954"/>
                <a:gd name="connsiteX1" fmla="*/ 335570 w 398206"/>
                <a:gd name="connsiteY1" fmla="*/ 10680 h 567954"/>
                <a:gd name="connsiteX2" fmla="*/ 397319 w 398206"/>
                <a:gd name="connsiteY2" fmla="*/ 92702 h 567954"/>
                <a:gd name="connsiteX3" fmla="*/ 382671 w 398206"/>
                <a:gd name="connsiteY3" fmla="*/ 201269 h 567954"/>
                <a:gd name="connsiteX4" fmla="*/ 301742 w 398206"/>
                <a:gd name="connsiteY4" fmla="*/ 560231 h 567954"/>
                <a:gd name="connsiteX5" fmla="*/ 104922 w 398206"/>
                <a:gd name="connsiteY5" fmla="*/ 548658 h 567954"/>
                <a:gd name="connsiteX6" fmla="*/ 23992 w 398206"/>
                <a:gd name="connsiteY6" fmla="*/ 189696 h 567954"/>
                <a:gd name="connsiteX7" fmla="*/ 523 w 398206"/>
                <a:gd name="connsiteY7" fmla="*/ 10195 h 5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206" h="567954">
                  <a:moveTo>
                    <a:pt x="523" y="10195"/>
                  </a:moveTo>
                  <a:cubicBezTo>
                    <a:pt x="523" y="10195"/>
                    <a:pt x="175694" y="-13437"/>
                    <a:pt x="335570" y="10680"/>
                  </a:cubicBezTo>
                  <a:cubicBezTo>
                    <a:pt x="375104" y="16564"/>
                    <a:pt x="402580" y="53083"/>
                    <a:pt x="397319" y="92702"/>
                  </a:cubicBezTo>
                  <a:lnTo>
                    <a:pt x="382671" y="201269"/>
                  </a:lnTo>
                  <a:cubicBezTo>
                    <a:pt x="382671" y="201269"/>
                    <a:pt x="336339" y="450248"/>
                    <a:pt x="301742" y="560231"/>
                  </a:cubicBezTo>
                  <a:cubicBezTo>
                    <a:pt x="301742" y="560231"/>
                    <a:pt x="168613" y="583377"/>
                    <a:pt x="104922" y="548658"/>
                  </a:cubicBezTo>
                  <a:cubicBezTo>
                    <a:pt x="104922" y="548658"/>
                    <a:pt x="52803" y="235987"/>
                    <a:pt x="23992" y="189696"/>
                  </a:cubicBezTo>
                  <a:cubicBezTo>
                    <a:pt x="23669" y="189696"/>
                    <a:pt x="-5264" y="68100"/>
                    <a:pt x="523" y="1019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8" name="任意多边形: 形状 67"/>
            <p:cNvSpPr/>
            <p:nvPr/>
          </p:nvSpPr>
          <p:spPr>
            <a:xfrm>
              <a:off x="5867334" y="5628392"/>
              <a:ext cx="104115" cy="160470"/>
            </a:xfrm>
            <a:custGeom>
              <a:avLst/>
              <a:gdLst>
                <a:gd name="connsiteX0" fmla="*/ 21649 w 104115"/>
                <a:gd name="connsiteY0" fmla="*/ -166 h 160470"/>
                <a:gd name="connsiteX1" fmla="*/ -242 w 104115"/>
                <a:gd name="connsiteY1" fmla="*/ 148056 h 160470"/>
                <a:gd name="connsiteX2" fmla="*/ 103873 w 104115"/>
                <a:gd name="connsiteY2" fmla="*/ 146883 h 160470"/>
                <a:gd name="connsiteX3" fmla="*/ 94607 w 104115"/>
                <a:gd name="connsiteY3" fmla="*/ 42241 h 160470"/>
              </a:gdLst>
              <a:ahLst/>
              <a:cxnLst>
                <a:cxn ang="0">
                  <a:pos x="connsiteX0" y="connsiteY0"/>
                </a:cxn>
                <a:cxn ang="0">
                  <a:pos x="connsiteX1" y="connsiteY1"/>
                </a:cxn>
                <a:cxn ang="0">
                  <a:pos x="connsiteX2" y="connsiteY2"/>
                </a:cxn>
                <a:cxn ang="0">
                  <a:pos x="connsiteX3" y="connsiteY3"/>
                </a:cxn>
              </a:cxnLst>
              <a:rect l="l" t="t" r="r" b="b"/>
              <a:pathLst>
                <a:path w="104115" h="160470">
                  <a:moveTo>
                    <a:pt x="21649" y="-166"/>
                  </a:moveTo>
                  <a:lnTo>
                    <a:pt x="-242" y="148056"/>
                  </a:lnTo>
                  <a:cubicBezTo>
                    <a:pt x="-242" y="148056"/>
                    <a:pt x="60981" y="176382"/>
                    <a:pt x="103873" y="146883"/>
                  </a:cubicBezTo>
                  <a:lnTo>
                    <a:pt x="94607" y="42241"/>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9" name="任意多边形: 形状 68"/>
            <p:cNvSpPr/>
            <p:nvPr/>
          </p:nvSpPr>
          <p:spPr>
            <a:xfrm>
              <a:off x="5878745" y="5522649"/>
              <a:ext cx="127399" cy="170678"/>
            </a:xfrm>
            <a:custGeom>
              <a:avLst/>
              <a:gdLst>
                <a:gd name="connsiteX0" fmla="*/ 104602 w 127399"/>
                <a:gd name="connsiteY0" fmla="*/ 9069 h 170678"/>
                <a:gd name="connsiteX1" fmla="*/ 126655 w 127399"/>
                <a:gd name="connsiteY1" fmla="*/ 131353 h 170678"/>
                <a:gd name="connsiteX2" fmla="*/ 100474 w 127399"/>
                <a:gd name="connsiteY2" fmla="*/ 168900 h 170678"/>
                <a:gd name="connsiteX3" fmla="*/ 96590 w 127399"/>
                <a:gd name="connsiteY3" fmla="*/ 169350 h 170678"/>
                <a:gd name="connsiteX4" fmla="*/ 78826 w 127399"/>
                <a:gd name="connsiteY4" fmla="*/ 170402 h 170678"/>
                <a:gd name="connsiteX5" fmla="*/ 12585 w 127399"/>
                <a:gd name="connsiteY5" fmla="*/ 116867 h 170678"/>
                <a:gd name="connsiteX6" fmla="*/ -242 w 127399"/>
                <a:gd name="connsiteY6" fmla="*/ 33024 h 170678"/>
                <a:gd name="connsiteX7" fmla="*/ 104602 w 127399"/>
                <a:gd name="connsiteY7" fmla="*/ 9069 h 1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9" h="170678">
                  <a:moveTo>
                    <a:pt x="104602" y="9069"/>
                  </a:moveTo>
                  <a:cubicBezTo>
                    <a:pt x="105289" y="10323"/>
                    <a:pt x="118521" y="85062"/>
                    <a:pt x="126655" y="131353"/>
                  </a:cubicBezTo>
                  <a:cubicBezTo>
                    <a:pt x="129771" y="148955"/>
                    <a:pt x="118076" y="165764"/>
                    <a:pt x="100474" y="168900"/>
                  </a:cubicBezTo>
                  <a:cubicBezTo>
                    <a:pt x="99179" y="169127"/>
                    <a:pt x="97885" y="169277"/>
                    <a:pt x="96590" y="169350"/>
                  </a:cubicBezTo>
                  <a:lnTo>
                    <a:pt x="78826" y="170402"/>
                  </a:lnTo>
                  <a:cubicBezTo>
                    <a:pt x="46252" y="172324"/>
                    <a:pt x="17522" y="149133"/>
                    <a:pt x="12585" y="116867"/>
                  </a:cubicBezTo>
                  <a:lnTo>
                    <a:pt x="-242" y="33024"/>
                  </a:lnTo>
                  <a:cubicBezTo>
                    <a:pt x="-242" y="33024"/>
                    <a:pt x="87849" y="-21320"/>
                    <a:pt x="104602" y="906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0" name="任意多边形: 形状 69"/>
            <p:cNvSpPr/>
            <p:nvPr/>
          </p:nvSpPr>
          <p:spPr>
            <a:xfrm>
              <a:off x="5847380" y="5471530"/>
              <a:ext cx="164590" cy="156983"/>
            </a:xfrm>
            <a:custGeom>
              <a:avLst/>
              <a:gdLst>
                <a:gd name="connsiteX0" fmla="*/ 11983 w 164590"/>
                <a:gd name="connsiteY0" fmla="*/ 84387 h 156983"/>
                <a:gd name="connsiteX1" fmla="*/ 13764 w 164590"/>
                <a:gd name="connsiteY1" fmla="*/ 47968 h 156983"/>
                <a:gd name="connsiteX2" fmla="*/ 55604 w 164590"/>
                <a:gd name="connsiteY2" fmla="*/ 41939 h 156983"/>
                <a:gd name="connsiteX3" fmla="*/ 69362 w 164590"/>
                <a:gd name="connsiteY3" fmla="*/ 39188 h 156983"/>
                <a:gd name="connsiteX4" fmla="*/ 76282 w 164590"/>
                <a:gd name="connsiteY4" fmla="*/ 36638 h 156983"/>
                <a:gd name="connsiteX5" fmla="*/ 88421 w 164590"/>
                <a:gd name="connsiteY5" fmla="*/ 27129 h 156983"/>
                <a:gd name="connsiteX6" fmla="*/ 113873 w 164590"/>
                <a:gd name="connsiteY6" fmla="*/ 665 h 156983"/>
                <a:gd name="connsiteX7" fmla="*/ 164333 w 164590"/>
                <a:gd name="connsiteY7" fmla="*/ 52136 h 156983"/>
                <a:gd name="connsiteX8" fmla="*/ 105174 w 164590"/>
                <a:gd name="connsiteY8" fmla="*/ 77184 h 156983"/>
                <a:gd name="connsiteX9" fmla="*/ 70091 w 164590"/>
                <a:gd name="connsiteY9" fmla="*/ 95433 h 156983"/>
                <a:gd name="connsiteX10" fmla="*/ 67865 w 164590"/>
                <a:gd name="connsiteY10" fmla="*/ 105064 h 156983"/>
                <a:gd name="connsiteX11" fmla="*/ 73247 w 164590"/>
                <a:gd name="connsiteY11" fmla="*/ 128250 h 156983"/>
                <a:gd name="connsiteX12" fmla="*/ 60622 w 164590"/>
                <a:gd name="connsiteY12" fmla="*/ 148928 h 156983"/>
                <a:gd name="connsiteX13" fmla="*/ 48483 w 164590"/>
                <a:gd name="connsiteY13" fmla="*/ 156818 h 156983"/>
                <a:gd name="connsiteX14" fmla="*/ 16111 w 164590"/>
                <a:gd name="connsiteY14" fmla="*/ 142737 h 156983"/>
                <a:gd name="connsiteX15" fmla="*/ 8018 w 164590"/>
                <a:gd name="connsiteY15" fmla="*/ 138690 h 156983"/>
                <a:gd name="connsiteX16" fmla="*/ 10688 w 164590"/>
                <a:gd name="connsiteY16" fmla="*/ 99965 h 156983"/>
                <a:gd name="connsiteX17" fmla="*/ 11983 w 164590"/>
                <a:gd name="connsiteY17" fmla="*/ 84387 h 1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0" h="156983">
                  <a:moveTo>
                    <a:pt x="11983" y="84387"/>
                  </a:moveTo>
                  <a:cubicBezTo>
                    <a:pt x="5185" y="75889"/>
                    <a:pt x="-723" y="62212"/>
                    <a:pt x="13764" y="47968"/>
                  </a:cubicBezTo>
                  <a:cubicBezTo>
                    <a:pt x="28250" y="33725"/>
                    <a:pt x="45043" y="37043"/>
                    <a:pt x="55604" y="41939"/>
                  </a:cubicBezTo>
                  <a:cubicBezTo>
                    <a:pt x="60298" y="44181"/>
                    <a:pt x="65882" y="43060"/>
                    <a:pt x="69362" y="39188"/>
                  </a:cubicBezTo>
                  <a:cubicBezTo>
                    <a:pt x="71062" y="37180"/>
                    <a:pt x="73692" y="36213"/>
                    <a:pt x="76282" y="36638"/>
                  </a:cubicBezTo>
                  <a:cubicBezTo>
                    <a:pt x="82270" y="37350"/>
                    <a:pt x="87693" y="33102"/>
                    <a:pt x="88421" y="27129"/>
                  </a:cubicBezTo>
                  <a:cubicBezTo>
                    <a:pt x="89675" y="16608"/>
                    <a:pt x="95259" y="4226"/>
                    <a:pt x="113873" y="665"/>
                  </a:cubicBezTo>
                  <a:cubicBezTo>
                    <a:pt x="147945" y="-5931"/>
                    <a:pt x="164939" y="28181"/>
                    <a:pt x="164333" y="52136"/>
                  </a:cubicBezTo>
                  <a:cubicBezTo>
                    <a:pt x="163726" y="76091"/>
                    <a:pt x="126377" y="81190"/>
                    <a:pt x="105174" y="77184"/>
                  </a:cubicBezTo>
                  <a:cubicBezTo>
                    <a:pt x="89594" y="74270"/>
                    <a:pt x="76160" y="87947"/>
                    <a:pt x="70091" y="95433"/>
                  </a:cubicBezTo>
                  <a:cubicBezTo>
                    <a:pt x="67905" y="98132"/>
                    <a:pt x="67096" y="101681"/>
                    <a:pt x="67865" y="105064"/>
                  </a:cubicBezTo>
                  <a:lnTo>
                    <a:pt x="73247" y="128250"/>
                  </a:lnTo>
                  <a:cubicBezTo>
                    <a:pt x="69848" y="135595"/>
                    <a:pt x="65599" y="142534"/>
                    <a:pt x="60622" y="148928"/>
                  </a:cubicBezTo>
                  <a:cubicBezTo>
                    <a:pt x="57547" y="152820"/>
                    <a:pt x="53298" y="155592"/>
                    <a:pt x="48483" y="156818"/>
                  </a:cubicBezTo>
                  <a:cubicBezTo>
                    <a:pt x="42129" y="145003"/>
                    <a:pt x="24204" y="142979"/>
                    <a:pt x="16111" y="142737"/>
                  </a:cubicBezTo>
                  <a:cubicBezTo>
                    <a:pt x="12954" y="142571"/>
                    <a:pt x="10041" y="141106"/>
                    <a:pt x="8018" y="138690"/>
                  </a:cubicBezTo>
                  <a:cubicBezTo>
                    <a:pt x="1786" y="131568"/>
                    <a:pt x="-8168" y="115585"/>
                    <a:pt x="10688" y="99965"/>
                  </a:cubicBezTo>
                  <a:cubicBezTo>
                    <a:pt x="15261" y="95972"/>
                    <a:pt x="15827" y="89080"/>
                    <a:pt x="11983" y="84387"/>
                  </a:cubicBezTo>
                  <a:close/>
                </a:path>
              </a:pathLst>
            </a:custGeom>
            <a:gradFill>
              <a:gsLst>
                <a:gs pos="0">
                  <a:schemeClr val="accent4">
                    <a:lumMod val="90000"/>
                    <a:lumOff val="10000"/>
                  </a:schemeClr>
                </a:gs>
                <a:gs pos="70000">
                  <a:schemeClr val="accent4"/>
                </a:gs>
              </a:gsLst>
              <a:lin ang="1988337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1" name="任意多边形: 形状 70"/>
            <p:cNvSpPr/>
            <p:nvPr/>
          </p:nvSpPr>
          <p:spPr>
            <a:xfrm>
              <a:off x="5858668" y="5606742"/>
              <a:ext cx="43627" cy="52046"/>
            </a:xfrm>
            <a:custGeom>
              <a:avLst/>
              <a:gdLst>
                <a:gd name="connsiteX0" fmla="*/ 43385 w 43627"/>
                <a:gd name="connsiteY0" fmla="*/ 46289 h 52046"/>
                <a:gd name="connsiteX1" fmla="*/ 25702 w 43627"/>
                <a:gd name="connsiteY1" fmla="*/ 564 h 52046"/>
                <a:gd name="connsiteX2" fmla="*/ 5025 w 43627"/>
                <a:gd name="connsiteY2" fmla="*/ 33907 h 52046"/>
                <a:gd name="connsiteX3" fmla="*/ 43385 w 43627"/>
                <a:gd name="connsiteY3" fmla="*/ 46289 h 52046"/>
              </a:gdLst>
              <a:ahLst/>
              <a:cxnLst>
                <a:cxn ang="0">
                  <a:pos x="connsiteX0" y="connsiteY0"/>
                </a:cxn>
                <a:cxn ang="0">
                  <a:pos x="connsiteX1" y="connsiteY1"/>
                </a:cxn>
                <a:cxn ang="0">
                  <a:pos x="connsiteX2" y="connsiteY2"/>
                </a:cxn>
                <a:cxn ang="0">
                  <a:pos x="connsiteX3" y="connsiteY3"/>
                </a:cxn>
              </a:cxnLst>
              <a:rect l="l" t="t" r="r" b="b"/>
              <a:pathLst>
                <a:path w="43627" h="52046">
                  <a:moveTo>
                    <a:pt x="43385" y="46289"/>
                  </a:moveTo>
                  <a:cubicBezTo>
                    <a:pt x="43385" y="46289"/>
                    <a:pt x="42657" y="4489"/>
                    <a:pt x="25702" y="564"/>
                  </a:cubicBezTo>
                  <a:cubicBezTo>
                    <a:pt x="8748" y="-3361"/>
                    <a:pt x="-9462" y="8657"/>
                    <a:pt x="5025" y="33907"/>
                  </a:cubicBezTo>
                  <a:cubicBezTo>
                    <a:pt x="23032" y="65024"/>
                    <a:pt x="43385" y="46289"/>
                    <a:pt x="43385" y="4628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 name="任意多边形: 形状 71"/>
            <p:cNvSpPr/>
            <p:nvPr/>
          </p:nvSpPr>
          <p:spPr>
            <a:xfrm>
              <a:off x="5516379" y="5503195"/>
              <a:ext cx="319123" cy="483350"/>
            </a:xfrm>
            <a:custGeom>
              <a:avLst/>
              <a:gdLst>
                <a:gd name="connsiteX0" fmla="*/ 318826 w 319123"/>
                <a:gd name="connsiteY0" fmla="*/ 483185 h 483350"/>
                <a:gd name="connsiteX1" fmla="*/ 68511 w 319123"/>
                <a:gd name="connsiteY1" fmla="*/ -166 h 483350"/>
                <a:gd name="connsiteX2" fmla="*/ 85223 w 319123"/>
                <a:gd name="connsiteY2" fmla="*/ 23506 h 483350"/>
                <a:gd name="connsiteX3" fmla="*/ 257198 w 319123"/>
                <a:gd name="connsiteY3" fmla="*/ 281590 h 483350"/>
                <a:gd name="connsiteX4" fmla="*/ 318826 w 319123"/>
                <a:gd name="connsiteY4" fmla="*/ 483185 h 48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23" h="483350">
                  <a:moveTo>
                    <a:pt x="318826" y="483185"/>
                  </a:moveTo>
                  <a:cubicBezTo>
                    <a:pt x="318826" y="483185"/>
                    <a:pt x="-178323" y="347871"/>
                    <a:pt x="68511" y="-166"/>
                  </a:cubicBezTo>
                  <a:lnTo>
                    <a:pt x="85223" y="23506"/>
                  </a:lnTo>
                  <a:cubicBezTo>
                    <a:pt x="85223" y="23506"/>
                    <a:pt x="10849" y="259213"/>
                    <a:pt x="257198" y="281590"/>
                  </a:cubicBezTo>
                  <a:cubicBezTo>
                    <a:pt x="257198" y="281590"/>
                    <a:pt x="321011" y="446160"/>
                    <a:pt x="318826" y="48318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3" name="任意多边形: 形状 72"/>
            <p:cNvSpPr/>
            <p:nvPr/>
          </p:nvSpPr>
          <p:spPr>
            <a:xfrm>
              <a:off x="5582999" y="5431552"/>
              <a:ext cx="79124" cy="95799"/>
            </a:xfrm>
            <a:custGeom>
              <a:avLst/>
              <a:gdLst>
                <a:gd name="connsiteX0" fmla="*/ 111 w 79124"/>
                <a:gd name="connsiteY0" fmla="*/ 73298 h 95799"/>
                <a:gd name="connsiteX1" fmla="*/ 28113 w 79124"/>
                <a:gd name="connsiteY1" fmla="*/ 461 h 95799"/>
                <a:gd name="connsiteX2" fmla="*/ 78491 w 79124"/>
                <a:gd name="connsiteY2" fmla="*/ 45256 h 95799"/>
                <a:gd name="connsiteX3" fmla="*/ 16904 w 79124"/>
                <a:gd name="connsiteY3" fmla="*/ 95634 h 95799"/>
                <a:gd name="connsiteX4" fmla="*/ 111 w 79124"/>
                <a:gd name="connsiteY4" fmla="*/ 73298 h 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4" h="95799">
                  <a:moveTo>
                    <a:pt x="111" y="73298"/>
                  </a:moveTo>
                  <a:cubicBezTo>
                    <a:pt x="111" y="73298"/>
                    <a:pt x="-5513" y="6086"/>
                    <a:pt x="28113" y="461"/>
                  </a:cubicBezTo>
                  <a:cubicBezTo>
                    <a:pt x="61739" y="-5163"/>
                    <a:pt x="72907" y="28463"/>
                    <a:pt x="78491" y="45256"/>
                  </a:cubicBezTo>
                  <a:cubicBezTo>
                    <a:pt x="84075" y="62048"/>
                    <a:pt x="28113" y="95634"/>
                    <a:pt x="16904" y="95634"/>
                  </a:cubicBezTo>
                  <a:cubicBezTo>
                    <a:pt x="5695" y="95634"/>
                    <a:pt x="111" y="73298"/>
                    <a:pt x="111" y="73298"/>
                  </a:cubicBezTo>
                  <a:close/>
                </a:path>
              </a:pathLst>
            </a:custGeom>
            <a:gradFill>
              <a:gsLst>
                <a:gs pos="0">
                  <a:srgbClr val="FEBBBA"/>
                </a:gs>
                <a:gs pos="50000">
                  <a:srgbClr val="FEA6A4"/>
                </a:gs>
                <a:gs pos="100000">
                  <a:srgbClr val="FF928E"/>
                </a:gs>
              </a:gsLst>
              <a:lin ang="64156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 name="任意多边形: 形状 73"/>
            <p:cNvSpPr/>
            <p:nvPr/>
          </p:nvSpPr>
          <p:spPr>
            <a:xfrm>
              <a:off x="6103324" y="5840670"/>
              <a:ext cx="386599" cy="288764"/>
            </a:xfrm>
            <a:custGeom>
              <a:avLst/>
              <a:gdLst>
                <a:gd name="connsiteX0" fmla="*/ -242 w 386599"/>
                <a:gd name="connsiteY0" fmla="*/ 182856 h 288764"/>
                <a:gd name="connsiteX1" fmla="*/ 386357 w 386599"/>
                <a:gd name="connsiteY1" fmla="*/ 156999 h 288764"/>
                <a:gd name="connsiteX2" fmla="*/ 361633 w 386599"/>
                <a:gd name="connsiteY2" fmla="*/ 141946 h 288764"/>
                <a:gd name="connsiteX3" fmla="*/ 27840 w 386599"/>
                <a:gd name="connsiteY3" fmla="*/ -166 h 288764"/>
                <a:gd name="connsiteX4" fmla="*/ -242 w 386599"/>
                <a:gd name="connsiteY4" fmla="*/ 182856 h 28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99" h="288764">
                  <a:moveTo>
                    <a:pt x="-242" y="182856"/>
                  </a:moveTo>
                  <a:cubicBezTo>
                    <a:pt x="-242" y="182856"/>
                    <a:pt x="64016" y="437176"/>
                    <a:pt x="386357" y="156999"/>
                  </a:cubicBezTo>
                  <a:lnTo>
                    <a:pt x="361633" y="141946"/>
                  </a:lnTo>
                  <a:cubicBezTo>
                    <a:pt x="361633" y="141946"/>
                    <a:pt x="77855" y="343258"/>
                    <a:pt x="27840" y="-166"/>
                  </a:cubicBezTo>
                  <a:cubicBezTo>
                    <a:pt x="27840" y="-166"/>
                    <a:pt x="-242" y="151981"/>
                    <a:pt x="-242" y="18285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5" name="任意多边形: 形状 74"/>
            <p:cNvSpPr/>
            <p:nvPr/>
          </p:nvSpPr>
          <p:spPr>
            <a:xfrm>
              <a:off x="6464741" y="5919333"/>
              <a:ext cx="94485" cy="80326"/>
            </a:xfrm>
            <a:custGeom>
              <a:avLst/>
              <a:gdLst>
                <a:gd name="connsiteX0" fmla="*/ 23241 w 94485"/>
                <a:gd name="connsiteY0" fmla="*/ 80157 h 80326"/>
                <a:gd name="connsiteX1" fmla="*/ 94013 w 94485"/>
                <a:gd name="connsiteY1" fmla="*/ 47340 h 80326"/>
                <a:gd name="connsiteX2" fmla="*/ 45941 w 94485"/>
                <a:gd name="connsiteY2" fmla="*/ 77 h 80326"/>
                <a:gd name="connsiteX3" fmla="*/ -229 w 94485"/>
                <a:gd name="connsiteY3" fmla="*/ 64821 h 80326"/>
                <a:gd name="connsiteX4" fmla="*/ 23241 w 94485"/>
                <a:gd name="connsiteY4" fmla="*/ 80157 h 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5" h="80326">
                  <a:moveTo>
                    <a:pt x="23241" y="80157"/>
                  </a:moveTo>
                  <a:cubicBezTo>
                    <a:pt x="23241" y="80157"/>
                    <a:pt x="90655" y="81249"/>
                    <a:pt x="94013" y="47340"/>
                  </a:cubicBezTo>
                  <a:cubicBezTo>
                    <a:pt x="97372" y="13431"/>
                    <a:pt x="63098" y="4528"/>
                    <a:pt x="45941" y="77"/>
                  </a:cubicBezTo>
                  <a:cubicBezTo>
                    <a:pt x="28784" y="-4374"/>
                    <a:pt x="-957" y="53693"/>
                    <a:pt x="-229" y="64821"/>
                  </a:cubicBezTo>
                  <a:cubicBezTo>
                    <a:pt x="500" y="75948"/>
                    <a:pt x="23241" y="80157"/>
                    <a:pt x="23241" y="80157"/>
                  </a:cubicBezTo>
                  <a:close/>
                </a:path>
              </a:pathLst>
            </a:custGeom>
            <a:gradFill>
              <a:gsLst>
                <a:gs pos="0">
                  <a:srgbClr val="FEBBBA"/>
                </a:gs>
                <a:gs pos="50000">
                  <a:srgbClr val="FEA6A4"/>
                </a:gs>
                <a:gs pos="100000">
                  <a:srgbClr val="FF928E"/>
                </a:gs>
              </a:gsLst>
              <a:lin ang="95438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 name="任意多边形: 形状 75"/>
            <p:cNvSpPr/>
            <p:nvPr/>
          </p:nvSpPr>
          <p:spPr>
            <a:xfrm>
              <a:off x="6797212" y="6092340"/>
              <a:ext cx="14931" cy="15494"/>
            </a:xfrm>
            <a:custGeom>
              <a:avLst/>
              <a:gdLst>
                <a:gd name="connsiteX0" fmla="*/ 3278 w 14931"/>
                <a:gd name="connsiteY0" fmla="*/ 15312 h 15494"/>
                <a:gd name="connsiteX1" fmla="*/ 810 w 14931"/>
                <a:gd name="connsiteY1" fmla="*/ 14502 h 15494"/>
                <a:gd name="connsiteX2" fmla="*/ 567 w 14931"/>
                <a:gd name="connsiteY2" fmla="*/ 10051 h 15494"/>
                <a:gd name="connsiteX3" fmla="*/ 9348 w 14931"/>
                <a:gd name="connsiteY3" fmla="*/ 664 h 15494"/>
                <a:gd name="connsiteX4" fmla="*/ 13880 w 14931"/>
                <a:gd name="connsiteY4" fmla="*/ 882 h 15494"/>
                <a:gd name="connsiteX5" fmla="*/ 13920 w 14931"/>
                <a:gd name="connsiteY5" fmla="*/ 5115 h 15494"/>
                <a:gd name="connsiteX6" fmla="*/ 5301 w 14931"/>
                <a:gd name="connsiteY6" fmla="*/ 14260 h 15494"/>
                <a:gd name="connsiteX7" fmla="*/ 3278 w 14931"/>
                <a:gd name="connsiteY7" fmla="*/ 15312 h 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1" h="15494">
                  <a:moveTo>
                    <a:pt x="3278" y="15312"/>
                  </a:moveTo>
                  <a:cubicBezTo>
                    <a:pt x="2388" y="15405"/>
                    <a:pt x="1498" y="15109"/>
                    <a:pt x="810" y="14502"/>
                  </a:cubicBezTo>
                  <a:cubicBezTo>
                    <a:pt x="-485" y="13341"/>
                    <a:pt x="-606" y="11350"/>
                    <a:pt x="567" y="10051"/>
                  </a:cubicBezTo>
                  <a:cubicBezTo>
                    <a:pt x="3440" y="6855"/>
                    <a:pt x="6394" y="3698"/>
                    <a:pt x="9348" y="664"/>
                  </a:cubicBezTo>
                  <a:cubicBezTo>
                    <a:pt x="10643" y="-522"/>
                    <a:pt x="12666" y="-425"/>
                    <a:pt x="13880" y="882"/>
                  </a:cubicBezTo>
                  <a:cubicBezTo>
                    <a:pt x="14932" y="2076"/>
                    <a:pt x="14972" y="3893"/>
                    <a:pt x="13920" y="5115"/>
                  </a:cubicBezTo>
                  <a:cubicBezTo>
                    <a:pt x="11007" y="8069"/>
                    <a:pt x="8134" y="11144"/>
                    <a:pt x="5301" y="14260"/>
                  </a:cubicBezTo>
                  <a:cubicBezTo>
                    <a:pt x="4775" y="14854"/>
                    <a:pt x="4047" y="15231"/>
                    <a:pt x="3278" y="1531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 name="任意多边形: 形状 76"/>
            <p:cNvSpPr/>
            <p:nvPr/>
          </p:nvSpPr>
          <p:spPr>
            <a:xfrm>
              <a:off x="6835918" y="6005118"/>
              <a:ext cx="471583" cy="258831"/>
            </a:xfrm>
            <a:custGeom>
              <a:avLst/>
              <a:gdLst>
                <a:gd name="connsiteX0" fmla="*/ 468357 w 471583"/>
                <a:gd name="connsiteY0" fmla="*/ 258646 h 258831"/>
                <a:gd name="connsiteX1" fmla="*/ 464877 w 471583"/>
                <a:gd name="connsiteY1" fmla="*/ 255895 h 258831"/>
                <a:gd name="connsiteX2" fmla="*/ 460830 w 471583"/>
                <a:gd name="connsiteY2" fmla="*/ 231616 h 258831"/>
                <a:gd name="connsiteX3" fmla="*/ 463218 w 471583"/>
                <a:gd name="connsiteY3" fmla="*/ 227832 h 258831"/>
                <a:gd name="connsiteX4" fmla="*/ 467022 w 471583"/>
                <a:gd name="connsiteY4" fmla="*/ 230240 h 258831"/>
                <a:gd name="connsiteX5" fmla="*/ 471311 w 471583"/>
                <a:gd name="connsiteY5" fmla="*/ 254883 h 258831"/>
                <a:gd name="connsiteX6" fmla="*/ 468600 w 471583"/>
                <a:gd name="connsiteY6" fmla="*/ 258440 h 258831"/>
                <a:gd name="connsiteX7" fmla="*/ 468600 w 471583"/>
                <a:gd name="connsiteY7" fmla="*/ 258444 h 258831"/>
                <a:gd name="connsiteX8" fmla="*/ 452778 w 471583"/>
                <a:gd name="connsiteY8" fmla="*/ 195764 h 258831"/>
                <a:gd name="connsiteX9" fmla="*/ 449460 w 471583"/>
                <a:gd name="connsiteY9" fmla="*/ 193741 h 258831"/>
                <a:gd name="connsiteX10" fmla="*/ 439991 w 471583"/>
                <a:gd name="connsiteY10" fmla="*/ 171202 h 258831"/>
                <a:gd name="connsiteX11" fmla="*/ 441650 w 471583"/>
                <a:gd name="connsiteY11" fmla="*/ 167002 h 258831"/>
                <a:gd name="connsiteX12" fmla="*/ 445778 w 471583"/>
                <a:gd name="connsiteY12" fmla="*/ 168491 h 258831"/>
                <a:gd name="connsiteX13" fmla="*/ 455449 w 471583"/>
                <a:gd name="connsiteY13" fmla="*/ 191515 h 258831"/>
                <a:gd name="connsiteX14" fmla="*/ 453546 w 471583"/>
                <a:gd name="connsiteY14" fmla="*/ 195562 h 258831"/>
                <a:gd name="connsiteX15" fmla="*/ 452778 w 471583"/>
                <a:gd name="connsiteY15" fmla="*/ 195764 h 258831"/>
                <a:gd name="connsiteX16" fmla="*/ 423724 w 471583"/>
                <a:gd name="connsiteY16" fmla="*/ 137900 h 258831"/>
                <a:gd name="connsiteX17" fmla="*/ 420689 w 471583"/>
                <a:gd name="connsiteY17" fmla="*/ 136483 h 258831"/>
                <a:gd name="connsiteX18" fmla="*/ 406527 w 471583"/>
                <a:gd name="connsiteY18" fmla="*/ 116575 h 258831"/>
                <a:gd name="connsiteX19" fmla="*/ 407012 w 471583"/>
                <a:gd name="connsiteY19" fmla="*/ 112043 h 258831"/>
                <a:gd name="connsiteX20" fmla="*/ 411545 w 471583"/>
                <a:gd name="connsiteY20" fmla="*/ 112528 h 258831"/>
                <a:gd name="connsiteX21" fmla="*/ 426031 w 471583"/>
                <a:gd name="connsiteY21" fmla="*/ 132761 h 258831"/>
                <a:gd name="connsiteX22" fmla="*/ 425100 w 471583"/>
                <a:gd name="connsiteY22" fmla="*/ 137171 h 258831"/>
                <a:gd name="connsiteX23" fmla="*/ 423724 w 471583"/>
                <a:gd name="connsiteY23" fmla="*/ 137900 h 258831"/>
                <a:gd name="connsiteX24" fmla="*/ 382572 w 471583"/>
                <a:gd name="connsiteY24" fmla="*/ 87926 h 258831"/>
                <a:gd name="connsiteX25" fmla="*/ 380023 w 471583"/>
                <a:gd name="connsiteY25" fmla="*/ 87036 h 258831"/>
                <a:gd name="connsiteX26" fmla="*/ 361773 w 471583"/>
                <a:gd name="connsiteY26" fmla="*/ 70850 h 258831"/>
                <a:gd name="connsiteX27" fmla="*/ 361287 w 471583"/>
                <a:gd name="connsiteY27" fmla="*/ 66358 h 258831"/>
                <a:gd name="connsiteX28" fmla="*/ 365779 w 471583"/>
                <a:gd name="connsiteY28" fmla="*/ 65913 h 258831"/>
                <a:gd name="connsiteX29" fmla="*/ 384433 w 471583"/>
                <a:gd name="connsiteY29" fmla="*/ 82504 h 258831"/>
                <a:gd name="connsiteX30" fmla="*/ 384433 w 471583"/>
                <a:gd name="connsiteY30" fmla="*/ 86995 h 258831"/>
                <a:gd name="connsiteX31" fmla="*/ 382572 w 471583"/>
                <a:gd name="connsiteY31" fmla="*/ 87926 h 258831"/>
                <a:gd name="connsiteX32" fmla="*/ 331303 w 471583"/>
                <a:gd name="connsiteY32" fmla="*/ 48351 h 258831"/>
                <a:gd name="connsiteX33" fmla="*/ 329320 w 471583"/>
                <a:gd name="connsiteY33" fmla="*/ 47906 h 258831"/>
                <a:gd name="connsiteX34" fmla="*/ 307914 w 471583"/>
                <a:gd name="connsiteY34" fmla="*/ 36131 h 258831"/>
                <a:gd name="connsiteX35" fmla="*/ 306498 w 471583"/>
                <a:gd name="connsiteY35" fmla="*/ 31882 h 258831"/>
                <a:gd name="connsiteX36" fmla="*/ 310747 w 471583"/>
                <a:gd name="connsiteY36" fmla="*/ 30466 h 258831"/>
                <a:gd name="connsiteX37" fmla="*/ 332639 w 471583"/>
                <a:gd name="connsiteY37" fmla="*/ 42605 h 258831"/>
                <a:gd name="connsiteX38" fmla="*/ 333731 w 471583"/>
                <a:gd name="connsiteY38" fmla="*/ 46939 h 258831"/>
                <a:gd name="connsiteX39" fmla="*/ 333690 w 471583"/>
                <a:gd name="connsiteY39" fmla="*/ 46976 h 258831"/>
                <a:gd name="connsiteX40" fmla="*/ 331303 w 471583"/>
                <a:gd name="connsiteY40" fmla="*/ 48351 h 258831"/>
                <a:gd name="connsiteX41" fmla="*/ 3297 w 471583"/>
                <a:gd name="connsiteY41" fmla="*/ 66601 h 258831"/>
                <a:gd name="connsiteX42" fmla="*/ -224 w 471583"/>
                <a:gd name="connsiteY42" fmla="*/ 63849 h 258831"/>
                <a:gd name="connsiteX43" fmla="*/ 1030 w 471583"/>
                <a:gd name="connsiteY43" fmla="*/ 60936 h 258831"/>
                <a:gd name="connsiteX44" fmla="*/ 21263 w 471583"/>
                <a:gd name="connsiteY44" fmla="*/ 46571 h 258831"/>
                <a:gd name="connsiteX45" fmla="*/ 25754 w 471583"/>
                <a:gd name="connsiteY45" fmla="*/ 47024 h 258831"/>
                <a:gd name="connsiteX46" fmla="*/ 25309 w 471583"/>
                <a:gd name="connsiteY46" fmla="*/ 51524 h 258831"/>
                <a:gd name="connsiteX47" fmla="*/ 24702 w 471583"/>
                <a:gd name="connsiteY47" fmla="*/ 51912 h 258831"/>
                <a:gd name="connsiteX48" fmla="*/ 4713 w 471583"/>
                <a:gd name="connsiteY48" fmla="*/ 65994 h 258831"/>
                <a:gd name="connsiteX49" fmla="*/ 3297 w 471583"/>
                <a:gd name="connsiteY49" fmla="*/ 66601 h 258831"/>
                <a:gd name="connsiteX50" fmla="*/ 272710 w 471583"/>
                <a:gd name="connsiteY50" fmla="*/ 21159 h 258831"/>
                <a:gd name="connsiteX51" fmla="*/ 271375 w 471583"/>
                <a:gd name="connsiteY51" fmla="*/ 21159 h 258831"/>
                <a:gd name="connsiteX52" fmla="*/ 247865 w 471583"/>
                <a:gd name="connsiteY52" fmla="*/ 14402 h 258831"/>
                <a:gd name="connsiteX53" fmla="*/ 245559 w 471583"/>
                <a:gd name="connsiteY53" fmla="*/ 10586 h 258831"/>
                <a:gd name="connsiteX54" fmla="*/ 245559 w 471583"/>
                <a:gd name="connsiteY54" fmla="*/ 10557 h 258831"/>
                <a:gd name="connsiteX55" fmla="*/ 249321 w 471583"/>
                <a:gd name="connsiteY55" fmla="*/ 8235 h 258831"/>
                <a:gd name="connsiteX56" fmla="*/ 249362 w 471583"/>
                <a:gd name="connsiteY56" fmla="*/ 8251 h 258831"/>
                <a:gd name="connsiteX57" fmla="*/ 273398 w 471583"/>
                <a:gd name="connsiteY57" fmla="*/ 15130 h 258831"/>
                <a:gd name="connsiteX58" fmla="*/ 275340 w 471583"/>
                <a:gd name="connsiteY58" fmla="*/ 19205 h 258831"/>
                <a:gd name="connsiteX59" fmla="*/ 272710 w 471583"/>
                <a:gd name="connsiteY59" fmla="*/ 21321 h 258831"/>
                <a:gd name="connsiteX60" fmla="*/ 58855 w 471583"/>
                <a:gd name="connsiteY60" fmla="*/ 33056 h 258831"/>
                <a:gd name="connsiteX61" fmla="*/ 55334 w 471583"/>
                <a:gd name="connsiteY61" fmla="*/ 30211 h 258831"/>
                <a:gd name="connsiteX62" fmla="*/ 57155 w 471583"/>
                <a:gd name="connsiteY62" fmla="*/ 26986 h 258831"/>
                <a:gd name="connsiteX63" fmla="*/ 80260 w 471583"/>
                <a:gd name="connsiteY63" fmla="*/ 17436 h 258831"/>
                <a:gd name="connsiteX64" fmla="*/ 84185 w 471583"/>
                <a:gd name="connsiteY64" fmla="*/ 19650 h 258831"/>
                <a:gd name="connsiteX65" fmla="*/ 82445 w 471583"/>
                <a:gd name="connsiteY65" fmla="*/ 23425 h 258831"/>
                <a:gd name="connsiteX66" fmla="*/ 59826 w 471583"/>
                <a:gd name="connsiteY66" fmla="*/ 32772 h 258831"/>
                <a:gd name="connsiteX67" fmla="*/ 58693 w 471583"/>
                <a:gd name="connsiteY67" fmla="*/ 33056 h 258831"/>
                <a:gd name="connsiteX68" fmla="*/ 209423 w 471583"/>
                <a:gd name="connsiteY68" fmla="*/ 7563 h 258831"/>
                <a:gd name="connsiteX69" fmla="*/ 208735 w 471583"/>
                <a:gd name="connsiteY69" fmla="*/ 7563 h 258831"/>
                <a:gd name="connsiteX70" fmla="*/ 184457 w 471583"/>
                <a:gd name="connsiteY70" fmla="*/ 6187 h 258831"/>
                <a:gd name="connsiteX71" fmla="*/ 181341 w 471583"/>
                <a:gd name="connsiteY71" fmla="*/ 2950 h 258831"/>
                <a:gd name="connsiteX72" fmla="*/ 184457 w 471583"/>
                <a:gd name="connsiteY72" fmla="*/ -166 h 258831"/>
                <a:gd name="connsiteX73" fmla="*/ 184538 w 471583"/>
                <a:gd name="connsiteY73" fmla="*/ -166 h 258831"/>
                <a:gd name="connsiteX74" fmla="*/ 209504 w 471583"/>
                <a:gd name="connsiteY74" fmla="*/ 1251 h 258831"/>
                <a:gd name="connsiteX75" fmla="*/ 212337 w 471583"/>
                <a:gd name="connsiteY75" fmla="*/ 4730 h 258831"/>
                <a:gd name="connsiteX76" fmla="*/ 209261 w 471583"/>
                <a:gd name="connsiteY76" fmla="*/ 7563 h 258831"/>
                <a:gd name="connsiteX77" fmla="*/ 120401 w 471583"/>
                <a:gd name="connsiteY77" fmla="*/ 12500 h 258831"/>
                <a:gd name="connsiteX78" fmla="*/ 117083 w 471583"/>
                <a:gd name="connsiteY78" fmla="*/ 9408 h 258831"/>
                <a:gd name="connsiteX79" fmla="*/ 119430 w 471583"/>
                <a:gd name="connsiteY79" fmla="*/ 6228 h 258831"/>
                <a:gd name="connsiteX80" fmla="*/ 144073 w 471583"/>
                <a:gd name="connsiteY80" fmla="*/ 2181 h 258831"/>
                <a:gd name="connsiteX81" fmla="*/ 147310 w 471583"/>
                <a:gd name="connsiteY81" fmla="*/ 5321 h 258831"/>
                <a:gd name="connsiteX82" fmla="*/ 144842 w 471583"/>
                <a:gd name="connsiteY82" fmla="*/ 8494 h 258831"/>
                <a:gd name="connsiteX83" fmla="*/ 120563 w 471583"/>
                <a:gd name="connsiteY83" fmla="*/ 12540 h 2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1583" h="258831">
                  <a:moveTo>
                    <a:pt x="468357" y="258646"/>
                  </a:moveTo>
                  <a:cubicBezTo>
                    <a:pt x="466657" y="258836"/>
                    <a:pt x="465079" y="257610"/>
                    <a:pt x="464877" y="255895"/>
                  </a:cubicBezTo>
                  <a:cubicBezTo>
                    <a:pt x="463825" y="247802"/>
                    <a:pt x="462408" y="239709"/>
                    <a:pt x="460830" y="231616"/>
                  </a:cubicBezTo>
                  <a:cubicBezTo>
                    <a:pt x="460466" y="229908"/>
                    <a:pt x="461518" y="228213"/>
                    <a:pt x="463218" y="227832"/>
                  </a:cubicBezTo>
                  <a:cubicBezTo>
                    <a:pt x="464958" y="227452"/>
                    <a:pt x="466657" y="228532"/>
                    <a:pt x="467022" y="230240"/>
                  </a:cubicBezTo>
                  <a:cubicBezTo>
                    <a:pt x="468802" y="238333"/>
                    <a:pt x="470258" y="246628"/>
                    <a:pt x="471311" y="254883"/>
                  </a:cubicBezTo>
                  <a:cubicBezTo>
                    <a:pt x="471553" y="256611"/>
                    <a:pt x="470339" y="258201"/>
                    <a:pt x="468600" y="258440"/>
                  </a:cubicBezTo>
                  <a:cubicBezTo>
                    <a:pt x="468600" y="258444"/>
                    <a:pt x="468600" y="258444"/>
                    <a:pt x="468600" y="258444"/>
                  </a:cubicBezTo>
                  <a:close/>
                  <a:moveTo>
                    <a:pt x="452778" y="195764"/>
                  </a:moveTo>
                  <a:cubicBezTo>
                    <a:pt x="451321" y="195930"/>
                    <a:pt x="449986" y="195097"/>
                    <a:pt x="449460" y="193741"/>
                  </a:cubicBezTo>
                  <a:cubicBezTo>
                    <a:pt x="446668" y="186134"/>
                    <a:pt x="443471" y="178567"/>
                    <a:pt x="439991" y="171202"/>
                  </a:cubicBezTo>
                  <a:cubicBezTo>
                    <a:pt x="439303" y="169579"/>
                    <a:pt x="440031" y="167702"/>
                    <a:pt x="441650" y="167002"/>
                  </a:cubicBezTo>
                  <a:cubicBezTo>
                    <a:pt x="443228" y="166338"/>
                    <a:pt x="445008" y="166990"/>
                    <a:pt x="445778" y="168491"/>
                  </a:cubicBezTo>
                  <a:cubicBezTo>
                    <a:pt x="449298" y="176017"/>
                    <a:pt x="452575" y="183746"/>
                    <a:pt x="455449" y="191515"/>
                  </a:cubicBezTo>
                  <a:cubicBezTo>
                    <a:pt x="456015" y="193158"/>
                    <a:pt x="455165" y="194955"/>
                    <a:pt x="453546" y="195562"/>
                  </a:cubicBezTo>
                  <a:cubicBezTo>
                    <a:pt x="453304" y="195671"/>
                    <a:pt x="453061" y="195740"/>
                    <a:pt x="452778" y="195764"/>
                  </a:cubicBezTo>
                  <a:close/>
                  <a:moveTo>
                    <a:pt x="423724" y="137900"/>
                  </a:moveTo>
                  <a:cubicBezTo>
                    <a:pt x="422510" y="138037"/>
                    <a:pt x="421337" y="137491"/>
                    <a:pt x="420689" y="136483"/>
                  </a:cubicBezTo>
                  <a:cubicBezTo>
                    <a:pt x="416279" y="129645"/>
                    <a:pt x="411504" y="122968"/>
                    <a:pt x="406527" y="116575"/>
                  </a:cubicBezTo>
                  <a:cubicBezTo>
                    <a:pt x="405394" y="115191"/>
                    <a:pt x="405636" y="113160"/>
                    <a:pt x="407012" y="112043"/>
                  </a:cubicBezTo>
                  <a:cubicBezTo>
                    <a:pt x="408388" y="110926"/>
                    <a:pt x="410411" y="111144"/>
                    <a:pt x="411545" y="112528"/>
                  </a:cubicBezTo>
                  <a:cubicBezTo>
                    <a:pt x="416603" y="119043"/>
                    <a:pt x="421499" y="125882"/>
                    <a:pt x="426031" y="132761"/>
                  </a:cubicBezTo>
                  <a:cubicBezTo>
                    <a:pt x="427002" y="134238"/>
                    <a:pt x="426557" y="136208"/>
                    <a:pt x="425100" y="137171"/>
                  </a:cubicBezTo>
                  <a:cubicBezTo>
                    <a:pt x="424696" y="137523"/>
                    <a:pt x="424250" y="137774"/>
                    <a:pt x="423724" y="137900"/>
                  </a:cubicBezTo>
                  <a:close/>
                  <a:moveTo>
                    <a:pt x="382572" y="87926"/>
                  </a:moveTo>
                  <a:cubicBezTo>
                    <a:pt x="381641" y="88019"/>
                    <a:pt x="380710" y="87695"/>
                    <a:pt x="380023" y="87036"/>
                  </a:cubicBezTo>
                  <a:cubicBezTo>
                    <a:pt x="374195" y="81371"/>
                    <a:pt x="367883" y="75908"/>
                    <a:pt x="361773" y="70850"/>
                  </a:cubicBezTo>
                  <a:cubicBezTo>
                    <a:pt x="360397" y="69741"/>
                    <a:pt x="360195" y="67734"/>
                    <a:pt x="361287" y="66358"/>
                  </a:cubicBezTo>
                  <a:cubicBezTo>
                    <a:pt x="362420" y="65019"/>
                    <a:pt x="364403" y="64821"/>
                    <a:pt x="365779" y="65913"/>
                  </a:cubicBezTo>
                  <a:cubicBezTo>
                    <a:pt x="372213" y="71133"/>
                    <a:pt x="378485" y="76717"/>
                    <a:pt x="384433" y="82504"/>
                  </a:cubicBezTo>
                  <a:cubicBezTo>
                    <a:pt x="385647" y="83750"/>
                    <a:pt x="385647" y="85749"/>
                    <a:pt x="384433" y="86995"/>
                  </a:cubicBezTo>
                  <a:cubicBezTo>
                    <a:pt x="383947" y="87513"/>
                    <a:pt x="383300" y="87841"/>
                    <a:pt x="382572" y="87926"/>
                  </a:cubicBezTo>
                  <a:close/>
                  <a:moveTo>
                    <a:pt x="331303" y="48351"/>
                  </a:moveTo>
                  <a:cubicBezTo>
                    <a:pt x="330615" y="48420"/>
                    <a:pt x="329927" y="48262"/>
                    <a:pt x="329320" y="47906"/>
                  </a:cubicBezTo>
                  <a:cubicBezTo>
                    <a:pt x="322401" y="43860"/>
                    <a:pt x="315198" y="39813"/>
                    <a:pt x="307914" y="36131"/>
                  </a:cubicBezTo>
                  <a:cubicBezTo>
                    <a:pt x="306337" y="35350"/>
                    <a:pt x="305729" y="33448"/>
                    <a:pt x="306498" y="31882"/>
                  </a:cubicBezTo>
                  <a:cubicBezTo>
                    <a:pt x="307267" y="30316"/>
                    <a:pt x="309169" y="29685"/>
                    <a:pt x="310747" y="30466"/>
                  </a:cubicBezTo>
                  <a:cubicBezTo>
                    <a:pt x="318192" y="34148"/>
                    <a:pt x="325557" y="38195"/>
                    <a:pt x="332639" y="42605"/>
                  </a:cubicBezTo>
                  <a:cubicBezTo>
                    <a:pt x="334136" y="43504"/>
                    <a:pt x="334621" y="45446"/>
                    <a:pt x="333731" y="46939"/>
                  </a:cubicBezTo>
                  <a:cubicBezTo>
                    <a:pt x="333690" y="46951"/>
                    <a:pt x="333690" y="46963"/>
                    <a:pt x="333690" y="46976"/>
                  </a:cubicBezTo>
                  <a:cubicBezTo>
                    <a:pt x="333164" y="47789"/>
                    <a:pt x="332274" y="48303"/>
                    <a:pt x="331303" y="48351"/>
                  </a:cubicBezTo>
                  <a:close/>
                  <a:moveTo>
                    <a:pt x="3297" y="66601"/>
                  </a:moveTo>
                  <a:cubicBezTo>
                    <a:pt x="1556" y="66811"/>
                    <a:pt x="-22" y="65581"/>
                    <a:pt x="-224" y="63849"/>
                  </a:cubicBezTo>
                  <a:cubicBezTo>
                    <a:pt x="-345" y="62724"/>
                    <a:pt x="140" y="61612"/>
                    <a:pt x="1030" y="60936"/>
                  </a:cubicBezTo>
                  <a:cubicBezTo>
                    <a:pt x="7586" y="55878"/>
                    <a:pt x="14465" y="51022"/>
                    <a:pt x="21263" y="46571"/>
                  </a:cubicBezTo>
                  <a:cubicBezTo>
                    <a:pt x="22638" y="45454"/>
                    <a:pt x="24662" y="45656"/>
                    <a:pt x="25754" y="47024"/>
                  </a:cubicBezTo>
                  <a:cubicBezTo>
                    <a:pt x="26887" y="48392"/>
                    <a:pt x="26685" y="50407"/>
                    <a:pt x="25309" y="51524"/>
                  </a:cubicBezTo>
                  <a:cubicBezTo>
                    <a:pt x="25107" y="51674"/>
                    <a:pt x="24905" y="51807"/>
                    <a:pt x="24702" y="51912"/>
                  </a:cubicBezTo>
                  <a:cubicBezTo>
                    <a:pt x="17864" y="56282"/>
                    <a:pt x="11147" y="61017"/>
                    <a:pt x="4713" y="65994"/>
                  </a:cubicBezTo>
                  <a:cubicBezTo>
                    <a:pt x="4308" y="66318"/>
                    <a:pt x="3823" y="66528"/>
                    <a:pt x="3297" y="66601"/>
                  </a:cubicBezTo>
                  <a:close/>
                  <a:moveTo>
                    <a:pt x="272710" y="21159"/>
                  </a:moveTo>
                  <a:cubicBezTo>
                    <a:pt x="272265" y="21256"/>
                    <a:pt x="271820" y="21256"/>
                    <a:pt x="271375" y="21159"/>
                  </a:cubicBezTo>
                  <a:cubicBezTo>
                    <a:pt x="263687" y="18610"/>
                    <a:pt x="255756" y="16303"/>
                    <a:pt x="247865" y="14402"/>
                  </a:cubicBezTo>
                  <a:cubicBezTo>
                    <a:pt x="246165" y="13985"/>
                    <a:pt x="245153" y="12277"/>
                    <a:pt x="245559" y="10586"/>
                  </a:cubicBezTo>
                  <a:cubicBezTo>
                    <a:pt x="245559" y="10574"/>
                    <a:pt x="245559" y="10566"/>
                    <a:pt x="245559" y="10557"/>
                  </a:cubicBezTo>
                  <a:cubicBezTo>
                    <a:pt x="245963" y="8882"/>
                    <a:pt x="247622" y="7842"/>
                    <a:pt x="249321" y="8235"/>
                  </a:cubicBezTo>
                  <a:cubicBezTo>
                    <a:pt x="249321" y="8243"/>
                    <a:pt x="249362" y="8247"/>
                    <a:pt x="249362" y="8251"/>
                  </a:cubicBezTo>
                  <a:cubicBezTo>
                    <a:pt x="257455" y="10193"/>
                    <a:pt x="265548" y="12500"/>
                    <a:pt x="273398" y="15130"/>
                  </a:cubicBezTo>
                  <a:cubicBezTo>
                    <a:pt x="275057" y="15717"/>
                    <a:pt x="275948" y="17542"/>
                    <a:pt x="275340" y="19205"/>
                  </a:cubicBezTo>
                  <a:cubicBezTo>
                    <a:pt x="274936" y="20358"/>
                    <a:pt x="273924" y="21179"/>
                    <a:pt x="272710" y="21321"/>
                  </a:cubicBezTo>
                  <a:close/>
                  <a:moveTo>
                    <a:pt x="58855" y="33056"/>
                  </a:moveTo>
                  <a:cubicBezTo>
                    <a:pt x="57114" y="33242"/>
                    <a:pt x="55536" y="31967"/>
                    <a:pt x="55334" y="30211"/>
                  </a:cubicBezTo>
                  <a:cubicBezTo>
                    <a:pt x="55213" y="28860"/>
                    <a:pt x="55941" y="27565"/>
                    <a:pt x="57155" y="26986"/>
                  </a:cubicBezTo>
                  <a:cubicBezTo>
                    <a:pt x="64722" y="23506"/>
                    <a:pt x="72491" y="20269"/>
                    <a:pt x="80260" y="17436"/>
                  </a:cubicBezTo>
                  <a:cubicBezTo>
                    <a:pt x="81960" y="16959"/>
                    <a:pt x="83740" y="17950"/>
                    <a:pt x="84185" y="19650"/>
                  </a:cubicBezTo>
                  <a:cubicBezTo>
                    <a:pt x="84631" y="21171"/>
                    <a:pt x="83902" y="22774"/>
                    <a:pt x="82445" y="23425"/>
                  </a:cubicBezTo>
                  <a:cubicBezTo>
                    <a:pt x="74838" y="26177"/>
                    <a:pt x="67231" y="29333"/>
                    <a:pt x="59826" y="32772"/>
                  </a:cubicBezTo>
                  <a:cubicBezTo>
                    <a:pt x="59462" y="32942"/>
                    <a:pt x="59097" y="33040"/>
                    <a:pt x="58693" y="33056"/>
                  </a:cubicBezTo>
                  <a:close/>
                  <a:moveTo>
                    <a:pt x="209423" y="7563"/>
                  </a:moveTo>
                  <a:lnTo>
                    <a:pt x="208735" y="7563"/>
                  </a:lnTo>
                  <a:cubicBezTo>
                    <a:pt x="200642" y="6754"/>
                    <a:pt x="192549" y="6309"/>
                    <a:pt x="184457" y="6187"/>
                  </a:cubicBezTo>
                  <a:cubicBezTo>
                    <a:pt x="182717" y="6143"/>
                    <a:pt x="181301" y="4698"/>
                    <a:pt x="181341" y="2950"/>
                  </a:cubicBezTo>
                  <a:cubicBezTo>
                    <a:pt x="181341" y="1230"/>
                    <a:pt x="182717" y="-166"/>
                    <a:pt x="184457" y="-166"/>
                  </a:cubicBezTo>
                  <a:cubicBezTo>
                    <a:pt x="184497" y="-166"/>
                    <a:pt x="184497" y="-166"/>
                    <a:pt x="184538" y="-166"/>
                  </a:cubicBezTo>
                  <a:cubicBezTo>
                    <a:pt x="192630" y="-166"/>
                    <a:pt x="201249" y="441"/>
                    <a:pt x="209504" y="1251"/>
                  </a:cubicBezTo>
                  <a:cubicBezTo>
                    <a:pt x="211245" y="1441"/>
                    <a:pt x="212499" y="2991"/>
                    <a:pt x="212337" y="4730"/>
                  </a:cubicBezTo>
                  <a:cubicBezTo>
                    <a:pt x="212175" y="6317"/>
                    <a:pt x="210840" y="7531"/>
                    <a:pt x="209261" y="7563"/>
                  </a:cubicBezTo>
                  <a:close/>
                  <a:moveTo>
                    <a:pt x="120401" y="12500"/>
                  </a:moveTo>
                  <a:cubicBezTo>
                    <a:pt x="118621" y="12556"/>
                    <a:pt x="117164" y="11172"/>
                    <a:pt x="117083" y="9408"/>
                  </a:cubicBezTo>
                  <a:cubicBezTo>
                    <a:pt x="117043" y="7939"/>
                    <a:pt x="118014" y="6628"/>
                    <a:pt x="119430" y="6228"/>
                  </a:cubicBezTo>
                  <a:cubicBezTo>
                    <a:pt x="127523" y="4488"/>
                    <a:pt x="135616" y="3071"/>
                    <a:pt x="144073" y="2181"/>
                  </a:cubicBezTo>
                  <a:cubicBezTo>
                    <a:pt x="145854" y="2149"/>
                    <a:pt x="147310" y="3557"/>
                    <a:pt x="147310" y="5321"/>
                  </a:cubicBezTo>
                  <a:cubicBezTo>
                    <a:pt x="147351" y="6835"/>
                    <a:pt x="146299" y="8158"/>
                    <a:pt x="144842" y="8494"/>
                  </a:cubicBezTo>
                  <a:cubicBezTo>
                    <a:pt x="136749" y="9505"/>
                    <a:pt x="128656" y="10881"/>
                    <a:pt x="120563" y="1254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 name="任意多边形: 形状 77"/>
            <p:cNvSpPr/>
            <p:nvPr/>
          </p:nvSpPr>
          <p:spPr>
            <a:xfrm>
              <a:off x="7303016" y="6297799"/>
              <a:ext cx="6761" cy="19058"/>
            </a:xfrm>
            <a:custGeom>
              <a:avLst/>
              <a:gdLst>
                <a:gd name="connsiteX0" fmla="*/ 3282 w 6761"/>
                <a:gd name="connsiteY0" fmla="*/ 18893 h 19058"/>
                <a:gd name="connsiteX1" fmla="*/ 2756 w 6761"/>
                <a:gd name="connsiteY1" fmla="*/ 18893 h 19058"/>
                <a:gd name="connsiteX2" fmla="*/ -239 w 6761"/>
                <a:gd name="connsiteY2" fmla="*/ 15535 h 19058"/>
                <a:gd name="connsiteX3" fmla="*/ 166 w 6761"/>
                <a:gd name="connsiteY3" fmla="*/ 2991 h 19058"/>
                <a:gd name="connsiteX4" fmla="*/ 3322 w 6761"/>
                <a:gd name="connsiteY4" fmla="*/ -166 h 19058"/>
                <a:gd name="connsiteX5" fmla="*/ 3363 w 6761"/>
                <a:gd name="connsiteY5" fmla="*/ -166 h 19058"/>
                <a:gd name="connsiteX6" fmla="*/ 6519 w 6761"/>
                <a:gd name="connsiteY6" fmla="*/ 3072 h 19058"/>
                <a:gd name="connsiteX7" fmla="*/ 6519 w 6761"/>
                <a:gd name="connsiteY7" fmla="*/ 3072 h 19058"/>
                <a:gd name="connsiteX8" fmla="*/ 6115 w 6761"/>
                <a:gd name="connsiteY8" fmla="*/ 15899 h 19058"/>
                <a:gd name="connsiteX9" fmla="*/ 3282 w 6761"/>
                <a:gd name="connsiteY9" fmla="*/ 18893 h 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1" h="19058">
                  <a:moveTo>
                    <a:pt x="3282" y="18893"/>
                  </a:moveTo>
                  <a:lnTo>
                    <a:pt x="2756" y="18893"/>
                  </a:lnTo>
                  <a:cubicBezTo>
                    <a:pt x="1016" y="18784"/>
                    <a:pt x="-320" y="17287"/>
                    <a:pt x="-239" y="15535"/>
                  </a:cubicBezTo>
                  <a:cubicBezTo>
                    <a:pt x="4" y="11488"/>
                    <a:pt x="125" y="7118"/>
                    <a:pt x="166" y="2991"/>
                  </a:cubicBezTo>
                  <a:cubicBezTo>
                    <a:pt x="166" y="1246"/>
                    <a:pt x="1583" y="-166"/>
                    <a:pt x="3322" y="-166"/>
                  </a:cubicBezTo>
                  <a:cubicBezTo>
                    <a:pt x="3322" y="-166"/>
                    <a:pt x="3363" y="-166"/>
                    <a:pt x="3363" y="-166"/>
                  </a:cubicBezTo>
                  <a:cubicBezTo>
                    <a:pt x="5143" y="-145"/>
                    <a:pt x="6559" y="1307"/>
                    <a:pt x="6519" y="3072"/>
                  </a:cubicBezTo>
                  <a:cubicBezTo>
                    <a:pt x="6519" y="3072"/>
                    <a:pt x="6519" y="3072"/>
                    <a:pt x="6519" y="3072"/>
                  </a:cubicBezTo>
                  <a:cubicBezTo>
                    <a:pt x="6519" y="7118"/>
                    <a:pt x="6519" y="11610"/>
                    <a:pt x="6115" y="15899"/>
                  </a:cubicBezTo>
                  <a:cubicBezTo>
                    <a:pt x="6034" y="17453"/>
                    <a:pt x="4819" y="18719"/>
                    <a:pt x="3282" y="18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9" name="任意多边形: 形状 78"/>
            <p:cNvSpPr/>
            <p:nvPr/>
          </p:nvSpPr>
          <p:spPr>
            <a:xfrm>
              <a:off x="7202686" y="6506507"/>
              <a:ext cx="15863" cy="14919"/>
            </a:xfrm>
            <a:custGeom>
              <a:avLst/>
              <a:gdLst>
                <a:gd name="connsiteX0" fmla="*/ 3259 w 15863"/>
                <a:gd name="connsiteY0" fmla="*/ 14734 h 14919"/>
                <a:gd name="connsiteX1" fmla="*/ -221 w 15863"/>
                <a:gd name="connsiteY1" fmla="*/ 11942 h 14919"/>
                <a:gd name="connsiteX2" fmla="*/ 872 w 15863"/>
                <a:gd name="connsiteY2" fmla="*/ 9191 h 14919"/>
                <a:gd name="connsiteX3" fmla="*/ 10219 w 15863"/>
                <a:gd name="connsiteY3" fmla="*/ 774 h 14919"/>
                <a:gd name="connsiteX4" fmla="*/ 14670 w 15863"/>
                <a:gd name="connsiteY4" fmla="*/ 746 h 14919"/>
                <a:gd name="connsiteX5" fmla="*/ 14711 w 15863"/>
                <a:gd name="connsiteY5" fmla="*/ 774 h 14919"/>
                <a:gd name="connsiteX6" fmla="*/ 14711 w 15863"/>
                <a:gd name="connsiteY6" fmla="*/ 5266 h 14919"/>
                <a:gd name="connsiteX7" fmla="*/ 5161 w 15863"/>
                <a:gd name="connsiteY7" fmla="*/ 13844 h 14919"/>
                <a:gd name="connsiteX8" fmla="*/ 3259 w 15863"/>
                <a:gd name="connsiteY8" fmla="*/ 14734 h 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3" h="14919">
                  <a:moveTo>
                    <a:pt x="3259" y="14734"/>
                  </a:moveTo>
                  <a:cubicBezTo>
                    <a:pt x="1519" y="14925"/>
                    <a:pt x="-19" y="13674"/>
                    <a:pt x="-221" y="11942"/>
                  </a:cubicBezTo>
                  <a:cubicBezTo>
                    <a:pt x="-342" y="10898"/>
                    <a:pt x="62" y="9871"/>
                    <a:pt x="872" y="9191"/>
                  </a:cubicBezTo>
                  <a:cubicBezTo>
                    <a:pt x="3987" y="6480"/>
                    <a:pt x="7144" y="3647"/>
                    <a:pt x="10219" y="774"/>
                  </a:cubicBezTo>
                  <a:cubicBezTo>
                    <a:pt x="11433" y="-468"/>
                    <a:pt x="13456" y="-480"/>
                    <a:pt x="14670" y="746"/>
                  </a:cubicBezTo>
                  <a:cubicBezTo>
                    <a:pt x="14711" y="754"/>
                    <a:pt x="14711" y="766"/>
                    <a:pt x="14711" y="774"/>
                  </a:cubicBezTo>
                  <a:cubicBezTo>
                    <a:pt x="15925" y="2020"/>
                    <a:pt x="15925" y="4019"/>
                    <a:pt x="14711" y="5266"/>
                  </a:cubicBezTo>
                  <a:cubicBezTo>
                    <a:pt x="11595" y="8179"/>
                    <a:pt x="8358" y="11093"/>
                    <a:pt x="5161" y="13844"/>
                  </a:cubicBezTo>
                  <a:cubicBezTo>
                    <a:pt x="4675" y="14378"/>
                    <a:pt x="3987" y="14698"/>
                    <a:pt x="3259" y="14734"/>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0" name="任意多边形: 形状 79"/>
            <p:cNvSpPr/>
            <p:nvPr/>
          </p:nvSpPr>
          <p:spPr>
            <a:xfrm>
              <a:off x="6724010" y="6319073"/>
              <a:ext cx="453209" cy="272342"/>
            </a:xfrm>
            <a:custGeom>
              <a:avLst/>
              <a:gdLst>
                <a:gd name="connsiteX0" fmla="*/ 323921 w 453209"/>
                <a:gd name="connsiteY0" fmla="*/ 270877 h 272342"/>
                <a:gd name="connsiteX1" fmla="*/ 307209 w 453209"/>
                <a:gd name="connsiteY1" fmla="*/ 272172 h 272342"/>
                <a:gd name="connsiteX2" fmla="*/ 303891 w 453209"/>
                <a:gd name="connsiteY2" fmla="*/ 269186 h 272342"/>
                <a:gd name="connsiteX3" fmla="*/ 303891 w 453209"/>
                <a:gd name="connsiteY3" fmla="*/ 269178 h 272342"/>
                <a:gd name="connsiteX4" fmla="*/ 306886 w 453209"/>
                <a:gd name="connsiteY4" fmla="*/ 265859 h 272342"/>
                <a:gd name="connsiteX5" fmla="*/ 330840 w 453209"/>
                <a:gd name="connsiteY5" fmla="*/ 263634 h 272342"/>
                <a:gd name="connsiteX6" fmla="*/ 334442 w 453209"/>
                <a:gd name="connsiteY6" fmla="*/ 266345 h 272342"/>
                <a:gd name="connsiteX7" fmla="*/ 331731 w 453209"/>
                <a:gd name="connsiteY7" fmla="*/ 269906 h 272342"/>
                <a:gd name="connsiteX8" fmla="*/ 370293 w 453209"/>
                <a:gd name="connsiteY8" fmla="*/ 261934 h 272342"/>
                <a:gd name="connsiteX9" fmla="*/ 366773 w 453209"/>
                <a:gd name="connsiteY9" fmla="*/ 259207 h 272342"/>
                <a:gd name="connsiteX10" fmla="*/ 369120 w 453209"/>
                <a:gd name="connsiteY10" fmla="*/ 255743 h 272342"/>
                <a:gd name="connsiteX11" fmla="*/ 391982 w 453209"/>
                <a:gd name="connsiteY11" fmla="*/ 248298 h 272342"/>
                <a:gd name="connsiteX12" fmla="*/ 396029 w 453209"/>
                <a:gd name="connsiteY12" fmla="*/ 250159 h 272342"/>
                <a:gd name="connsiteX13" fmla="*/ 394168 w 453209"/>
                <a:gd name="connsiteY13" fmla="*/ 254206 h 272342"/>
                <a:gd name="connsiteX14" fmla="*/ 370779 w 453209"/>
                <a:gd name="connsiteY14" fmla="*/ 261813 h 272342"/>
                <a:gd name="connsiteX15" fmla="*/ 267918 w 453209"/>
                <a:gd name="connsiteY15" fmla="*/ 271484 h 272342"/>
                <a:gd name="connsiteX16" fmla="*/ 267271 w 453209"/>
                <a:gd name="connsiteY16" fmla="*/ 271484 h 272342"/>
                <a:gd name="connsiteX17" fmla="*/ 242992 w 453209"/>
                <a:gd name="connsiteY17" fmla="*/ 268328 h 272342"/>
                <a:gd name="connsiteX18" fmla="*/ 240402 w 453209"/>
                <a:gd name="connsiteY18" fmla="*/ 264666 h 272342"/>
                <a:gd name="connsiteX19" fmla="*/ 244084 w 453209"/>
                <a:gd name="connsiteY19" fmla="*/ 262096 h 272342"/>
                <a:gd name="connsiteX20" fmla="*/ 267918 w 453209"/>
                <a:gd name="connsiteY20" fmla="*/ 265131 h 272342"/>
                <a:gd name="connsiteX21" fmla="*/ 270831 w 453209"/>
                <a:gd name="connsiteY21" fmla="*/ 268571 h 272342"/>
                <a:gd name="connsiteX22" fmla="*/ 267837 w 453209"/>
                <a:gd name="connsiteY22" fmla="*/ 271484 h 272342"/>
                <a:gd name="connsiteX23" fmla="*/ 429453 w 453209"/>
                <a:gd name="connsiteY23" fmla="*/ 238182 h 272342"/>
                <a:gd name="connsiteX24" fmla="*/ 426297 w 453209"/>
                <a:gd name="connsiteY24" fmla="*/ 236523 h 272342"/>
                <a:gd name="connsiteX25" fmla="*/ 427591 w 453209"/>
                <a:gd name="connsiteY25" fmla="*/ 232233 h 272342"/>
                <a:gd name="connsiteX26" fmla="*/ 448350 w 453209"/>
                <a:gd name="connsiteY26" fmla="*/ 220094 h 272342"/>
                <a:gd name="connsiteX27" fmla="*/ 452639 w 453209"/>
                <a:gd name="connsiteY27" fmla="*/ 221543 h 272342"/>
                <a:gd name="connsiteX28" fmla="*/ 451789 w 453209"/>
                <a:gd name="connsiteY28" fmla="*/ 225435 h 272342"/>
                <a:gd name="connsiteX29" fmla="*/ 430586 w 453209"/>
                <a:gd name="connsiteY29" fmla="*/ 237898 h 272342"/>
                <a:gd name="connsiteX30" fmla="*/ 429372 w 453209"/>
                <a:gd name="connsiteY30" fmla="*/ 238182 h 272342"/>
                <a:gd name="connsiteX31" fmla="*/ 205400 w 453209"/>
                <a:gd name="connsiteY31" fmla="*/ 259061 h 272342"/>
                <a:gd name="connsiteX32" fmla="*/ 204105 w 453209"/>
                <a:gd name="connsiteY32" fmla="*/ 259061 h 272342"/>
                <a:gd name="connsiteX33" fmla="*/ 181000 w 453209"/>
                <a:gd name="connsiteY33" fmla="*/ 250726 h 272342"/>
                <a:gd name="connsiteX34" fmla="*/ 179583 w 453209"/>
                <a:gd name="connsiteY34" fmla="*/ 246432 h 272342"/>
                <a:gd name="connsiteX35" fmla="*/ 183387 w 453209"/>
                <a:gd name="connsiteY35" fmla="*/ 244818 h 272342"/>
                <a:gd name="connsiteX36" fmla="*/ 206007 w 453209"/>
                <a:gd name="connsiteY36" fmla="*/ 252911 h 272342"/>
                <a:gd name="connsiteX37" fmla="*/ 208111 w 453209"/>
                <a:gd name="connsiteY37" fmla="*/ 256905 h 272342"/>
                <a:gd name="connsiteX38" fmla="*/ 208111 w 453209"/>
                <a:gd name="connsiteY38" fmla="*/ 256957 h 272342"/>
                <a:gd name="connsiteX39" fmla="*/ 205319 w 453209"/>
                <a:gd name="connsiteY39" fmla="*/ 259061 h 272342"/>
                <a:gd name="connsiteX40" fmla="*/ 147091 w 453209"/>
                <a:gd name="connsiteY40" fmla="*/ 233407 h 272342"/>
                <a:gd name="connsiteX41" fmla="*/ 145148 w 453209"/>
                <a:gd name="connsiteY41" fmla="*/ 233002 h 272342"/>
                <a:gd name="connsiteX42" fmla="*/ 124430 w 453209"/>
                <a:gd name="connsiteY42" fmla="*/ 219811 h 272342"/>
                <a:gd name="connsiteX43" fmla="*/ 123621 w 453209"/>
                <a:gd name="connsiteY43" fmla="*/ 215400 h 272342"/>
                <a:gd name="connsiteX44" fmla="*/ 128032 w 453209"/>
                <a:gd name="connsiteY44" fmla="*/ 214591 h 272342"/>
                <a:gd name="connsiteX45" fmla="*/ 148264 w 453209"/>
                <a:gd name="connsiteY45" fmla="*/ 227499 h 272342"/>
                <a:gd name="connsiteX46" fmla="*/ 149437 w 453209"/>
                <a:gd name="connsiteY46" fmla="*/ 231829 h 272342"/>
                <a:gd name="connsiteX47" fmla="*/ 147010 w 453209"/>
                <a:gd name="connsiteY47" fmla="*/ 233407 h 272342"/>
                <a:gd name="connsiteX48" fmla="*/ 95781 w 453209"/>
                <a:gd name="connsiteY48" fmla="*/ 195653 h 272342"/>
                <a:gd name="connsiteX49" fmla="*/ 93313 w 453209"/>
                <a:gd name="connsiteY49" fmla="*/ 194804 h 272342"/>
                <a:gd name="connsiteX50" fmla="*/ 75954 w 453209"/>
                <a:gd name="connsiteY50" fmla="*/ 177404 h 272342"/>
                <a:gd name="connsiteX51" fmla="*/ 76642 w 453209"/>
                <a:gd name="connsiteY51" fmla="*/ 172932 h 272342"/>
                <a:gd name="connsiteX52" fmla="*/ 80648 w 453209"/>
                <a:gd name="connsiteY52" fmla="*/ 173115 h 272342"/>
                <a:gd name="connsiteX53" fmla="*/ 97602 w 453209"/>
                <a:gd name="connsiteY53" fmla="*/ 190150 h 272342"/>
                <a:gd name="connsiteX54" fmla="*/ 97602 w 453209"/>
                <a:gd name="connsiteY54" fmla="*/ 194642 h 272342"/>
                <a:gd name="connsiteX55" fmla="*/ 95700 w 453209"/>
                <a:gd name="connsiteY55" fmla="*/ 195653 h 272342"/>
                <a:gd name="connsiteX56" fmla="*/ 53941 w 453209"/>
                <a:gd name="connsiteY56" fmla="*/ 147662 h 272342"/>
                <a:gd name="connsiteX57" fmla="*/ 50987 w 453209"/>
                <a:gd name="connsiteY57" fmla="*/ 146327 h 272342"/>
                <a:gd name="connsiteX58" fmla="*/ 37877 w 453209"/>
                <a:gd name="connsiteY58" fmla="*/ 125528 h 272342"/>
                <a:gd name="connsiteX59" fmla="*/ 39050 w 453209"/>
                <a:gd name="connsiteY59" fmla="*/ 121198 h 272342"/>
                <a:gd name="connsiteX60" fmla="*/ 43420 w 453209"/>
                <a:gd name="connsiteY60" fmla="*/ 122372 h 272342"/>
                <a:gd name="connsiteX61" fmla="*/ 56247 w 453209"/>
                <a:gd name="connsiteY61" fmla="*/ 142604 h 272342"/>
                <a:gd name="connsiteX62" fmla="*/ 55438 w 453209"/>
                <a:gd name="connsiteY62" fmla="*/ 147015 h 272342"/>
                <a:gd name="connsiteX63" fmla="*/ 53941 w 453209"/>
                <a:gd name="connsiteY63" fmla="*/ 147662 h 272342"/>
                <a:gd name="connsiteX64" fmla="*/ 23674 w 453209"/>
                <a:gd name="connsiteY64" fmla="*/ 91619 h 272342"/>
                <a:gd name="connsiteX65" fmla="*/ 20396 w 453209"/>
                <a:gd name="connsiteY65" fmla="*/ 89676 h 272342"/>
                <a:gd name="connsiteX66" fmla="*/ 12060 w 453209"/>
                <a:gd name="connsiteY66" fmla="*/ 66531 h 272342"/>
                <a:gd name="connsiteX67" fmla="*/ 13719 w 453209"/>
                <a:gd name="connsiteY67" fmla="*/ 62334 h 272342"/>
                <a:gd name="connsiteX68" fmla="*/ 17927 w 453209"/>
                <a:gd name="connsiteY68" fmla="*/ 64014 h 272342"/>
                <a:gd name="connsiteX69" fmla="*/ 18130 w 453209"/>
                <a:gd name="connsiteY69" fmla="*/ 64629 h 272342"/>
                <a:gd name="connsiteX70" fmla="*/ 26223 w 453209"/>
                <a:gd name="connsiteY70" fmla="*/ 87248 h 272342"/>
                <a:gd name="connsiteX71" fmla="*/ 24564 w 453209"/>
                <a:gd name="connsiteY71" fmla="*/ 91384 h 272342"/>
                <a:gd name="connsiteX72" fmla="*/ 23633 w 453209"/>
                <a:gd name="connsiteY72" fmla="*/ 91619 h 272342"/>
                <a:gd name="connsiteX73" fmla="*/ 6274 w 453209"/>
                <a:gd name="connsiteY73" fmla="*/ 30315 h 272342"/>
                <a:gd name="connsiteX74" fmla="*/ 2794 w 453209"/>
                <a:gd name="connsiteY74" fmla="*/ 27685 h 272342"/>
                <a:gd name="connsiteX75" fmla="*/ 527 w 453209"/>
                <a:gd name="connsiteY75" fmla="*/ 11013 h 272342"/>
                <a:gd name="connsiteX76" fmla="*/ -241 w 453209"/>
                <a:gd name="connsiteY76" fmla="*/ 3284 h 272342"/>
                <a:gd name="connsiteX77" fmla="*/ 2672 w 453209"/>
                <a:gd name="connsiteY77" fmla="*/ -155 h 272342"/>
                <a:gd name="connsiteX78" fmla="*/ 6111 w 453209"/>
                <a:gd name="connsiteY78" fmla="*/ 2758 h 272342"/>
                <a:gd name="connsiteX79" fmla="*/ 6840 w 453209"/>
                <a:gd name="connsiteY79" fmla="*/ 10325 h 272342"/>
                <a:gd name="connsiteX80" fmla="*/ 9065 w 453209"/>
                <a:gd name="connsiteY80" fmla="*/ 26511 h 272342"/>
                <a:gd name="connsiteX81" fmla="*/ 6476 w 453209"/>
                <a:gd name="connsiteY81" fmla="*/ 30153 h 272342"/>
                <a:gd name="connsiteX82" fmla="*/ 6476 w 453209"/>
                <a:gd name="connsiteY82" fmla="*/ 30153 h 2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3209" h="272342">
                  <a:moveTo>
                    <a:pt x="323921" y="270877"/>
                  </a:moveTo>
                  <a:cubicBezTo>
                    <a:pt x="318377" y="271484"/>
                    <a:pt x="312753" y="271929"/>
                    <a:pt x="307209" y="272172"/>
                  </a:cubicBezTo>
                  <a:cubicBezTo>
                    <a:pt x="305469" y="272265"/>
                    <a:pt x="303972" y="270926"/>
                    <a:pt x="303891" y="269186"/>
                  </a:cubicBezTo>
                  <a:cubicBezTo>
                    <a:pt x="303891" y="269182"/>
                    <a:pt x="303891" y="269182"/>
                    <a:pt x="303891" y="269178"/>
                  </a:cubicBezTo>
                  <a:cubicBezTo>
                    <a:pt x="303851" y="267450"/>
                    <a:pt x="305145" y="265989"/>
                    <a:pt x="306886" y="265859"/>
                  </a:cubicBezTo>
                  <a:cubicBezTo>
                    <a:pt x="314979" y="265455"/>
                    <a:pt x="323071" y="264726"/>
                    <a:pt x="330840" y="263634"/>
                  </a:cubicBezTo>
                  <a:cubicBezTo>
                    <a:pt x="332581" y="263415"/>
                    <a:pt x="334159" y="264617"/>
                    <a:pt x="334442" y="266345"/>
                  </a:cubicBezTo>
                  <a:cubicBezTo>
                    <a:pt x="334644" y="268073"/>
                    <a:pt x="333471" y="269655"/>
                    <a:pt x="331731" y="269906"/>
                  </a:cubicBezTo>
                  <a:close/>
                  <a:moveTo>
                    <a:pt x="370293" y="261934"/>
                  </a:moveTo>
                  <a:cubicBezTo>
                    <a:pt x="368554" y="262157"/>
                    <a:pt x="366976" y="260935"/>
                    <a:pt x="366773" y="259207"/>
                  </a:cubicBezTo>
                  <a:cubicBezTo>
                    <a:pt x="366571" y="257621"/>
                    <a:pt x="367583" y="256132"/>
                    <a:pt x="369120" y="255743"/>
                  </a:cubicBezTo>
                  <a:cubicBezTo>
                    <a:pt x="376768" y="253599"/>
                    <a:pt x="384497" y="251090"/>
                    <a:pt x="391982" y="248298"/>
                  </a:cubicBezTo>
                  <a:cubicBezTo>
                    <a:pt x="393601" y="247723"/>
                    <a:pt x="395422" y="248545"/>
                    <a:pt x="396029" y="250159"/>
                  </a:cubicBezTo>
                  <a:cubicBezTo>
                    <a:pt x="396636" y="251790"/>
                    <a:pt x="395786" y="253599"/>
                    <a:pt x="394168" y="254206"/>
                  </a:cubicBezTo>
                  <a:cubicBezTo>
                    <a:pt x="386479" y="257079"/>
                    <a:pt x="378629" y="259628"/>
                    <a:pt x="370779" y="261813"/>
                  </a:cubicBezTo>
                  <a:close/>
                  <a:moveTo>
                    <a:pt x="267918" y="271484"/>
                  </a:moveTo>
                  <a:lnTo>
                    <a:pt x="267271" y="271484"/>
                  </a:lnTo>
                  <a:cubicBezTo>
                    <a:pt x="259178" y="270756"/>
                    <a:pt x="251085" y="269704"/>
                    <a:pt x="242992" y="268328"/>
                  </a:cubicBezTo>
                  <a:cubicBezTo>
                    <a:pt x="241252" y="268024"/>
                    <a:pt x="240119" y="266386"/>
                    <a:pt x="240402" y="264666"/>
                  </a:cubicBezTo>
                  <a:cubicBezTo>
                    <a:pt x="240725" y="262946"/>
                    <a:pt x="242344" y="261793"/>
                    <a:pt x="244084" y="262096"/>
                  </a:cubicBezTo>
                  <a:cubicBezTo>
                    <a:pt x="251934" y="263432"/>
                    <a:pt x="259946" y="264443"/>
                    <a:pt x="267918" y="265131"/>
                  </a:cubicBezTo>
                  <a:cubicBezTo>
                    <a:pt x="269658" y="265301"/>
                    <a:pt x="270953" y="266827"/>
                    <a:pt x="270831" y="268571"/>
                  </a:cubicBezTo>
                  <a:cubicBezTo>
                    <a:pt x="270669" y="270133"/>
                    <a:pt x="269415" y="271359"/>
                    <a:pt x="267837" y="271484"/>
                  </a:cubicBezTo>
                  <a:close/>
                  <a:moveTo>
                    <a:pt x="429453" y="238182"/>
                  </a:moveTo>
                  <a:cubicBezTo>
                    <a:pt x="428158" y="238311"/>
                    <a:pt x="426903" y="237656"/>
                    <a:pt x="426297" y="236523"/>
                  </a:cubicBezTo>
                  <a:cubicBezTo>
                    <a:pt x="425487" y="234981"/>
                    <a:pt x="426054" y="233071"/>
                    <a:pt x="427591" y="232233"/>
                  </a:cubicBezTo>
                  <a:cubicBezTo>
                    <a:pt x="434632" y="228470"/>
                    <a:pt x="441633" y="224343"/>
                    <a:pt x="448350" y="220094"/>
                  </a:cubicBezTo>
                  <a:cubicBezTo>
                    <a:pt x="449928" y="219309"/>
                    <a:pt x="451830" y="219960"/>
                    <a:pt x="452639" y="221543"/>
                  </a:cubicBezTo>
                  <a:cubicBezTo>
                    <a:pt x="453286" y="222878"/>
                    <a:pt x="452963" y="224492"/>
                    <a:pt x="451789" y="225435"/>
                  </a:cubicBezTo>
                  <a:cubicBezTo>
                    <a:pt x="444910" y="229846"/>
                    <a:pt x="437789" y="234054"/>
                    <a:pt x="430586" y="237898"/>
                  </a:cubicBezTo>
                  <a:cubicBezTo>
                    <a:pt x="430222" y="238080"/>
                    <a:pt x="429777" y="238178"/>
                    <a:pt x="429372" y="238182"/>
                  </a:cubicBezTo>
                  <a:close/>
                  <a:moveTo>
                    <a:pt x="205400" y="259061"/>
                  </a:moveTo>
                  <a:cubicBezTo>
                    <a:pt x="204955" y="259138"/>
                    <a:pt x="204550" y="259138"/>
                    <a:pt x="204105" y="259061"/>
                  </a:cubicBezTo>
                  <a:cubicBezTo>
                    <a:pt x="196295" y="256593"/>
                    <a:pt x="188526" y="253801"/>
                    <a:pt x="181000" y="250726"/>
                  </a:cubicBezTo>
                  <a:cubicBezTo>
                    <a:pt x="179422" y="249933"/>
                    <a:pt x="178774" y="248011"/>
                    <a:pt x="179583" y="246432"/>
                  </a:cubicBezTo>
                  <a:cubicBezTo>
                    <a:pt x="180272" y="245036"/>
                    <a:pt x="181890" y="244352"/>
                    <a:pt x="183387" y="244818"/>
                  </a:cubicBezTo>
                  <a:cubicBezTo>
                    <a:pt x="190792" y="247853"/>
                    <a:pt x="198400" y="250604"/>
                    <a:pt x="206007" y="252911"/>
                  </a:cubicBezTo>
                  <a:cubicBezTo>
                    <a:pt x="207707" y="253429"/>
                    <a:pt x="208637" y="255213"/>
                    <a:pt x="208111" y="256905"/>
                  </a:cubicBezTo>
                  <a:cubicBezTo>
                    <a:pt x="208111" y="256921"/>
                    <a:pt x="208111" y="256941"/>
                    <a:pt x="208111" y="256957"/>
                  </a:cubicBezTo>
                  <a:cubicBezTo>
                    <a:pt x="207666" y="258143"/>
                    <a:pt x="206574" y="258964"/>
                    <a:pt x="205319" y="259061"/>
                  </a:cubicBezTo>
                  <a:close/>
                  <a:moveTo>
                    <a:pt x="147091" y="233407"/>
                  </a:moveTo>
                  <a:cubicBezTo>
                    <a:pt x="146403" y="233492"/>
                    <a:pt x="145715" y="233350"/>
                    <a:pt x="145148" y="233002"/>
                  </a:cubicBezTo>
                  <a:cubicBezTo>
                    <a:pt x="138067" y="228956"/>
                    <a:pt x="131107" y="224464"/>
                    <a:pt x="124430" y="219811"/>
                  </a:cubicBezTo>
                  <a:cubicBezTo>
                    <a:pt x="122973" y="218815"/>
                    <a:pt x="122609" y="216841"/>
                    <a:pt x="123621" y="215400"/>
                  </a:cubicBezTo>
                  <a:cubicBezTo>
                    <a:pt x="124633" y="213960"/>
                    <a:pt x="126575" y="213595"/>
                    <a:pt x="128032" y="214591"/>
                  </a:cubicBezTo>
                  <a:cubicBezTo>
                    <a:pt x="134587" y="219163"/>
                    <a:pt x="141426" y="223493"/>
                    <a:pt x="148264" y="227499"/>
                  </a:cubicBezTo>
                  <a:cubicBezTo>
                    <a:pt x="149761" y="228393"/>
                    <a:pt x="150287" y="230303"/>
                    <a:pt x="149437" y="231829"/>
                  </a:cubicBezTo>
                  <a:cubicBezTo>
                    <a:pt x="148911" y="232703"/>
                    <a:pt x="148021" y="233285"/>
                    <a:pt x="147010" y="233407"/>
                  </a:cubicBezTo>
                  <a:close/>
                  <a:moveTo>
                    <a:pt x="95781" y="195653"/>
                  </a:moveTo>
                  <a:cubicBezTo>
                    <a:pt x="94891" y="195734"/>
                    <a:pt x="93961" y="195427"/>
                    <a:pt x="93313" y="194804"/>
                  </a:cubicBezTo>
                  <a:cubicBezTo>
                    <a:pt x="87324" y="189300"/>
                    <a:pt x="81457" y="183433"/>
                    <a:pt x="75954" y="177404"/>
                  </a:cubicBezTo>
                  <a:cubicBezTo>
                    <a:pt x="74901" y="175983"/>
                    <a:pt x="75225" y="173980"/>
                    <a:pt x="76642" y="172932"/>
                  </a:cubicBezTo>
                  <a:cubicBezTo>
                    <a:pt x="77855" y="172038"/>
                    <a:pt x="79514" y="172111"/>
                    <a:pt x="80648" y="173115"/>
                  </a:cubicBezTo>
                  <a:cubicBezTo>
                    <a:pt x="86029" y="179022"/>
                    <a:pt x="91735" y="184728"/>
                    <a:pt x="97602" y="190150"/>
                  </a:cubicBezTo>
                  <a:cubicBezTo>
                    <a:pt x="98816" y="191396"/>
                    <a:pt x="98816" y="193395"/>
                    <a:pt x="97602" y="194642"/>
                  </a:cubicBezTo>
                  <a:cubicBezTo>
                    <a:pt x="97076" y="195180"/>
                    <a:pt x="96429" y="195536"/>
                    <a:pt x="95700" y="195653"/>
                  </a:cubicBezTo>
                  <a:close/>
                  <a:moveTo>
                    <a:pt x="53941" y="147662"/>
                  </a:moveTo>
                  <a:cubicBezTo>
                    <a:pt x="52767" y="147796"/>
                    <a:pt x="51634" y="147282"/>
                    <a:pt x="50987" y="146327"/>
                  </a:cubicBezTo>
                  <a:cubicBezTo>
                    <a:pt x="46374" y="139610"/>
                    <a:pt x="41963" y="132650"/>
                    <a:pt x="37877" y="125528"/>
                  </a:cubicBezTo>
                  <a:cubicBezTo>
                    <a:pt x="37027" y="124003"/>
                    <a:pt x="37553" y="122093"/>
                    <a:pt x="39050" y="121198"/>
                  </a:cubicBezTo>
                  <a:cubicBezTo>
                    <a:pt x="40587" y="120361"/>
                    <a:pt x="42530" y="120875"/>
                    <a:pt x="43420" y="122372"/>
                  </a:cubicBezTo>
                  <a:cubicBezTo>
                    <a:pt x="47467" y="129332"/>
                    <a:pt x="51513" y="136170"/>
                    <a:pt x="56247" y="142604"/>
                  </a:cubicBezTo>
                  <a:cubicBezTo>
                    <a:pt x="57218" y="144053"/>
                    <a:pt x="56854" y="145999"/>
                    <a:pt x="55438" y="147015"/>
                  </a:cubicBezTo>
                  <a:cubicBezTo>
                    <a:pt x="54993" y="147363"/>
                    <a:pt x="54508" y="147585"/>
                    <a:pt x="53941" y="147662"/>
                  </a:cubicBezTo>
                  <a:close/>
                  <a:moveTo>
                    <a:pt x="23674" y="91619"/>
                  </a:moveTo>
                  <a:cubicBezTo>
                    <a:pt x="22257" y="91793"/>
                    <a:pt x="20922" y="90996"/>
                    <a:pt x="20396" y="89676"/>
                  </a:cubicBezTo>
                  <a:cubicBezTo>
                    <a:pt x="17320" y="82109"/>
                    <a:pt x="14488" y="74300"/>
                    <a:pt x="12060" y="66531"/>
                  </a:cubicBezTo>
                  <a:cubicBezTo>
                    <a:pt x="11372" y="64908"/>
                    <a:pt x="12100" y="63030"/>
                    <a:pt x="13719" y="62334"/>
                  </a:cubicBezTo>
                  <a:cubicBezTo>
                    <a:pt x="15378" y="61638"/>
                    <a:pt x="17239" y="62391"/>
                    <a:pt x="17927" y="64014"/>
                  </a:cubicBezTo>
                  <a:cubicBezTo>
                    <a:pt x="18008" y="64212"/>
                    <a:pt x="18089" y="64418"/>
                    <a:pt x="18130" y="64629"/>
                  </a:cubicBezTo>
                  <a:cubicBezTo>
                    <a:pt x="20517" y="72236"/>
                    <a:pt x="23268" y="79843"/>
                    <a:pt x="26223" y="87248"/>
                  </a:cubicBezTo>
                  <a:cubicBezTo>
                    <a:pt x="26910" y="88855"/>
                    <a:pt x="26142" y="90704"/>
                    <a:pt x="24564" y="91384"/>
                  </a:cubicBezTo>
                  <a:cubicBezTo>
                    <a:pt x="24240" y="91509"/>
                    <a:pt x="23957" y="91586"/>
                    <a:pt x="23633" y="91619"/>
                  </a:cubicBezTo>
                  <a:close/>
                  <a:moveTo>
                    <a:pt x="6274" y="30315"/>
                  </a:moveTo>
                  <a:cubicBezTo>
                    <a:pt x="4614" y="30489"/>
                    <a:pt x="3077" y="29340"/>
                    <a:pt x="2794" y="27685"/>
                  </a:cubicBezTo>
                  <a:cubicBezTo>
                    <a:pt x="1904" y="22181"/>
                    <a:pt x="1094" y="16557"/>
                    <a:pt x="527" y="11013"/>
                  </a:cubicBezTo>
                  <a:cubicBezTo>
                    <a:pt x="244" y="8423"/>
                    <a:pt x="1" y="5874"/>
                    <a:pt x="-241" y="3284"/>
                  </a:cubicBezTo>
                  <a:cubicBezTo>
                    <a:pt x="-282" y="1561"/>
                    <a:pt x="972" y="71"/>
                    <a:pt x="2672" y="-155"/>
                  </a:cubicBezTo>
                  <a:cubicBezTo>
                    <a:pt x="4412" y="-297"/>
                    <a:pt x="5950" y="1006"/>
                    <a:pt x="6111" y="2758"/>
                  </a:cubicBezTo>
                  <a:cubicBezTo>
                    <a:pt x="6111" y="5267"/>
                    <a:pt x="6557" y="7816"/>
                    <a:pt x="6840" y="10325"/>
                  </a:cubicBezTo>
                  <a:cubicBezTo>
                    <a:pt x="7407" y="15747"/>
                    <a:pt x="8175" y="21251"/>
                    <a:pt x="9065" y="26511"/>
                  </a:cubicBezTo>
                  <a:cubicBezTo>
                    <a:pt x="9349" y="28231"/>
                    <a:pt x="8216" y="29857"/>
                    <a:pt x="6476" y="30153"/>
                  </a:cubicBezTo>
                  <a:cubicBezTo>
                    <a:pt x="6476" y="30153"/>
                    <a:pt x="6476" y="30153"/>
                    <a:pt x="6476" y="301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1" name="任意多边形: 形状 80"/>
            <p:cNvSpPr/>
            <p:nvPr/>
          </p:nvSpPr>
          <p:spPr>
            <a:xfrm>
              <a:off x="6723522" y="6266625"/>
              <a:ext cx="7341" cy="18994"/>
            </a:xfrm>
            <a:custGeom>
              <a:avLst/>
              <a:gdLst>
                <a:gd name="connsiteX0" fmla="*/ 3282 w 7341"/>
                <a:gd name="connsiteY0" fmla="*/ 18829 h 18994"/>
                <a:gd name="connsiteX1" fmla="*/ 2756 w 7341"/>
                <a:gd name="connsiteY1" fmla="*/ 18829 h 18994"/>
                <a:gd name="connsiteX2" fmla="*/ -239 w 7341"/>
                <a:gd name="connsiteY2" fmla="*/ 15470 h 18994"/>
                <a:gd name="connsiteX3" fmla="*/ 773 w 7341"/>
                <a:gd name="connsiteY3" fmla="*/ 2683 h 18994"/>
                <a:gd name="connsiteX4" fmla="*/ 4253 w 7341"/>
                <a:gd name="connsiteY4" fmla="*/ -149 h 18994"/>
                <a:gd name="connsiteX5" fmla="*/ 7085 w 7341"/>
                <a:gd name="connsiteY5" fmla="*/ 3331 h 18994"/>
                <a:gd name="connsiteX6" fmla="*/ 6114 w 7341"/>
                <a:gd name="connsiteY6" fmla="*/ 15834 h 18994"/>
                <a:gd name="connsiteX7" fmla="*/ 3282 w 7341"/>
                <a:gd name="connsiteY7" fmla="*/ 18829 h 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1" h="18994">
                  <a:moveTo>
                    <a:pt x="3282" y="18829"/>
                  </a:moveTo>
                  <a:lnTo>
                    <a:pt x="2756" y="18829"/>
                  </a:lnTo>
                  <a:cubicBezTo>
                    <a:pt x="1015" y="18720"/>
                    <a:pt x="-320" y="17222"/>
                    <a:pt x="-239" y="15470"/>
                  </a:cubicBezTo>
                  <a:cubicBezTo>
                    <a:pt x="4" y="11222"/>
                    <a:pt x="328" y="6932"/>
                    <a:pt x="773" y="2683"/>
                  </a:cubicBezTo>
                  <a:cubicBezTo>
                    <a:pt x="935" y="939"/>
                    <a:pt x="2513" y="-327"/>
                    <a:pt x="4253" y="-149"/>
                  </a:cubicBezTo>
                  <a:cubicBezTo>
                    <a:pt x="5993" y="29"/>
                    <a:pt x="7247" y="1587"/>
                    <a:pt x="7085" y="3331"/>
                  </a:cubicBezTo>
                  <a:cubicBezTo>
                    <a:pt x="6681" y="7377"/>
                    <a:pt x="6357" y="11667"/>
                    <a:pt x="6114" y="15834"/>
                  </a:cubicBezTo>
                  <a:cubicBezTo>
                    <a:pt x="6033" y="17396"/>
                    <a:pt x="4819" y="18671"/>
                    <a:pt x="3282" y="1882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2" name="任意多边形: 形状 81"/>
            <p:cNvSpPr/>
            <p:nvPr/>
          </p:nvSpPr>
          <p:spPr>
            <a:xfrm>
              <a:off x="6798952" y="6077874"/>
              <a:ext cx="439276" cy="439071"/>
            </a:xfrm>
            <a:custGeom>
              <a:avLst/>
              <a:gdLst>
                <a:gd name="connsiteX0" fmla="*/ 0 w 439276"/>
                <a:gd name="connsiteY0" fmla="*/ 170595 h 439071"/>
                <a:gd name="connsiteX1" fmla="*/ 1134 w 439276"/>
                <a:gd name="connsiteY1" fmla="*/ 174641 h 439071"/>
                <a:gd name="connsiteX2" fmla="*/ 34517 w 439276"/>
                <a:gd name="connsiteY2" fmla="*/ 200781 h 439071"/>
                <a:gd name="connsiteX3" fmla="*/ 38118 w 439276"/>
                <a:gd name="connsiteY3" fmla="*/ 260467 h 439071"/>
                <a:gd name="connsiteX4" fmla="*/ 8174 w 439276"/>
                <a:gd name="connsiteY4" fmla="*/ 290410 h 439071"/>
                <a:gd name="connsiteX5" fmla="*/ 7486 w 439276"/>
                <a:gd name="connsiteY5" fmla="*/ 294457 h 439071"/>
                <a:gd name="connsiteX6" fmla="*/ 29742 w 439276"/>
                <a:gd name="connsiteY6" fmla="*/ 340141 h 439071"/>
                <a:gd name="connsiteX7" fmla="*/ 33303 w 439276"/>
                <a:gd name="connsiteY7" fmla="*/ 342084 h 439071"/>
                <a:gd name="connsiteX8" fmla="*/ 75346 w 439276"/>
                <a:gd name="connsiteY8" fmla="*/ 336985 h 439071"/>
                <a:gd name="connsiteX9" fmla="*/ 120140 w 439276"/>
                <a:gd name="connsiteY9" fmla="*/ 376600 h 439071"/>
                <a:gd name="connsiteX10" fmla="*/ 120140 w 439276"/>
                <a:gd name="connsiteY10" fmla="*/ 418805 h 439071"/>
                <a:gd name="connsiteX11" fmla="*/ 122487 w 439276"/>
                <a:gd name="connsiteY11" fmla="*/ 422082 h 439071"/>
                <a:gd name="connsiteX12" fmla="*/ 170519 w 439276"/>
                <a:gd name="connsiteY12" fmla="*/ 438673 h 439071"/>
                <a:gd name="connsiteX13" fmla="*/ 174565 w 439276"/>
                <a:gd name="connsiteY13" fmla="*/ 437499 h 439071"/>
                <a:gd name="connsiteX14" fmla="*/ 200705 w 439276"/>
                <a:gd name="connsiteY14" fmla="*/ 404157 h 439071"/>
                <a:gd name="connsiteX15" fmla="*/ 260390 w 439276"/>
                <a:gd name="connsiteY15" fmla="*/ 400555 h 439071"/>
                <a:gd name="connsiteX16" fmla="*/ 290334 w 439276"/>
                <a:gd name="connsiteY16" fmla="*/ 430499 h 439071"/>
                <a:gd name="connsiteX17" fmla="*/ 294381 w 439276"/>
                <a:gd name="connsiteY17" fmla="*/ 431147 h 439071"/>
                <a:gd name="connsiteX18" fmla="*/ 340066 w 439276"/>
                <a:gd name="connsiteY18" fmla="*/ 408891 h 439071"/>
                <a:gd name="connsiteX19" fmla="*/ 342008 w 439276"/>
                <a:gd name="connsiteY19" fmla="*/ 405330 h 439071"/>
                <a:gd name="connsiteX20" fmla="*/ 336909 w 439276"/>
                <a:gd name="connsiteY20" fmla="*/ 363287 h 439071"/>
                <a:gd name="connsiteX21" fmla="*/ 376524 w 439276"/>
                <a:gd name="connsiteY21" fmla="*/ 318493 h 439071"/>
                <a:gd name="connsiteX22" fmla="*/ 418931 w 439276"/>
                <a:gd name="connsiteY22" fmla="*/ 318493 h 439071"/>
                <a:gd name="connsiteX23" fmla="*/ 422209 w 439276"/>
                <a:gd name="connsiteY23" fmla="*/ 316146 h 439071"/>
                <a:gd name="connsiteX24" fmla="*/ 438799 w 439276"/>
                <a:gd name="connsiteY24" fmla="*/ 268074 h 439071"/>
                <a:gd name="connsiteX25" fmla="*/ 437626 w 439276"/>
                <a:gd name="connsiteY25" fmla="*/ 264027 h 439071"/>
                <a:gd name="connsiteX26" fmla="*/ 404283 w 439276"/>
                <a:gd name="connsiteY26" fmla="*/ 237887 h 439071"/>
                <a:gd name="connsiteX27" fmla="*/ 400682 w 439276"/>
                <a:gd name="connsiteY27" fmla="*/ 178202 h 439071"/>
                <a:gd name="connsiteX28" fmla="*/ 430625 w 439276"/>
                <a:gd name="connsiteY28" fmla="*/ 148258 h 439071"/>
                <a:gd name="connsiteX29" fmla="*/ 431273 w 439276"/>
                <a:gd name="connsiteY29" fmla="*/ 144212 h 439071"/>
                <a:gd name="connsiteX30" fmla="*/ 409017 w 439276"/>
                <a:gd name="connsiteY30" fmla="*/ 98527 h 439071"/>
                <a:gd name="connsiteX31" fmla="*/ 405457 w 439276"/>
                <a:gd name="connsiteY31" fmla="*/ 96585 h 439071"/>
                <a:gd name="connsiteX32" fmla="*/ 363414 w 439276"/>
                <a:gd name="connsiteY32" fmla="*/ 101724 h 439071"/>
                <a:gd name="connsiteX33" fmla="*/ 318619 w 439276"/>
                <a:gd name="connsiteY33" fmla="*/ 62068 h 439071"/>
                <a:gd name="connsiteX34" fmla="*/ 318619 w 439276"/>
                <a:gd name="connsiteY34" fmla="*/ 19945 h 439071"/>
                <a:gd name="connsiteX35" fmla="*/ 316272 w 439276"/>
                <a:gd name="connsiteY35" fmla="*/ 16627 h 439071"/>
                <a:gd name="connsiteX36" fmla="*/ 268200 w 439276"/>
                <a:gd name="connsiteY36" fmla="*/ 77 h 439071"/>
                <a:gd name="connsiteX37" fmla="*/ 264154 w 439276"/>
                <a:gd name="connsiteY37" fmla="*/ 1210 h 439071"/>
                <a:gd name="connsiteX38" fmla="*/ 238014 w 439276"/>
                <a:gd name="connsiteY38" fmla="*/ 34593 h 439071"/>
                <a:gd name="connsiteX39" fmla="*/ 178328 w 439276"/>
                <a:gd name="connsiteY39" fmla="*/ 38194 h 439071"/>
                <a:gd name="connsiteX40" fmla="*/ 148384 w 439276"/>
                <a:gd name="connsiteY40" fmla="*/ 8250 h 439071"/>
                <a:gd name="connsiteX41" fmla="*/ 144338 w 439276"/>
                <a:gd name="connsiteY41" fmla="*/ 7562 h 439071"/>
                <a:gd name="connsiteX42" fmla="*/ 98653 w 439276"/>
                <a:gd name="connsiteY42" fmla="*/ 29818 h 439071"/>
                <a:gd name="connsiteX43" fmla="*/ 96711 w 439276"/>
                <a:gd name="connsiteY43" fmla="*/ 33379 h 439071"/>
                <a:gd name="connsiteX44" fmla="*/ 101850 w 439276"/>
                <a:gd name="connsiteY44" fmla="*/ 75422 h 439071"/>
                <a:gd name="connsiteX45" fmla="*/ 62195 w 439276"/>
                <a:gd name="connsiteY45" fmla="*/ 120216 h 439071"/>
                <a:gd name="connsiteX46" fmla="*/ 19828 w 439276"/>
                <a:gd name="connsiteY46" fmla="*/ 120216 h 439071"/>
                <a:gd name="connsiteX47" fmla="*/ 16510 w 439276"/>
                <a:gd name="connsiteY47" fmla="*/ 122563 h 4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9276" h="439071">
                  <a:moveTo>
                    <a:pt x="0" y="170595"/>
                  </a:moveTo>
                  <a:cubicBezTo>
                    <a:pt x="-566" y="172043"/>
                    <a:pt x="-121" y="173698"/>
                    <a:pt x="1134" y="174641"/>
                  </a:cubicBezTo>
                  <a:lnTo>
                    <a:pt x="34517" y="200781"/>
                  </a:lnTo>
                  <a:cubicBezTo>
                    <a:pt x="32453" y="220738"/>
                    <a:pt x="33667" y="240902"/>
                    <a:pt x="38118" y="260467"/>
                  </a:cubicBezTo>
                  <a:lnTo>
                    <a:pt x="8174" y="290410"/>
                  </a:lnTo>
                  <a:cubicBezTo>
                    <a:pt x="7082" y="291471"/>
                    <a:pt x="6839" y="293101"/>
                    <a:pt x="7486" y="294457"/>
                  </a:cubicBezTo>
                  <a:lnTo>
                    <a:pt x="29742" y="340141"/>
                  </a:lnTo>
                  <a:cubicBezTo>
                    <a:pt x="30389" y="341493"/>
                    <a:pt x="31806" y="342278"/>
                    <a:pt x="33303" y="342084"/>
                  </a:cubicBezTo>
                  <a:lnTo>
                    <a:pt x="75346" y="336985"/>
                  </a:lnTo>
                  <a:cubicBezTo>
                    <a:pt x="88011" y="352544"/>
                    <a:pt x="103145" y="365921"/>
                    <a:pt x="120140" y="376600"/>
                  </a:cubicBezTo>
                  <a:lnTo>
                    <a:pt x="120140" y="418805"/>
                  </a:lnTo>
                  <a:cubicBezTo>
                    <a:pt x="120140" y="420286"/>
                    <a:pt x="121071" y="421601"/>
                    <a:pt x="122487" y="422082"/>
                  </a:cubicBezTo>
                  <a:lnTo>
                    <a:pt x="170519" y="438673"/>
                  </a:lnTo>
                  <a:cubicBezTo>
                    <a:pt x="171975" y="439235"/>
                    <a:pt x="173634" y="438754"/>
                    <a:pt x="174565" y="437499"/>
                  </a:cubicBezTo>
                  <a:lnTo>
                    <a:pt x="200705" y="404157"/>
                  </a:lnTo>
                  <a:cubicBezTo>
                    <a:pt x="220654" y="406180"/>
                    <a:pt x="240806" y="404966"/>
                    <a:pt x="260390" y="400555"/>
                  </a:cubicBezTo>
                  <a:lnTo>
                    <a:pt x="290334" y="430499"/>
                  </a:lnTo>
                  <a:cubicBezTo>
                    <a:pt x="291386" y="431559"/>
                    <a:pt x="293046" y="431818"/>
                    <a:pt x="294381" y="431147"/>
                  </a:cubicBezTo>
                  <a:lnTo>
                    <a:pt x="340066" y="408891"/>
                  </a:lnTo>
                  <a:cubicBezTo>
                    <a:pt x="341401" y="408252"/>
                    <a:pt x="342210" y="406815"/>
                    <a:pt x="342008" y="405330"/>
                  </a:cubicBezTo>
                  <a:lnTo>
                    <a:pt x="336909" y="363287"/>
                  </a:lnTo>
                  <a:cubicBezTo>
                    <a:pt x="352447" y="350610"/>
                    <a:pt x="365842" y="335480"/>
                    <a:pt x="376524" y="318493"/>
                  </a:cubicBezTo>
                  <a:lnTo>
                    <a:pt x="418931" y="318493"/>
                  </a:lnTo>
                  <a:cubicBezTo>
                    <a:pt x="420388" y="318477"/>
                    <a:pt x="421723" y="317538"/>
                    <a:pt x="422209" y="316146"/>
                  </a:cubicBezTo>
                  <a:lnTo>
                    <a:pt x="438799" y="268074"/>
                  </a:lnTo>
                  <a:cubicBezTo>
                    <a:pt x="439366" y="266613"/>
                    <a:pt x="438880" y="264958"/>
                    <a:pt x="437626" y="264027"/>
                  </a:cubicBezTo>
                  <a:lnTo>
                    <a:pt x="404283" y="237887"/>
                  </a:lnTo>
                  <a:cubicBezTo>
                    <a:pt x="406306" y="217930"/>
                    <a:pt x="405092" y="197775"/>
                    <a:pt x="400682" y="178202"/>
                  </a:cubicBezTo>
                  <a:lnTo>
                    <a:pt x="430625" y="148258"/>
                  </a:lnTo>
                  <a:cubicBezTo>
                    <a:pt x="431678" y="147186"/>
                    <a:pt x="431961" y="145559"/>
                    <a:pt x="431273" y="144212"/>
                  </a:cubicBezTo>
                  <a:lnTo>
                    <a:pt x="409017" y="98527"/>
                  </a:lnTo>
                  <a:cubicBezTo>
                    <a:pt x="408370" y="97192"/>
                    <a:pt x="406954" y="96415"/>
                    <a:pt x="405457" y="96585"/>
                  </a:cubicBezTo>
                  <a:lnTo>
                    <a:pt x="363414" y="101724"/>
                  </a:lnTo>
                  <a:cubicBezTo>
                    <a:pt x="350748" y="86145"/>
                    <a:pt x="335615" y="72751"/>
                    <a:pt x="318619" y="62068"/>
                  </a:cubicBezTo>
                  <a:lnTo>
                    <a:pt x="318619" y="19945"/>
                  </a:lnTo>
                  <a:cubicBezTo>
                    <a:pt x="318619" y="18456"/>
                    <a:pt x="317688" y="17132"/>
                    <a:pt x="316272" y="16627"/>
                  </a:cubicBezTo>
                  <a:lnTo>
                    <a:pt x="268200" y="77"/>
                  </a:lnTo>
                  <a:cubicBezTo>
                    <a:pt x="266744" y="-494"/>
                    <a:pt x="265084" y="-33"/>
                    <a:pt x="264154" y="1210"/>
                  </a:cubicBezTo>
                  <a:lnTo>
                    <a:pt x="238014" y="34593"/>
                  </a:lnTo>
                  <a:cubicBezTo>
                    <a:pt x="218065" y="32525"/>
                    <a:pt x="197913" y="33743"/>
                    <a:pt x="178328" y="38194"/>
                  </a:cubicBezTo>
                  <a:lnTo>
                    <a:pt x="148384" y="8250"/>
                  </a:lnTo>
                  <a:cubicBezTo>
                    <a:pt x="147332" y="7178"/>
                    <a:pt x="145714" y="6899"/>
                    <a:pt x="144338" y="7562"/>
                  </a:cubicBezTo>
                  <a:lnTo>
                    <a:pt x="98653" y="29818"/>
                  </a:lnTo>
                  <a:cubicBezTo>
                    <a:pt x="97318" y="30474"/>
                    <a:pt x="96549" y="31902"/>
                    <a:pt x="96711" y="33379"/>
                  </a:cubicBezTo>
                  <a:lnTo>
                    <a:pt x="101850" y="75422"/>
                  </a:lnTo>
                  <a:cubicBezTo>
                    <a:pt x="86271" y="88095"/>
                    <a:pt x="72877" y="103225"/>
                    <a:pt x="62195" y="120216"/>
                  </a:cubicBezTo>
                  <a:lnTo>
                    <a:pt x="19828" y="120216"/>
                  </a:lnTo>
                  <a:cubicBezTo>
                    <a:pt x="18331" y="120204"/>
                    <a:pt x="16996" y="121151"/>
                    <a:pt x="16510" y="12256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3" name="任意多边形: 形状 82"/>
            <p:cNvSpPr/>
            <p:nvPr/>
          </p:nvSpPr>
          <p:spPr>
            <a:xfrm>
              <a:off x="6968533" y="6247518"/>
              <a:ext cx="99793" cy="99782"/>
            </a:xfrm>
            <a:custGeom>
              <a:avLst/>
              <a:gdLst>
                <a:gd name="connsiteX0" fmla="*/ 55119 w 99793"/>
                <a:gd name="connsiteY0" fmla="*/ 99320 h 99782"/>
                <a:gd name="connsiteX1" fmla="*/ 11498 w 99793"/>
                <a:gd name="connsiteY1" fmla="*/ 81880 h 99782"/>
                <a:gd name="connsiteX2" fmla="*/ 11498 w 99793"/>
                <a:gd name="connsiteY2" fmla="*/ 81880 h 99782"/>
                <a:gd name="connsiteX3" fmla="*/ 17487 w 99793"/>
                <a:gd name="connsiteY3" fmla="*/ 11577 h 99782"/>
                <a:gd name="connsiteX4" fmla="*/ 87814 w 99793"/>
                <a:gd name="connsiteY4" fmla="*/ 17578 h 99782"/>
                <a:gd name="connsiteX5" fmla="*/ 81785 w 99793"/>
                <a:gd name="connsiteY5" fmla="*/ 87881 h 99782"/>
                <a:gd name="connsiteX6" fmla="*/ 55119 w 99793"/>
                <a:gd name="connsiteY6" fmla="*/ 99320 h 99782"/>
                <a:gd name="connsiteX7" fmla="*/ 45246 w 99793"/>
                <a:gd name="connsiteY7" fmla="*/ 9610 h 99782"/>
                <a:gd name="connsiteX8" fmla="*/ 9637 w 99793"/>
                <a:gd name="connsiteY8" fmla="*/ 54421 h 99782"/>
                <a:gd name="connsiteX9" fmla="*/ 18782 w 99793"/>
                <a:gd name="connsiteY9" fmla="*/ 75729 h 99782"/>
                <a:gd name="connsiteX10" fmla="*/ 18782 w 99793"/>
                <a:gd name="connsiteY10" fmla="*/ 75729 h 99782"/>
                <a:gd name="connsiteX11" fmla="*/ 75756 w 99793"/>
                <a:gd name="connsiteY11" fmla="*/ 80885 h 99782"/>
                <a:gd name="connsiteX12" fmla="*/ 80935 w 99793"/>
                <a:gd name="connsiteY12" fmla="*/ 23894 h 99782"/>
                <a:gd name="connsiteX13" fmla="*/ 45246 w 99793"/>
                <a:gd name="connsiteY13" fmla="*/ 9610 h 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93" h="99782">
                  <a:moveTo>
                    <a:pt x="55119" y="99320"/>
                  </a:moveTo>
                  <a:cubicBezTo>
                    <a:pt x="38569" y="101129"/>
                    <a:pt x="22221" y="94590"/>
                    <a:pt x="11498" y="81880"/>
                  </a:cubicBezTo>
                  <a:lnTo>
                    <a:pt x="11498" y="81880"/>
                  </a:lnTo>
                  <a:cubicBezTo>
                    <a:pt x="-6266" y="60810"/>
                    <a:pt x="-3555" y="29333"/>
                    <a:pt x="17487" y="11577"/>
                  </a:cubicBezTo>
                  <a:cubicBezTo>
                    <a:pt x="38569" y="-6179"/>
                    <a:pt x="70050" y="-3496"/>
                    <a:pt x="87814" y="17578"/>
                  </a:cubicBezTo>
                  <a:cubicBezTo>
                    <a:pt x="105578" y="38648"/>
                    <a:pt x="102868" y="70121"/>
                    <a:pt x="81785" y="87881"/>
                  </a:cubicBezTo>
                  <a:cubicBezTo>
                    <a:pt x="74218" y="94254"/>
                    <a:pt x="64952" y="98236"/>
                    <a:pt x="55119" y="99320"/>
                  </a:cubicBezTo>
                  <a:close/>
                  <a:moveTo>
                    <a:pt x="45246" y="9610"/>
                  </a:moveTo>
                  <a:cubicBezTo>
                    <a:pt x="23030" y="12155"/>
                    <a:pt x="7128" y="32218"/>
                    <a:pt x="9637" y="54421"/>
                  </a:cubicBezTo>
                  <a:cubicBezTo>
                    <a:pt x="10567" y="62263"/>
                    <a:pt x="13724" y="69668"/>
                    <a:pt x="18782" y="75729"/>
                  </a:cubicBezTo>
                  <a:lnTo>
                    <a:pt x="18782" y="75729"/>
                  </a:lnTo>
                  <a:cubicBezTo>
                    <a:pt x="33106" y="92890"/>
                    <a:pt x="58599" y="95201"/>
                    <a:pt x="75756" y="80885"/>
                  </a:cubicBezTo>
                  <a:cubicBezTo>
                    <a:pt x="92953" y="66572"/>
                    <a:pt x="95260" y="41055"/>
                    <a:pt x="80935" y="23894"/>
                  </a:cubicBezTo>
                  <a:cubicBezTo>
                    <a:pt x="72195" y="13426"/>
                    <a:pt x="58801" y="8056"/>
                    <a:pt x="45246" y="9610"/>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4" name="任意多边形: 形状 83"/>
            <p:cNvSpPr/>
            <p:nvPr/>
          </p:nvSpPr>
          <p:spPr>
            <a:xfrm>
              <a:off x="6895905" y="6170391"/>
              <a:ext cx="251095" cy="254726"/>
            </a:xfrm>
            <a:custGeom>
              <a:avLst/>
              <a:gdLst>
                <a:gd name="connsiteX0" fmla="*/ 137216 w 251095"/>
                <a:gd name="connsiteY0" fmla="*/ 253816 h 254726"/>
                <a:gd name="connsiteX1" fmla="*/ 8822 w 251095"/>
                <a:gd name="connsiteY1" fmla="*/ 183043 h 254726"/>
                <a:gd name="connsiteX2" fmla="*/ 5949 w 251095"/>
                <a:gd name="connsiteY2" fmla="*/ 176730 h 254726"/>
                <a:gd name="connsiteX3" fmla="*/ 162 w 251095"/>
                <a:gd name="connsiteY3" fmla="*/ 159857 h 254726"/>
                <a:gd name="connsiteX4" fmla="*/ 162 w 251095"/>
                <a:gd name="connsiteY4" fmla="*/ 159047 h 254726"/>
                <a:gd name="connsiteX5" fmla="*/ -242 w 251095"/>
                <a:gd name="connsiteY5" fmla="*/ 157510 h 254726"/>
                <a:gd name="connsiteX6" fmla="*/ 9024 w 251095"/>
                <a:gd name="connsiteY6" fmla="*/ 155244 h 254726"/>
                <a:gd name="connsiteX7" fmla="*/ 17603 w 251095"/>
                <a:gd name="connsiteY7" fmla="*/ 178875 h 254726"/>
                <a:gd name="connsiteX8" fmla="*/ 21649 w 251095"/>
                <a:gd name="connsiteY8" fmla="*/ 186523 h 254726"/>
                <a:gd name="connsiteX9" fmla="*/ 174403 w 251095"/>
                <a:gd name="connsiteY9" fmla="*/ 233624 h 254726"/>
                <a:gd name="connsiteX10" fmla="*/ 175212 w 251095"/>
                <a:gd name="connsiteY10" fmla="*/ 233219 h 254726"/>
                <a:gd name="connsiteX11" fmla="*/ 229638 w 251095"/>
                <a:gd name="connsiteY11" fmla="*/ 75593 h 254726"/>
                <a:gd name="connsiteX12" fmla="*/ 72028 w 251095"/>
                <a:gd name="connsiteY12" fmla="*/ 21172 h 254726"/>
                <a:gd name="connsiteX13" fmla="*/ 24846 w 251095"/>
                <a:gd name="connsiteY13" fmla="*/ 62782 h 254726"/>
                <a:gd name="connsiteX14" fmla="*/ 16753 w 251095"/>
                <a:gd name="connsiteY14" fmla="*/ 57562 h 254726"/>
                <a:gd name="connsiteX15" fmla="*/ 193139 w 251095"/>
                <a:gd name="connsiteY15" fmla="*/ 20610 h 254726"/>
                <a:gd name="connsiteX16" fmla="*/ 230083 w 251095"/>
                <a:gd name="connsiteY16" fmla="*/ 196983 h 254726"/>
                <a:gd name="connsiteX17" fmla="*/ 137297 w 251095"/>
                <a:gd name="connsiteY17" fmla="*/ 253937 h 25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95" h="254726">
                  <a:moveTo>
                    <a:pt x="137216" y="253816"/>
                  </a:moveTo>
                  <a:cubicBezTo>
                    <a:pt x="83803" y="259598"/>
                    <a:pt x="32453" y="231305"/>
                    <a:pt x="8822" y="183043"/>
                  </a:cubicBezTo>
                  <a:cubicBezTo>
                    <a:pt x="7810" y="180939"/>
                    <a:pt x="6839" y="178996"/>
                    <a:pt x="5949" y="176730"/>
                  </a:cubicBezTo>
                  <a:cubicBezTo>
                    <a:pt x="3642" y="171239"/>
                    <a:pt x="1700" y="165603"/>
                    <a:pt x="162" y="159857"/>
                  </a:cubicBezTo>
                  <a:lnTo>
                    <a:pt x="162" y="159047"/>
                  </a:lnTo>
                  <a:cubicBezTo>
                    <a:pt x="162" y="158562"/>
                    <a:pt x="-80" y="158036"/>
                    <a:pt x="-242" y="157510"/>
                  </a:cubicBezTo>
                  <a:lnTo>
                    <a:pt x="9024" y="155244"/>
                  </a:lnTo>
                  <a:cubicBezTo>
                    <a:pt x="11007" y="163405"/>
                    <a:pt x="13880" y="171332"/>
                    <a:pt x="17603" y="178875"/>
                  </a:cubicBezTo>
                  <a:cubicBezTo>
                    <a:pt x="18857" y="181465"/>
                    <a:pt x="20233" y="184054"/>
                    <a:pt x="21649" y="186523"/>
                  </a:cubicBezTo>
                  <a:cubicBezTo>
                    <a:pt x="52564" y="239576"/>
                    <a:pt x="118967" y="260059"/>
                    <a:pt x="174403" y="233624"/>
                  </a:cubicBezTo>
                  <a:lnTo>
                    <a:pt x="175212" y="233219"/>
                  </a:lnTo>
                  <a:cubicBezTo>
                    <a:pt x="233765" y="204720"/>
                    <a:pt x="258125" y="134149"/>
                    <a:pt x="229638" y="75593"/>
                  </a:cubicBezTo>
                  <a:cubicBezTo>
                    <a:pt x="201150" y="17041"/>
                    <a:pt x="130580" y="-7327"/>
                    <a:pt x="72028" y="21172"/>
                  </a:cubicBezTo>
                  <a:cubicBezTo>
                    <a:pt x="52807" y="30515"/>
                    <a:pt x="36500" y="44896"/>
                    <a:pt x="24846" y="62782"/>
                  </a:cubicBezTo>
                  <a:lnTo>
                    <a:pt x="16753" y="57562"/>
                  </a:lnTo>
                  <a:cubicBezTo>
                    <a:pt x="55235" y="-1346"/>
                    <a:pt x="134222" y="-17893"/>
                    <a:pt x="193139" y="20610"/>
                  </a:cubicBezTo>
                  <a:cubicBezTo>
                    <a:pt x="252055" y="59108"/>
                    <a:pt x="268565" y="138074"/>
                    <a:pt x="230083" y="196983"/>
                  </a:cubicBezTo>
                  <a:cubicBezTo>
                    <a:pt x="209243" y="228889"/>
                    <a:pt x="175172" y="249785"/>
                    <a:pt x="137297" y="253937"/>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5" name="任意多边形: 形状 84"/>
            <p:cNvSpPr/>
            <p:nvPr/>
          </p:nvSpPr>
          <p:spPr>
            <a:xfrm>
              <a:off x="7273849" y="6453879"/>
              <a:ext cx="22849" cy="22955"/>
            </a:xfrm>
            <a:custGeom>
              <a:avLst/>
              <a:gdLst>
                <a:gd name="connsiteX0" fmla="*/ 4974 w 22849"/>
                <a:gd name="connsiteY0" fmla="*/ 22770 h 22955"/>
                <a:gd name="connsiteX1" fmla="*/ 1291 w 22849"/>
                <a:gd name="connsiteY1" fmla="*/ 21596 h 22955"/>
                <a:gd name="connsiteX2" fmla="*/ 967 w 22849"/>
                <a:gd name="connsiteY2" fmla="*/ 14960 h 22955"/>
                <a:gd name="connsiteX3" fmla="*/ 14523 w 22849"/>
                <a:gd name="connsiteY3" fmla="*/ 1283 h 22955"/>
                <a:gd name="connsiteX4" fmla="*/ 21160 w 22849"/>
                <a:gd name="connsiteY4" fmla="*/ 1137 h 22955"/>
                <a:gd name="connsiteX5" fmla="*/ 21321 w 22849"/>
                <a:gd name="connsiteY5" fmla="*/ 7773 h 22955"/>
                <a:gd name="connsiteX6" fmla="*/ 20836 w 22849"/>
                <a:gd name="connsiteY6" fmla="*/ 8202 h 22955"/>
                <a:gd name="connsiteX7" fmla="*/ 7928 w 22849"/>
                <a:gd name="connsiteY7" fmla="*/ 21232 h 22955"/>
                <a:gd name="connsiteX8" fmla="*/ 4974 w 22849"/>
                <a:gd name="connsiteY8" fmla="*/ 2277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9" h="22955">
                  <a:moveTo>
                    <a:pt x="4974" y="22770"/>
                  </a:moveTo>
                  <a:cubicBezTo>
                    <a:pt x="3638" y="22891"/>
                    <a:pt x="2303" y="22466"/>
                    <a:pt x="1291" y="21596"/>
                  </a:cubicBezTo>
                  <a:cubicBezTo>
                    <a:pt x="-610" y="19844"/>
                    <a:pt x="-772" y="16890"/>
                    <a:pt x="967" y="14960"/>
                  </a:cubicBezTo>
                  <a:cubicBezTo>
                    <a:pt x="5257" y="10173"/>
                    <a:pt x="9789" y="5609"/>
                    <a:pt x="14523" y="1283"/>
                  </a:cubicBezTo>
                  <a:cubicBezTo>
                    <a:pt x="16304" y="-591"/>
                    <a:pt x="19298" y="-655"/>
                    <a:pt x="21160" y="1137"/>
                  </a:cubicBezTo>
                  <a:cubicBezTo>
                    <a:pt x="23021" y="2930"/>
                    <a:pt x="23102" y="5900"/>
                    <a:pt x="21321" y="7773"/>
                  </a:cubicBezTo>
                  <a:cubicBezTo>
                    <a:pt x="21160" y="7927"/>
                    <a:pt x="20998" y="8069"/>
                    <a:pt x="20836" y="8202"/>
                  </a:cubicBezTo>
                  <a:cubicBezTo>
                    <a:pt x="16344" y="12249"/>
                    <a:pt x="12015" y="16700"/>
                    <a:pt x="7928" y="21232"/>
                  </a:cubicBezTo>
                  <a:cubicBezTo>
                    <a:pt x="7159" y="22090"/>
                    <a:pt x="6106" y="22636"/>
                    <a:pt x="4974" y="2277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6" name="任意多边形: 形状 85"/>
            <p:cNvSpPr/>
            <p:nvPr/>
          </p:nvSpPr>
          <p:spPr>
            <a:xfrm>
              <a:off x="7334670" y="6404943"/>
              <a:ext cx="267143" cy="133194"/>
            </a:xfrm>
            <a:custGeom>
              <a:avLst/>
              <a:gdLst>
                <a:gd name="connsiteX0" fmla="*/ 262690 w 267143"/>
                <a:gd name="connsiteY0" fmla="*/ 133010 h 133194"/>
                <a:gd name="connsiteX1" fmla="*/ 257794 w 267143"/>
                <a:gd name="connsiteY1" fmla="*/ 129934 h 133194"/>
                <a:gd name="connsiteX2" fmla="*/ 247718 w 267143"/>
                <a:gd name="connsiteY2" fmla="*/ 107355 h 133194"/>
                <a:gd name="connsiteX3" fmla="*/ 242983 w 267143"/>
                <a:gd name="connsiteY3" fmla="*/ 98898 h 133194"/>
                <a:gd name="connsiteX4" fmla="*/ 244603 w 267143"/>
                <a:gd name="connsiteY4" fmla="*/ 92424 h 133194"/>
                <a:gd name="connsiteX5" fmla="*/ 251076 w 267143"/>
                <a:gd name="connsiteY5" fmla="*/ 94083 h 133194"/>
                <a:gd name="connsiteX6" fmla="*/ 256053 w 267143"/>
                <a:gd name="connsiteY6" fmla="*/ 102985 h 133194"/>
                <a:gd name="connsiteX7" fmla="*/ 266615 w 267143"/>
                <a:gd name="connsiteY7" fmla="*/ 126697 h 133194"/>
                <a:gd name="connsiteX8" fmla="*/ 263823 w 267143"/>
                <a:gd name="connsiteY8" fmla="*/ 132722 h 133194"/>
                <a:gd name="connsiteX9" fmla="*/ 263823 w 267143"/>
                <a:gd name="connsiteY9" fmla="*/ 132727 h 133194"/>
                <a:gd name="connsiteX10" fmla="*/ 262690 w 267143"/>
                <a:gd name="connsiteY10" fmla="*/ 133010 h 133194"/>
                <a:gd name="connsiteX11" fmla="*/ 211179 w 267143"/>
                <a:gd name="connsiteY11" fmla="*/ 57017 h 133194"/>
                <a:gd name="connsiteX12" fmla="*/ 207536 w 267143"/>
                <a:gd name="connsiteY12" fmla="*/ 55844 h 133194"/>
                <a:gd name="connsiteX13" fmla="*/ 179900 w 267143"/>
                <a:gd name="connsiteY13" fmla="*/ 35611 h 133194"/>
                <a:gd name="connsiteX14" fmla="*/ 178280 w 267143"/>
                <a:gd name="connsiteY14" fmla="*/ 29177 h 133194"/>
                <a:gd name="connsiteX15" fmla="*/ 184755 w 267143"/>
                <a:gd name="connsiteY15" fmla="*/ 27559 h 133194"/>
                <a:gd name="connsiteX16" fmla="*/ 213809 w 267143"/>
                <a:gd name="connsiteY16" fmla="*/ 49046 h 133194"/>
                <a:gd name="connsiteX17" fmla="*/ 214052 w 267143"/>
                <a:gd name="connsiteY17" fmla="*/ 55678 h 133194"/>
                <a:gd name="connsiteX18" fmla="*/ 211179 w 267143"/>
                <a:gd name="connsiteY18" fmla="*/ 57139 h 133194"/>
                <a:gd name="connsiteX19" fmla="*/ 130047 w 267143"/>
                <a:gd name="connsiteY19" fmla="*/ 14287 h 133194"/>
                <a:gd name="connsiteX20" fmla="*/ 128429 w 267143"/>
                <a:gd name="connsiteY20" fmla="*/ 14287 h 133194"/>
                <a:gd name="connsiteX21" fmla="*/ 94397 w 267143"/>
                <a:gd name="connsiteY21" fmla="*/ 9228 h 133194"/>
                <a:gd name="connsiteX22" fmla="*/ 89947 w 267143"/>
                <a:gd name="connsiteY22" fmla="*/ 4292 h 133194"/>
                <a:gd name="connsiteX23" fmla="*/ 94883 w 267143"/>
                <a:gd name="connsiteY23" fmla="*/ -159 h 133194"/>
                <a:gd name="connsiteX24" fmla="*/ 130653 w 267143"/>
                <a:gd name="connsiteY24" fmla="*/ 5141 h 133194"/>
                <a:gd name="connsiteX25" fmla="*/ 134093 w 267143"/>
                <a:gd name="connsiteY25" fmla="*/ 10847 h 133194"/>
                <a:gd name="connsiteX26" fmla="*/ 130047 w 267143"/>
                <a:gd name="connsiteY26" fmla="*/ 14287 h 133194"/>
                <a:gd name="connsiteX27" fmla="*/ 5052 w 267143"/>
                <a:gd name="connsiteY27" fmla="*/ 26628 h 133194"/>
                <a:gd name="connsiteX28" fmla="*/ -209 w 267143"/>
                <a:gd name="connsiteY28" fmla="*/ 22570 h 133194"/>
                <a:gd name="connsiteX29" fmla="*/ 2543 w 267143"/>
                <a:gd name="connsiteY29" fmla="*/ 17686 h 133194"/>
                <a:gd name="connsiteX30" fmla="*/ 36573 w 267143"/>
                <a:gd name="connsiteY30" fmla="*/ 5546 h 133194"/>
                <a:gd name="connsiteX31" fmla="*/ 42562 w 267143"/>
                <a:gd name="connsiteY31" fmla="*/ 8435 h 133194"/>
                <a:gd name="connsiteX32" fmla="*/ 39648 w 267143"/>
                <a:gd name="connsiteY32" fmla="*/ 14412 h 133194"/>
                <a:gd name="connsiteX33" fmla="*/ 38880 w 267143"/>
                <a:gd name="connsiteY33" fmla="*/ 14610 h 133194"/>
                <a:gd name="connsiteX34" fmla="*/ 6508 w 267143"/>
                <a:gd name="connsiteY34" fmla="*/ 26264 h 133194"/>
                <a:gd name="connsiteX35" fmla="*/ 4971 w 267143"/>
                <a:gd name="connsiteY35" fmla="*/ 26628 h 13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143" h="133194">
                  <a:moveTo>
                    <a:pt x="262690" y="133010"/>
                  </a:moveTo>
                  <a:cubicBezTo>
                    <a:pt x="260545" y="133200"/>
                    <a:pt x="258563" y="131946"/>
                    <a:pt x="257794" y="129934"/>
                  </a:cubicBezTo>
                  <a:cubicBezTo>
                    <a:pt x="254921" y="122194"/>
                    <a:pt x="251562" y="114651"/>
                    <a:pt x="247718" y="107355"/>
                  </a:cubicBezTo>
                  <a:cubicBezTo>
                    <a:pt x="246221" y="104482"/>
                    <a:pt x="244643" y="101650"/>
                    <a:pt x="242983" y="98898"/>
                  </a:cubicBezTo>
                  <a:cubicBezTo>
                    <a:pt x="241649" y="96660"/>
                    <a:pt x="242377" y="93771"/>
                    <a:pt x="244603" y="92424"/>
                  </a:cubicBezTo>
                  <a:cubicBezTo>
                    <a:pt x="246869" y="91121"/>
                    <a:pt x="249742" y="91861"/>
                    <a:pt x="251076" y="94083"/>
                  </a:cubicBezTo>
                  <a:cubicBezTo>
                    <a:pt x="252776" y="96996"/>
                    <a:pt x="254435" y="99950"/>
                    <a:pt x="256053" y="102985"/>
                  </a:cubicBezTo>
                  <a:cubicBezTo>
                    <a:pt x="260100" y="110649"/>
                    <a:pt x="263621" y="118568"/>
                    <a:pt x="266615" y="126697"/>
                  </a:cubicBezTo>
                  <a:cubicBezTo>
                    <a:pt x="267505" y="129129"/>
                    <a:pt x="266251" y="131828"/>
                    <a:pt x="263823" y="132722"/>
                  </a:cubicBezTo>
                  <a:cubicBezTo>
                    <a:pt x="263823" y="132722"/>
                    <a:pt x="263823" y="132727"/>
                    <a:pt x="263823" y="132727"/>
                  </a:cubicBezTo>
                  <a:cubicBezTo>
                    <a:pt x="263459" y="132864"/>
                    <a:pt x="263094" y="132957"/>
                    <a:pt x="262690" y="133010"/>
                  </a:cubicBezTo>
                  <a:close/>
                  <a:moveTo>
                    <a:pt x="211179" y="57017"/>
                  </a:moveTo>
                  <a:cubicBezTo>
                    <a:pt x="209843" y="57130"/>
                    <a:pt x="208548" y="56710"/>
                    <a:pt x="207536" y="55844"/>
                  </a:cubicBezTo>
                  <a:cubicBezTo>
                    <a:pt x="198999" y="48236"/>
                    <a:pt x="189732" y="41463"/>
                    <a:pt x="179900" y="35611"/>
                  </a:cubicBezTo>
                  <a:cubicBezTo>
                    <a:pt x="177674" y="34280"/>
                    <a:pt x="176946" y="31403"/>
                    <a:pt x="178280" y="29177"/>
                  </a:cubicBezTo>
                  <a:cubicBezTo>
                    <a:pt x="179616" y="26952"/>
                    <a:pt x="182529" y="26228"/>
                    <a:pt x="184755" y="27559"/>
                  </a:cubicBezTo>
                  <a:cubicBezTo>
                    <a:pt x="195114" y="33786"/>
                    <a:pt x="204825" y="40981"/>
                    <a:pt x="213809" y="49046"/>
                  </a:cubicBezTo>
                  <a:cubicBezTo>
                    <a:pt x="215710" y="50814"/>
                    <a:pt x="215791" y="53784"/>
                    <a:pt x="214052" y="55678"/>
                  </a:cubicBezTo>
                  <a:cubicBezTo>
                    <a:pt x="213283" y="56487"/>
                    <a:pt x="212271" y="57005"/>
                    <a:pt x="211179" y="57139"/>
                  </a:cubicBezTo>
                  <a:close/>
                  <a:moveTo>
                    <a:pt x="130047" y="14287"/>
                  </a:moveTo>
                  <a:cubicBezTo>
                    <a:pt x="129521" y="14367"/>
                    <a:pt x="128954" y="14367"/>
                    <a:pt x="128429" y="14287"/>
                  </a:cubicBezTo>
                  <a:cubicBezTo>
                    <a:pt x="117260" y="11575"/>
                    <a:pt x="105890" y="9884"/>
                    <a:pt x="94397" y="9228"/>
                  </a:cubicBezTo>
                  <a:cubicBezTo>
                    <a:pt x="91808" y="9095"/>
                    <a:pt x="89825" y="6885"/>
                    <a:pt x="89947" y="4292"/>
                  </a:cubicBezTo>
                  <a:cubicBezTo>
                    <a:pt x="90068" y="1698"/>
                    <a:pt x="92293" y="-293"/>
                    <a:pt x="94883" y="-159"/>
                  </a:cubicBezTo>
                  <a:cubicBezTo>
                    <a:pt x="106942" y="512"/>
                    <a:pt x="118919" y="2285"/>
                    <a:pt x="130653" y="5141"/>
                  </a:cubicBezTo>
                  <a:cubicBezTo>
                    <a:pt x="133163" y="5797"/>
                    <a:pt x="134700" y="8326"/>
                    <a:pt x="134093" y="10847"/>
                  </a:cubicBezTo>
                  <a:cubicBezTo>
                    <a:pt x="133568" y="12720"/>
                    <a:pt x="131989" y="14088"/>
                    <a:pt x="130047" y="14287"/>
                  </a:cubicBezTo>
                  <a:close/>
                  <a:moveTo>
                    <a:pt x="5052" y="26628"/>
                  </a:moveTo>
                  <a:cubicBezTo>
                    <a:pt x="2462" y="26956"/>
                    <a:pt x="114" y="25139"/>
                    <a:pt x="-209" y="22570"/>
                  </a:cubicBezTo>
                  <a:cubicBezTo>
                    <a:pt x="-452" y="20514"/>
                    <a:pt x="641" y="18531"/>
                    <a:pt x="2543" y="17686"/>
                  </a:cubicBezTo>
                  <a:cubicBezTo>
                    <a:pt x="13508" y="12599"/>
                    <a:pt x="24879" y="8536"/>
                    <a:pt x="36573" y="5546"/>
                  </a:cubicBezTo>
                  <a:cubicBezTo>
                    <a:pt x="39042" y="4692"/>
                    <a:pt x="41712" y="5987"/>
                    <a:pt x="42562" y="8435"/>
                  </a:cubicBezTo>
                  <a:cubicBezTo>
                    <a:pt x="43412" y="10883"/>
                    <a:pt x="42117" y="13558"/>
                    <a:pt x="39648" y="14412"/>
                  </a:cubicBezTo>
                  <a:cubicBezTo>
                    <a:pt x="39406" y="14501"/>
                    <a:pt x="39163" y="14566"/>
                    <a:pt x="38880" y="14610"/>
                  </a:cubicBezTo>
                  <a:cubicBezTo>
                    <a:pt x="27752" y="17507"/>
                    <a:pt x="16908" y="21408"/>
                    <a:pt x="6508" y="26264"/>
                  </a:cubicBezTo>
                  <a:cubicBezTo>
                    <a:pt x="6023" y="26466"/>
                    <a:pt x="5497" y="26592"/>
                    <a:pt x="4971" y="2662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7" name="任意多边形: 形状 86"/>
            <p:cNvSpPr/>
            <p:nvPr/>
          </p:nvSpPr>
          <p:spPr>
            <a:xfrm>
              <a:off x="7603707" y="6584972"/>
              <a:ext cx="9590" cy="28168"/>
            </a:xfrm>
            <a:custGeom>
              <a:avLst/>
              <a:gdLst>
                <a:gd name="connsiteX0" fmla="*/ 4983 w 9590"/>
                <a:gd name="connsiteY0" fmla="*/ 28002 h 28168"/>
                <a:gd name="connsiteX1" fmla="*/ 4214 w 9590"/>
                <a:gd name="connsiteY1" fmla="*/ 28002 h 28168"/>
                <a:gd name="connsiteX2" fmla="*/ -237 w 9590"/>
                <a:gd name="connsiteY2" fmla="*/ 23078 h 28168"/>
                <a:gd name="connsiteX3" fmla="*/ -237 w 9590"/>
                <a:gd name="connsiteY3" fmla="*/ 23066 h 28168"/>
                <a:gd name="connsiteX4" fmla="*/ -237 w 9590"/>
                <a:gd name="connsiteY4" fmla="*/ 4735 h 28168"/>
                <a:gd name="connsiteX5" fmla="*/ 4254 w 9590"/>
                <a:gd name="connsiteY5" fmla="*/ -161 h 28168"/>
                <a:gd name="connsiteX6" fmla="*/ 9151 w 9590"/>
                <a:gd name="connsiteY6" fmla="*/ 4330 h 28168"/>
                <a:gd name="connsiteX7" fmla="*/ 9151 w 9590"/>
                <a:gd name="connsiteY7" fmla="*/ 23551 h 28168"/>
                <a:gd name="connsiteX8" fmla="*/ 4983 w 9590"/>
                <a:gd name="connsiteY8" fmla="*/ 28002 h 2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 h="28168">
                  <a:moveTo>
                    <a:pt x="4983" y="28002"/>
                  </a:moveTo>
                  <a:lnTo>
                    <a:pt x="4214" y="28002"/>
                  </a:lnTo>
                  <a:cubicBezTo>
                    <a:pt x="1624" y="27873"/>
                    <a:pt x="-358" y="25667"/>
                    <a:pt x="-237" y="23078"/>
                  </a:cubicBezTo>
                  <a:cubicBezTo>
                    <a:pt x="-237" y="23074"/>
                    <a:pt x="-237" y="23070"/>
                    <a:pt x="-237" y="23066"/>
                  </a:cubicBezTo>
                  <a:cubicBezTo>
                    <a:pt x="87" y="16955"/>
                    <a:pt x="127" y="10926"/>
                    <a:pt x="-237" y="4735"/>
                  </a:cubicBezTo>
                  <a:cubicBezTo>
                    <a:pt x="-358" y="2141"/>
                    <a:pt x="1665" y="-48"/>
                    <a:pt x="4254" y="-161"/>
                  </a:cubicBezTo>
                  <a:cubicBezTo>
                    <a:pt x="6844" y="-274"/>
                    <a:pt x="9030" y="1737"/>
                    <a:pt x="9151" y="4330"/>
                  </a:cubicBezTo>
                  <a:cubicBezTo>
                    <a:pt x="9434" y="10683"/>
                    <a:pt x="9393" y="17158"/>
                    <a:pt x="9151" y="23551"/>
                  </a:cubicBezTo>
                  <a:cubicBezTo>
                    <a:pt x="9030" y="25845"/>
                    <a:pt x="7248" y="27715"/>
                    <a:pt x="4983" y="280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8" name="任意多边形: 形状 87"/>
            <p:cNvSpPr/>
            <p:nvPr/>
          </p:nvSpPr>
          <p:spPr>
            <a:xfrm>
              <a:off x="7530314" y="6731626"/>
              <a:ext cx="23734" cy="21571"/>
            </a:xfrm>
            <a:custGeom>
              <a:avLst/>
              <a:gdLst>
                <a:gd name="connsiteX0" fmla="*/ 4770 w 23734"/>
                <a:gd name="connsiteY0" fmla="*/ 21397 h 21571"/>
                <a:gd name="connsiteX1" fmla="*/ 724 w 23734"/>
                <a:gd name="connsiteY1" fmla="*/ 19576 h 21571"/>
                <a:gd name="connsiteX2" fmla="*/ 1574 w 23734"/>
                <a:gd name="connsiteY2" fmla="*/ 12997 h 21571"/>
                <a:gd name="connsiteX3" fmla="*/ 1615 w 23734"/>
                <a:gd name="connsiteY3" fmla="*/ 12980 h 21571"/>
                <a:gd name="connsiteX4" fmla="*/ 15534 w 23734"/>
                <a:gd name="connsiteY4" fmla="*/ 1124 h 21571"/>
                <a:gd name="connsiteX5" fmla="*/ 22211 w 23734"/>
                <a:gd name="connsiteY5" fmla="*/ 1306 h 21571"/>
                <a:gd name="connsiteX6" fmla="*/ 22008 w 23734"/>
                <a:gd name="connsiteY6" fmla="*/ 7963 h 21571"/>
                <a:gd name="connsiteX7" fmla="*/ 7320 w 23734"/>
                <a:gd name="connsiteY7" fmla="*/ 20426 h 21571"/>
                <a:gd name="connsiteX8" fmla="*/ 4770 w 23734"/>
                <a:gd name="connsiteY8" fmla="*/ 21397 h 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 h="21571">
                  <a:moveTo>
                    <a:pt x="4770" y="21397"/>
                  </a:moveTo>
                  <a:cubicBezTo>
                    <a:pt x="3192" y="21490"/>
                    <a:pt x="1695" y="20810"/>
                    <a:pt x="724" y="19576"/>
                  </a:cubicBezTo>
                  <a:cubicBezTo>
                    <a:pt x="-854" y="17521"/>
                    <a:pt x="-449" y="14571"/>
                    <a:pt x="1574" y="12997"/>
                  </a:cubicBezTo>
                  <a:cubicBezTo>
                    <a:pt x="1615" y="12989"/>
                    <a:pt x="1615" y="12985"/>
                    <a:pt x="1615" y="12980"/>
                  </a:cubicBezTo>
                  <a:cubicBezTo>
                    <a:pt x="6430" y="9258"/>
                    <a:pt x="11123" y="5252"/>
                    <a:pt x="15534" y="1124"/>
                  </a:cubicBezTo>
                  <a:cubicBezTo>
                    <a:pt x="17436" y="-664"/>
                    <a:pt x="20390" y="-583"/>
                    <a:pt x="22211" y="1306"/>
                  </a:cubicBezTo>
                  <a:cubicBezTo>
                    <a:pt x="23991" y="3196"/>
                    <a:pt x="23911" y="6174"/>
                    <a:pt x="22008" y="7963"/>
                  </a:cubicBezTo>
                  <a:cubicBezTo>
                    <a:pt x="17315" y="12365"/>
                    <a:pt x="12419" y="16525"/>
                    <a:pt x="7320" y="20426"/>
                  </a:cubicBezTo>
                  <a:cubicBezTo>
                    <a:pt x="6592" y="20984"/>
                    <a:pt x="5702" y="21320"/>
                    <a:pt x="4770" y="2139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9" name="任意多边形: 形状 88"/>
            <p:cNvSpPr/>
            <p:nvPr/>
          </p:nvSpPr>
          <p:spPr>
            <a:xfrm>
              <a:off x="7234057" y="6649486"/>
              <a:ext cx="256169" cy="141455"/>
            </a:xfrm>
            <a:custGeom>
              <a:avLst/>
              <a:gdLst>
                <a:gd name="connsiteX0" fmla="*/ 218520 w 256169"/>
                <a:gd name="connsiteY0" fmla="*/ 139955 h 141455"/>
                <a:gd name="connsiteX1" fmla="*/ 213381 w 256169"/>
                <a:gd name="connsiteY1" fmla="*/ 135908 h 141455"/>
                <a:gd name="connsiteX2" fmla="*/ 217185 w 256169"/>
                <a:gd name="connsiteY2" fmla="*/ 130486 h 141455"/>
                <a:gd name="connsiteX3" fmla="*/ 249840 w 256169"/>
                <a:gd name="connsiteY3" fmla="*/ 121584 h 141455"/>
                <a:gd name="connsiteX4" fmla="*/ 255707 w 256169"/>
                <a:gd name="connsiteY4" fmla="*/ 124679 h 141455"/>
                <a:gd name="connsiteX5" fmla="*/ 253118 w 256169"/>
                <a:gd name="connsiteY5" fmla="*/ 130365 h 141455"/>
                <a:gd name="connsiteX6" fmla="*/ 218844 w 256169"/>
                <a:gd name="connsiteY6" fmla="*/ 139752 h 141455"/>
                <a:gd name="connsiteX7" fmla="*/ 162315 w 256169"/>
                <a:gd name="connsiteY7" fmla="*/ 141290 h 141455"/>
                <a:gd name="connsiteX8" fmla="*/ 161223 w 256169"/>
                <a:gd name="connsiteY8" fmla="*/ 141290 h 141455"/>
                <a:gd name="connsiteX9" fmla="*/ 126504 w 256169"/>
                <a:gd name="connsiteY9" fmla="*/ 133642 h 141455"/>
                <a:gd name="connsiteX10" fmla="*/ 123428 w 256169"/>
                <a:gd name="connsiteY10" fmla="*/ 127888 h 141455"/>
                <a:gd name="connsiteX11" fmla="*/ 123469 w 256169"/>
                <a:gd name="connsiteY11" fmla="*/ 127775 h 141455"/>
                <a:gd name="connsiteX12" fmla="*/ 129336 w 256169"/>
                <a:gd name="connsiteY12" fmla="*/ 124692 h 141455"/>
                <a:gd name="connsiteX13" fmla="*/ 129377 w 256169"/>
                <a:gd name="connsiteY13" fmla="*/ 124699 h 141455"/>
                <a:gd name="connsiteX14" fmla="*/ 162395 w 256169"/>
                <a:gd name="connsiteY14" fmla="*/ 131983 h 141455"/>
                <a:gd name="connsiteX15" fmla="*/ 166442 w 256169"/>
                <a:gd name="connsiteY15" fmla="*/ 137252 h 141455"/>
                <a:gd name="connsiteX16" fmla="*/ 162395 w 256169"/>
                <a:gd name="connsiteY16" fmla="*/ 141290 h 141455"/>
                <a:gd name="connsiteX17" fmla="*/ 77987 w 256169"/>
                <a:gd name="connsiteY17" fmla="*/ 108918 h 141455"/>
                <a:gd name="connsiteX18" fmla="*/ 74790 w 256169"/>
                <a:gd name="connsiteY18" fmla="*/ 108109 h 141455"/>
                <a:gd name="connsiteX19" fmla="*/ 47557 w 256169"/>
                <a:gd name="connsiteY19" fmla="*/ 85287 h 141455"/>
                <a:gd name="connsiteX20" fmla="*/ 47598 w 256169"/>
                <a:gd name="connsiteY20" fmla="*/ 78631 h 141455"/>
                <a:gd name="connsiteX21" fmla="*/ 54234 w 256169"/>
                <a:gd name="connsiteY21" fmla="*/ 78651 h 141455"/>
                <a:gd name="connsiteX22" fmla="*/ 80131 w 256169"/>
                <a:gd name="connsiteY22" fmla="*/ 100380 h 141455"/>
                <a:gd name="connsiteX23" fmla="*/ 81346 w 256169"/>
                <a:gd name="connsiteY23" fmla="*/ 106895 h 141455"/>
                <a:gd name="connsiteX24" fmla="*/ 77825 w 256169"/>
                <a:gd name="connsiteY24" fmla="*/ 109080 h 141455"/>
                <a:gd name="connsiteX25" fmla="*/ 18220 w 256169"/>
                <a:gd name="connsiteY25" fmla="*/ 41261 h 141455"/>
                <a:gd name="connsiteX26" fmla="*/ 13567 w 256169"/>
                <a:gd name="connsiteY26" fmla="*/ 38753 h 141455"/>
                <a:gd name="connsiteX27" fmla="*/ -29 w 256169"/>
                <a:gd name="connsiteY27" fmla="*/ 5936 h 141455"/>
                <a:gd name="connsiteX28" fmla="*/ 3087 w 256169"/>
                <a:gd name="connsiteY28" fmla="*/ 48 h 141455"/>
                <a:gd name="connsiteX29" fmla="*/ 8954 w 256169"/>
                <a:gd name="connsiteY29" fmla="*/ 3144 h 141455"/>
                <a:gd name="connsiteX30" fmla="*/ 21903 w 256169"/>
                <a:gd name="connsiteY30" fmla="*/ 34423 h 141455"/>
                <a:gd name="connsiteX31" fmla="*/ 19920 w 256169"/>
                <a:gd name="connsiteY31" fmla="*/ 40735 h 141455"/>
                <a:gd name="connsiteX32" fmla="*/ 18058 w 256169"/>
                <a:gd name="connsiteY32" fmla="*/ 41423 h 1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169" h="141455">
                  <a:moveTo>
                    <a:pt x="218520" y="139955"/>
                  </a:moveTo>
                  <a:cubicBezTo>
                    <a:pt x="216011" y="140198"/>
                    <a:pt x="213746" y="138413"/>
                    <a:pt x="213381" y="135908"/>
                  </a:cubicBezTo>
                  <a:cubicBezTo>
                    <a:pt x="212937" y="133363"/>
                    <a:pt x="214636" y="130939"/>
                    <a:pt x="217185" y="130486"/>
                  </a:cubicBezTo>
                  <a:cubicBezTo>
                    <a:pt x="228312" y="128532"/>
                    <a:pt x="239239" y="125553"/>
                    <a:pt x="249840" y="121584"/>
                  </a:cubicBezTo>
                  <a:cubicBezTo>
                    <a:pt x="252309" y="120815"/>
                    <a:pt x="254938" y="122203"/>
                    <a:pt x="255707" y="124679"/>
                  </a:cubicBezTo>
                  <a:cubicBezTo>
                    <a:pt x="256436" y="126958"/>
                    <a:pt x="255303" y="129406"/>
                    <a:pt x="253118" y="130365"/>
                  </a:cubicBezTo>
                  <a:cubicBezTo>
                    <a:pt x="241990" y="134537"/>
                    <a:pt x="230538" y="137681"/>
                    <a:pt x="218844" y="139752"/>
                  </a:cubicBezTo>
                  <a:close/>
                  <a:moveTo>
                    <a:pt x="162315" y="141290"/>
                  </a:moveTo>
                  <a:lnTo>
                    <a:pt x="161223" y="141290"/>
                  </a:lnTo>
                  <a:cubicBezTo>
                    <a:pt x="149447" y="139793"/>
                    <a:pt x="137834" y="137232"/>
                    <a:pt x="126504" y="133642"/>
                  </a:cubicBezTo>
                  <a:cubicBezTo>
                    <a:pt x="124075" y="132902"/>
                    <a:pt x="122700" y="130324"/>
                    <a:pt x="123428" y="127888"/>
                  </a:cubicBezTo>
                  <a:cubicBezTo>
                    <a:pt x="123428" y="127848"/>
                    <a:pt x="123469" y="127811"/>
                    <a:pt x="123469" y="127775"/>
                  </a:cubicBezTo>
                  <a:cubicBezTo>
                    <a:pt x="124237" y="125298"/>
                    <a:pt x="126868" y="123919"/>
                    <a:pt x="129336" y="124692"/>
                  </a:cubicBezTo>
                  <a:cubicBezTo>
                    <a:pt x="129377" y="124692"/>
                    <a:pt x="129377" y="124696"/>
                    <a:pt x="129377" y="124699"/>
                  </a:cubicBezTo>
                  <a:cubicBezTo>
                    <a:pt x="140140" y="128115"/>
                    <a:pt x="151188" y="130551"/>
                    <a:pt x="162395" y="131983"/>
                  </a:cubicBezTo>
                  <a:cubicBezTo>
                    <a:pt x="164945" y="132323"/>
                    <a:pt x="166766" y="134682"/>
                    <a:pt x="166442" y="137252"/>
                  </a:cubicBezTo>
                  <a:cubicBezTo>
                    <a:pt x="166159" y="139356"/>
                    <a:pt x="164500" y="141011"/>
                    <a:pt x="162395" y="141290"/>
                  </a:cubicBezTo>
                  <a:close/>
                  <a:moveTo>
                    <a:pt x="77987" y="108918"/>
                  </a:moveTo>
                  <a:cubicBezTo>
                    <a:pt x="76854" y="109032"/>
                    <a:pt x="75720" y="108748"/>
                    <a:pt x="74790" y="108109"/>
                  </a:cubicBezTo>
                  <a:cubicBezTo>
                    <a:pt x="65038" y="101343"/>
                    <a:pt x="55933" y="93704"/>
                    <a:pt x="47557" y="85287"/>
                  </a:cubicBezTo>
                  <a:cubicBezTo>
                    <a:pt x="45736" y="83442"/>
                    <a:pt x="45736" y="80463"/>
                    <a:pt x="47598" y="78631"/>
                  </a:cubicBezTo>
                  <a:cubicBezTo>
                    <a:pt x="49418" y="76797"/>
                    <a:pt x="52413" y="76806"/>
                    <a:pt x="54234" y="78651"/>
                  </a:cubicBezTo>
                  <a:cubicBezTo>
                    <a:pt x="62165" y="86671"/>
                    <a:pt x="70865" y="93942"/>
                    <a:pt x="80131" y="100380"/>
                  </a:cubicBezTo>
                  <a:cubicBezTo>
                    <a:pt x="82276" y="101845"/>
                    <a:pt x="82802" y="104759"/>
                    <a:pt x="81346" y="106895"/>
                  </a:cubicBezTo>
                  <a:cubicBezTo>
                    <a:pt x="80576" y="108121"/>
                    <a:pt x="79282" y="108926"/>
                    <a:pt x="77825" y="109080"/>
                  </a:cubicBezTo>
                  <a:close/>
                  <a:moveTo>
                    <a:pt x="18220" y="41261"/>
                  </a:moveTo>
                  <a:cubicBezTo>
                    <a:pt x="16319" y="41472"/>
                    <a:pt x="14457" y="40472"/>
                    <a:pt x="13567" y="38753"/>
                  </a:cubicBezTo>
                  <a:cubicBezTo>
                    <a:pt x="8064" y="28240"/>
                    <a:pt x="3532" y="17258"/>
                    <a:pt x="-29" y="5936"/>
                  </a:cubicBezTo>
                  <a:cubicBezTo>
                    <a:pt x="-798" y="3455"/>
                    <a:pt x="578" y="821"/>
                    <a:pt x="3087" y="48"/>
                  </a:cubicBezTo>
                  <a:cubicBezTo>
                    <a:pt x="5555" y="-725"/>
                    <a:pt x="8185" y="663"/>
                    <a:pt x="8954" y="3144"/>
                  </a:cubicBezTo>
                  <a:cubicBezTo>
                    <a:pt x="12313" y="13944"/>
                    <a:pt x="16642" y="24412"/>
                    <a:pt x="21903" y="34423"/>
                  </a:cubicBezTo>
                  <a:cubicBezTo>
                    <a:pt x="23076" y="36717"/>
                    <a:pt x="22186" y="39517"/>
                    <a:pt x="19920" y="40735"/>
                  </a:cubicBezTo>
                  <a:cubicBezTo>
                    <a:pt x="19353" y="41075"/>
                    <a:pt x="18706" y="41310"/>
                    <a:pt x="18058" y="4142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0" name="任意多边形: 形状 89"/>
            <p:cNvSpPr/>
            <p:nvPr/>
          </p:nvSpPr>
          <p:spPr>
            <a:xfrm>
              <a:off x="7225570" y="6575280"/>
              <a:ext cx="10172" cy="27986"/>
            </a:xfrm>
            <a:custGeom>
              <a:avLst/>
              <a:gdLst>
                <a:gd name="connsiteX0" fmla="*/ 4856 w 10172"/>
                <a:gd name="connsiteY0" fmla="*/ 27821 h 27986"/>
                <a:gd name="connsiteX1" fmla="*/ 4452 w 10172"/>
                <a:gd name="connsiteY1" fmla="*/ 27821 h 27986"/>
                <a:gd name="connsiteX2" fmla="*/ -242 w 10172"/>
                <a:gd name="connsiteY2" fmla="*/ 23127 h 27986"/>
                <a:gd name="connsiteX3" fmla="*/ 729 w 10172"/>
                <a:gd name="connsiteY3" fmla="*/ 3906 h 27986"/>
                <a:gd name="connsiteX4" fmla="*/ 5868 w 10172"/>
                <a:gd name="connsiteY4" fmla="*/ -140 h 27986"/>
                <a:gd name="connsiteX5" fmla="*/ 9914 w 10172"/>
                <a:gd name="connsiteY5" fmla="*/ 4999 h 27986"/>
                <a:gd name="connsiteX6" fmla="*/ 8984 w 10172"/>
                <a:gd name="connsiteY6" fmla="*/ 23289 h 27986"/>
                <a:gd name="connsiteX7" fmla="*/ 4856 w 10172"/>
                <a:gd name="connsiteY7" fmla="*/ 27821 h 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2" h="27986">
                  <a:moveTo>
                    <a:pt x="4856" y="27821"/>
                  </a:moveTo>
                  <a:lnTo>
                    <a:pt x="4452" y="27821"/>
                  </a:lnTo>
                  <a:cubicBezTo>
                    <a:pt x="1862" y="27821"/>
                    <a:pt x="-242" y="25721"/>
                    <a:pt x="-242" y="23127"/>
                  </a:cubicBezTo>
                  <a:cubicBezTo>
                    <a:pt x="-242" y="16709"/>
                    <a:pt x="82" y="10292"/>
                    <a:pt x="729" y="3906"/>
                  </a:cubicBezTo>
                  <a:cubicBezTo>
                    <a:pt x="1053" y="1389"/>
                    <a:pt x="3359" y="-403"/>
                    <a:pt x="5868" y="-140"/>
                  </a:cubicBezTo>
                  <a:cubicBezTo>
                    <a:pt x="8377" y="236"/>
                    <a:pt x="10117" y="2486"/>
                    <a:pt x="9914" y="4999"/>
                  </a:cubicBezTo>
                  <a:cubicBezTo>
                    <a:pt x="9307" y="11069"/>
                    <a:pt x="8984" y="17138"/>
                    <a:pt x="8984" y="23289"/>
                  </a:cubicBezTo>
                  <a:cubicBezTo>
                    <a:pt x="8903" y="25608"/>
                    <a:pt x="7163" y="27526"/>
                    <a:pt x="4856" y="2782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1" name="任意多边形: 形状 90"/>
            <p:cNvSpPr/>
            <p:nvPr/>
          </p:nvSpPr>
          <p:spPr>
            <a:xfrm>
              <a:off x="7277604" y="6454687"/>
              <a:ext cx="286277" cy="286283"/>
            </a:xfrm>
            <a:custGeom>
              <a:avLst/>
              <a:gdLst>
                <a:gd name="connsiteX0" fmla="*/ -118 w 286277"/>
                <a:gd name="connsiteY0" fmla="*/ 111187 h 286283"/>
                <a:gd name="connsiteX1" fmla="*/ 652 w 286277"/>
                <a:gd name="connsiteY1" fmla="*/ 113696 h 286283"/>
                <a:gd name="connsiteX2" fmla="*/ 22422 w 286277"/>
                <a:gd name="connsiteY2" fmla="*/ 130772 h 286283"/>
                <a:gd name="connsiteX3" fmla="*/ 24768 w 286277"/>
                <a:gd name="connsiteY3" fmla="*/ 169699 h 286283"/>
                <a:gd name="connsiteX4" fmla="*/ 5224 w 286277"/>
                <a:gd name="connsiteY4" fmla="*/ 189203 h 286283"/>
                <a:gd name="connsiteX5" fmla="*/ 4779 w 286277"/>
                <a:gd name="connsiteY5" fmla="*/ 191833 h 286283"/>
                <a:gd name="connsiteX6" fmla="*/ 19306 w 286277"/>
                <a:gd name="connsiteY6" fmla="*/ 221615 h 286283"/>
                <a:gd name="connsiteX7" fmla="*/ 21612 w 286277"/>
                <a:gd name="connsiteY7" fmla="*/ 222870 h 286283"/>
                <a:gd name="connsiteX8" fmla="*/ 49047 w 286277"/>
                <a:gd name="connsiteY8" fmla="*/ 219551 h 286283"/>
                <a:gd name="connsiteX9" fmla="*/ 78263 w 286277"/>
                <a:gd name="connsiteY9" fmla="*/ 245408 h 286283"/>
                <a:gd name="connsiteX10" fmla="*/ 78263 w 286277"/>
                <a:gd name="connsiteY10" fmla="*/ 273046 h 286283"/>
                <a:gd name="connsiteX11" fmla="*/ 79760 w 286277"/>
                <a:gd name="connsiteY11" fmla="*/ 275191 h 286283"/>
                <a:gd name="connsiteX12" fmla="*/ 111120 w 286277"/>
                <a:gd name="connsiteY12" fmla="*/ 285995 h 286283"/>
                <a:gd name="connsiteX13" fmla="*/ 113629 w 286277"/>
                <a:gd name="connsiteY13" fmla="*/ 285266 h 286283"/>
                <a:gd name="connsiteX14" fmla="*/ 130705 w 286277"/>
                <a:gd name="connsiteY14" fmla="*/ 263496 h 286283"/>
                <a:gd name="connsiteX15" fmla="*/ 169632 w 286277"/>
                <a:gd name="connsiteY15" fmla="*/ 261149 h 286283"/>
                <a:gd name="connsiteX16" fmla="*/ 189136 w 286277"/>
                <a:gd name="connsiteY16" fmla="*/ 280653 h 286283"/>
                <a:gd name="connsiteX17" fmla="*/ 191766 w 286277"/>
                <a:gd name="connsiteY17" fmla="*/ 281098 h 286283"/>
                <a:gd name="connsiteX18" fmla="*/ 221548 w 286277"/>
                <a:gd name="connsiteY18" fmla="*/ 266571 h 286283"/>
                <a:gd name="connsiteX19" fmla="*/ 222803 w 286277"/>
                <a:gd name="connsiteY19" fmla="*/ 264265 h 286283"/>
                <a:gd name="connsiteX20" fmla="*/ 219484 w 286277"/>
                <a:gd name="connsiteY20" fmla="*/ 236870 h 286283"/>
                <a:gd name="connsiteX21" fmla="*/ 245341 w 286277"/>
                <a:gd name="connsiteY21" fmla="*/ 207655 h 286283"/>
                <a:gd name="connsiteX22" fmla="*/ 272978 w 286277"/>
                <a:gd name="connsiteY22" fmla="*/ 207655 h 286283"/>
                <a:gd name="connsiteX23" fmla="*/ 275123 w 286277"/>
                <a:gd name="connsiteY23" fmla="*/ 206117 h 286283"/>
                <a:gd name="connsiteX24" fmla="*/ 285927 w 286277"/>
                <a:gd name="connsiteY24" fmla="*/ 174757 h 286283"/>
                <a:gd name="connsiteX25" fmla="*/ 285199 w 286277"/>
                <a:gd name="connsiteY25" fmla="*/ 172248 h 286283"/>
                <a:gd name="connsiteX26" fmla="*/ 263429 w 286277"/>
                <a:gd name="connsiteY26" fmla="*/ 155213 h 286283"/>
                <a:gd name="connsiteX27" fmla="*/ 261082 w 286277"/>
                <a:gd name="connsiteY27" fmla="*/ 116286 h 286283"/>
                <a:gd name="connsiteX28" fmla="*/ 280586 w 286277"/>
                <a:gd name="connsiteY28" fmla="*/ 96741 h 286283"/>
                <a:gd name="connsiteX29" fmla="*/ 281031 w 286277"/>
                <a:gd name="connsiteY29" fmla="*/ 94152 h 286283"/>
                <a:gd name="connsiteX30" fmla="*/ 266505 w 286277"/>
                <a:gd name="connsiteY30" fmla="*/ 64329 h 286283"/>
                <a:gd name="connsiteX31" fmla="*/ 264198 w 286277"/>
                <a:gd name="connsiteY31" fmla="*/ 63075 h 286283"/>
                <a:gd name="connsiteX32" fmla="*/ 236803 w 286277"/>
                <a:gd name="connsiteY32" fmla="*/ 66393 h 286283"/>
                <a:gd name="connsiteX33" fmla="*/ 207588 w 286277"/>
                <a:gd name="connsiteY33" fmla="*/ 40576 h 286283"/>
                <a:gd name="connsiteX34" fmla="*/ 207588 w 286277"/>
                <a:gd name="connsiteY34" fmla="*/ 12898 h 286283"/>
                <a:gd name="connsiteX35" fmla="*/ 206050 w 286277"/>
                <a:gd name="connsiteY35" fmla="*/ 10754 h 286283"/>
                <a:gd name="connsiteX36" fmla="*/ 174690 w 286277"/>
                <a:gd name="connsiteY36" fmla="*/ -50 h 286283"/>
                <a:gd name="connsiteX37" fmla="*/ 172181 w 286277"/>
                <a:gd name="connsiteY37" fmla="*/ 719 h 286283"/>
                <a:gd name="connsiteX38" fmla="*/ 155146 w 286277"/>
                <a:gd name="connsiteY38" fmla="*/ 22489 h 286283"/>
                <a:gd name="connsiteX39" fmla="*/ 116218 w 286277"/>
                <a:gd name="connsiteY39" fmla="*/ 24836 h 286283"/>
                <a:gd name="connsiteX40" fmla="*/ 96674 w 286277"/>
                <a:gd name="connsiteY40" fmla="*/ 5291 h 286283"/>
                <a:gd name="connsiteX41" fmla="*/ 94084 w 286277"/>
                <a:gd name="connsiteY41" fmla="*/ 4846 h 286283"/>
                <a:gd name="connsiteX42" fmla="*/ 64261 w 286277"/>
                <a:gd name="connsiteY42" fmla="*/ 19373 h 286283"/>
                <a:gd name="connsiteX43" fmla="*/ 63008 w 286277"/>
                <a:gd name="connsiteY43" fmla="*/ 21679 h 286283"/>
                <a:gd name="connsiteX44" fmla="*/ 66325 w 286277"/>
                <a:gd name="connsiteY44" fmla="*/ 49114 h 286283"/>
                <a:gd name="connsiteX45" fmla="*/ 40509 w 286277"/>
                <a:gd name="connsiteY45" fmla="*/ 78330 h 286283"/>
                <a:gd name="connsiteX46" fmla="*/ 12831 w 286277"/>
                <a:gd name="connsiteY46" fmla="*/ 78330 h 286283"/>
                <a:gd name="connsiteX47" fmla="*/ 10687 w 286277"/>
                <a:gd name="connsiteY47" fmla="*/ 79827 h 28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277" h="286283">
                  <a:moveTo>
                    <a:pt x="-118" y="111187"/>
                  </a:moveTo>
                  <a:cubicBezTo>
                    <a:pt x="-441" y="112102"/>
                    <a:pt x="-118" y="113117"/>
                    <a:pt x="652" y="113696"/>
                  </a:cubicBezTo>
                  <a:lnTo>
                    <a:pt x="22422" y="130772"/>
                  </a:lnTo>
                  <a:cubicBezTo>
                    <a:pt x="21045" y="143790"/>
                    <a:pt x="21855" y="156941"/>
                    <a:pt x="24768" y="169699"/>
                  </a:cubicBezTo>
                  <a:lnTo>
                    <a:pt x="5224" y="189203"/>
                  </a:lnTo>
                  <a:cubicBezTo>
                    <a:pt x="4536" y="189903"/>
                    <a:pt x="4374" y="190951"/>
                    <a:pt x="4779" y="191833"/>
                  </a:cubicBezTo>
                  <a:lnTo>
                    <a:pt x="19306" y="221615"/>
                  </a:lnTo>
                  <a:cubicBezTo>
                    <a:pt x="19710" y="222501"/>
                    <a:pt x="20641" y="223011"/>
                    <a:pt x="21612" y="222870"/>
                  </a:cubicBezTo>
                  <a:lnTo>
                    <a:pt x="49047" y="219551"/>
                  </a:lnTo>
                  <a:cubicBezTo>
                    <a:pt x="57302" y="229700"/>
                    <a:pt x="67176" y="238432"/>
                    <a:pt x="78263" y="245408"/>
                  </a:cubicBezTo>
                  <a:lnTo>
                    <a:pt x="78263" y="273046"/>
                  </a:lnTo>
                  <a:cubicBezTo>
                    <a:pt x="78263" y="274005"/>
                    <a:pt x="78870" y="274867"/>
                    <a:pt x="79760" y="275191"/>
                  </a:cubicBezTo>
                  <a:lnTo>
                    <a:pt x="111120" y="285995"/>
                  </a:lnTo>
                  <a:cubicBezTo>
                    <a:pt x="112010" y="286306"/>
                    <a:pt x="113022" y="286015"/>
                    <a:pt x="113629" y="285266"/>
                  </a:cubicBezTo>
                  <a:lnTo>
                    <a:pt x="130705" y="263496"/>
                  </a:lnTo>
                  <a:cubicBezTo>
                    <a:pt x="143735" y="264811"/>
                    <a:pt x="156886" y="264018"/>
                    <a:pt x="169632" y="261149"/>
                  </a:cubicBezTo>
                  <a:lnTo>
                    <a:pt x="189136" y="280653"/>
                  </a:lnTo>
                  <a:cubicBezTo>
                    <a:pt x="189823" y="281357"/>
                    <a:pt x="190875" y="281535"/>
                    <a:pt x="191766" y="281098"/>
                  </a:cubicBezTo>
                  <a:lnTo>
                    <a:pt x="221548" y="266571"/>
                  </a:lnTo>
                  <a:cubicBezTo>
                    <a:pt x="222438" y="266167"/>
                    <a:pt x="222924" y="265228"/>
                    <a:pt x="222803" y="264265"/>
                  </a:cubicBezTo>
                  <a:lnTo>
                    <a:pt x="219484" y="236870"/>
                  </a:lnTo>
                  <a:cubicBezTo>
                    <a:pt x="229641" y="228591"/>
                    <a:pt x="238340" y="218722"/>
                    <a:pt x="245341" y="207655"/>
                  </a:cubicBezTo>
                  <a:lnTo>
                    <a:pt x="272978" y="207655"/>
                  </a:lnTo>
                  <a:cubicBezTo>
                    <a:pt x="273950" y="207655"/>
                    <a:pt x="274799" y="207036"/>
                    <a:pt x="275123" y="206117"/>
                  </a:cubicBezTo>
                  <a:lnTo>
                    <a:pt x="285927" y="174757"/>
                  </a:lnTo>
                  <a:cubicBezTo>
                    <a:pt x="286210" y="173851"/>
                    <a:pt x="285927" y="172851"/>
                    <a:pt x="285199" y="172248"/>
                  </a:cubicBezTo>
                  <a:lnTo>
                    <a:pt x="263429" y="155213"/>
                  </a:lnTo>
                  <a:cubicBezTo>
                    <a:pt x="264764" y="142195"/>
                    <a:pt x="263955" y="129052"/>
                    <a:pt x="261082" y="116286"/>
                  </a:cubicBezTo>
                  <a:lnTo>
                    <a:pt x="280586" y="96741"/>
                  </a:lnTo>
                  <a:cubicBezTo>
                    <a:pt x="281274" y="96066"/>
                    <a:pt x="281476" y="95022"/>
                    <a:pt x="281031" y="94152"/>
                  </a:cubicBezTo>
                  <a:lnTo>
                    <a:pt x="266505" y="64329"/>
                  </a:lnTo>
                  <a:cubicBezTo>
                    <a:pt x="266100" y="63463"/>
                    <a:pt x="265169" y="62961"/>
                    <a:pt x="264198" y="63075"/>
                  </a:cubicBezTo>
                  <a:lnTo>
                    <a:pt x="236803" y="66393"/>
                  </a:lnTo>
                  <a:cubicBezTo>
                    <a:pt x="228508" y="56269"/>
                    <a:pt x="218635" y="47552"/>
                    <a:pt x="207588" y="40576"/>
                  </a:cubicBezTo>
                  <a:lnTo>
                    <a:pt x="207588" y="12898"/>
                  </a:lnTo>
                  <a:cubicBezTo>
                    <a:pt x="207588" y="11931"/>
                    <a:pt x="206980" y="11078"/>
                    <a:pt x="206050" y="10754"/>
                  </a:cubicBezTo>
                  <a:lnTo>
                    <a:pt x="174690" y="-50"/>
                  </a:lnTo>
                  <a:cubicBezTo>
                    <a:pt x="173759" y="-354"/>
                    <a:pt x="172788" y="-46"/>
                    <a:pt x="172181" y="719"/>
                  </a:cubicBezTo>
                  <a:lnTo>
                    <a:pt x="155146" y="22489"/>
                  </a:lnTo>
                  <a:cubicBezTo>
                    <a:pt x="142115" y="21133"/>
                    <a:pt x="128964" y="21926"/>
                    <a:pt x="116218" y="24836"/>
                  </a:cubicBezTo>
                  <a:lnTo>
                    <a:pt x="96674" y="5291"/>
                  </a:lnTo>
                  <a:cubicBezTo>
                    <a:pt x="95986" y="4619"/>
                    <a:pt x="94974" y="4441"/>
                    <a:pt x="94084" y="4846"/>
                  </a:cubicBezTo>
                  <a:lnTo>
                    <a:pt x="64261" y="19373"/>
                  </a:lnTo>
                  <a:cubicBezTo>
                    <a:pt x="63412" y="19798"/>
                    <a:pt x="62886" y="20720"/>
                    <a:pt x="63008" y="21679"/>
                  </a:cubicBezTo>
                  <a:lnTo>
                    <a:pt x="66325" y="49114"/>
                  </a:lnTo>
                  <a:cubicBezTo>
                    <a:pt x="56209" y="57385"/>
                    <a:pt x="47469" y="67255"/>
                    <a:pt x="40509" y="78330"/>
                  </a:cubicBezTo>
                  <a:lnTo>
                    <a:pt x="12831" y="78330"/>
                  </a:lnTo>
                  <a:cubicBezTo>
                    <a:pt x="11860" y="78338"/>
                    <a:pt x="11010" y="78933"/>
                    <a:pt x="10687" y="7982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2" name="任意多边形: 形状 91"/>
            <p:cNvSpPr/>
            <p:nvPr/>
          </p:nvSpPr>
          <p:spPr>
            <a:xfrm>
              <a:off x="7384299" y="6561410"/>
              <a:ext cx="72822" cy="72858"/>
            </a:xfrm>
            <a:custGeom>
              <a:avLst/>
              <a:gdLst>
                <a:gd name="connsiteX0" fmla="*/ 40236 w 72822"/>
                <a:gd name="connsiteY0" fmla="*/ 72525 h 72858"/>
                <a:gd name="connsiteX1" fmla="*/ 33115 w 72822"/>
                <a:gd name="connsiteY1" fmla="*/ 72525 h 72858"/>
                <a:gd name="connsiteX2" fmla="*/ 8309 w 72822"/>
                <a:gd name="connsiteY2" fmla="*/ 59698 h 72858"/>
                <a:gd name="connsiteX3" fmla="*/ 8309 w 72822"/>
                <a:gd name="connsiteY3" fmla="*/ 59698 h 72858"/>
                <a:gd name="connsiteX4" fmla="*/ 12720 w 72822"/>
                <a:gd name="connsiteY4" fmla="*/ 8385 h 72858"/>
                <a:gd name="connsiteX5" fmla="*/ 64029 w 72822"/>
                <a:gd name="connsiteY5" fmla="*/ 12808 h 72858"/>
                <a:gd name="connsiteX6" fmla="*/ 59619 w 72822"/>
                <a:gd name="connsiteY6" fmla="*/ 64121 h 72858"/>
                <a:gd name="connsiteX7" fmla="*/ 40236 w 72822"/>
                <a:gd name="connsiteY7" fmla="*/ 72444 h 72858"/>
                <a:gd name="connsiteX8" fmla="*/ 33762 w 72822"/>
                <a:gd name="connsiteY8" fmla="*/ 13973 h 72858"/>
                <a:gd name="connsiteX9" fmla="*/ 13934 w 72822"/>
                <a:gd name="connsiteY9" fmla="*/ 38648 h 72858"/>
                <a:gd name="connsiteX10" fmla="*/ 19114 w 72822"/>
                <a:gd name="connsiteY10" fmla="*/ 50675 h 72858"/>
                <a:gd name="connsiteX11" fmla="*/ 19114 w 72822"/>
                <a:gd name="connsiteY11" fmla="*/ 50675 h 72858"/>
                <a:gd name="connsiteX12" fmla="*/ 50635 w 72822"/>
                <a:gd name="connsiteY12" fmla="*/ 53386 h 72858"/>
                <a:gd name="connsiteX13" fmla="*/ 53306 w 72822"/>
                <a:gd name="connsiteY13" fmla="*/ 21795 h 72858"/>
                <a:gd name="connsiteX14" fmla="*/ 38132 w 72822"/>
                <a:gd name="connsiteY14" fmla="*/ 13933 h 72858"/>
                <a:gd name="connsiteX15" fmla="*/ 33762 w 72822"/>
                <a:gd name="connsiteY15" fmla="*/ 13973 h 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22" h="72858">
                  <a:moveTo>
                    <a:pt x="40236" y="72525"/>
                  </a:moveTo>
                  <a:cubicBezTo>
                    <a:pt x="37849" y="72748"/>
                    <a:pt x="35501" y="72748"/>
                    <a:pt x="33115" y="72525"/>
                  </a:cubicBezTo>
                  <a:cubicBezTo>
                    <a:pt x="23484" y="71716"/>
                    <a:pt x="14541" y="67099"/>
                    <a:pt x="8309" y="59698"/>
                  </a:cubicBezTo>
                  <a:lnTo>
                    <a:pt x="8309" y="59698"/>
                  </a:lnTo>
                  <a:cubicBezTo>
                    <a:pt x="-4639" y="44305"/>
                    <a:pt x="-2656" y="21334"/>
                    <a:pt x="12720" y="8385"/>
                  </a:cubicBezTo>
                  <a:cubicBezTo>
                    <a:pt x="28138" y="-4564"/>
                    <a:pt x="51081" y="-2581"/>
                    <a:pt x="64029" y="12808"/>
                  </a:cubicBezTo>
                  <a:cubicBezTo>
                    <a:pt x="76978" y="28200"/>
                    <a:pt x="74995" y="51172"/>
                    <a:pt x="59619" y="64121"/>
                  </a:cubicBezTo>
                  <a:cubicBezTo>
                    <a:pt x="54116" y="68746"/>
                    <a:pt x="47358" y="71643"/>
                    <a:pt x="40236" y="72444"/>
                  </a:cubicBezTo>
                  <a:close/>
                  <a:moveTo>
                    <a:pt x="33762" y="13973"/>
                  </a:moveTo>
                  <a:cubicBezTo>
                    <a:pt x="21460" y="15316"/>
                    <a:pt x="12599" y="26363"/>
                    <a:pt x="13934" y="38648"/>
                  </a:cubicBezTo>
                  <a:cubicBezTo>
                    <a:pt x="14420" y="43083"/>
                    <a:pt x="16240" y="47271"/>
                    <a:pt x="19114" y="50675"/>
                  </a:cubicBezTo>
                  <a:lnTo>
                    <a:pt x="19114" y="50675"/>
                  </a:lnTo>
                  <a:cubicBezTo>
                    <a:pt x="27085" y="60123"/>
                    <a:pt x="41167" y="61337"/>
                    <a:pt x="50635" y="53386"/>
                  </a:cubicBezTo>
                  <a:cubicBezTo>
                    <a:pt x="60104" y="45394"/>
                    <a:pt x="61278" y="31251"/>
                    <a:pt x="53306" y="21795"/>
                  </a:cubicBezTo>
                  <a:cubicBezTo>
                    <a:pt x="49463" y="17279"/>
                    <a:pt x="44040" y="14450"/>
                    <a:pt x="38132" y="13933"/>
                  </a:cubicBezTo>
                  <a:cubicBezTo>
                    <a:pt x="36675" y="13823"/>
                    <a:pt x="35219" y="13839"/>
                    <a:pt x="33762" y="1397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93" name="任意多边形: 形状 92"/>
            <p:cNvSpPr/>
            <p:nvPr/>
          </p:nvSpPr>
          <p:spPr>
            <a:xfrm>
              <a:off x="7336889" y="6510898"/>
              <a:ext cx="171495" cy="174186"/>
            </a:xfrm>
            <a:custGeom>
              <a:avLst/>
              <a:gdLst>
                <a:gd name="connsiteX0" fmla="*/ 93636 w 171495"/>
                <a:gd name="connsiteY0" fmla="*/ 173537 h 174186"/>
                <a:gd name="connsiteX1" fmla="*/ 55922 w 171495"/>
                <a:gd name="connsiteY1" fmla="*/ 169208 h 174186"/>
                <a:gd name="connsiteX2" fmla="*/ 6070 w 171495"/>
                <a:gd name="connsiteY2" fmla="*/ 125061 h 174186"/>
                <a:gd name="connsiteX3" fmla="*/ 162 w 171495"/>
                <a:gd name="connsiteY3" fmla="*/ 109239 h 174186"/>
                <a:gd name="connsiteX4" fmla="*/ -242 w 171495"/>
                <a:gd name="connsiteY4" fmla="*/ 107661 h 174186"/>
                <a:gd name="connsiteX5" fmla="*/ 13434 w 171495"/>
                <a:gd name="connsiteY5" fmla="*/ 104262 h 174186"/>
                <a:gd name="connsiteX6" fmla="*/ 18735 w 171495"/>
                <a:gd name="connsiteY6" fmla="*/ 118870 h 174186"/>
                <a:gd name="connsiteX7" fmla="*/ 18735 w 171495"/>
                <a:gd name="connsiteY7" fmla="*/ 118870 h 174186"/>
                <a:gd name="connsiteX8" fmla="*/ 19909 w 171495"/>
                <a:gd name="connsiteY8" fmla="*/ 121217 h 174186"/>
                <a:gd name="connsiteX9" fmla="*/ 99503 w 171495"/>
                <a:gd name="connsiteY9" fmla="*/ 158161 h 174186"/>
                <a:gd name="connsiteX10" fmla="*/ 116255 w 171495"/>
                <a:gd name="connsiteY10" fmla="*/ 152415 h 174186"/>
                <a:gd name="connsiteX11" fmla="*/ 149153 w 171495"/>
                <a:gd name="connsiteY11" fmla="*/ 54806 h 174186"/>
                <a:gd name="connsiteX12" fmla="*/ 51552 w 171495"/>
                <a:gd name="connsiteY12" fmla="*/ 21904 h 174186"/>
                <a:gd name="connsiteX13" fmla="*/ 23186 w 171495"/>
                <a:gd name="connsiteY13" fmla="*/ 46923 h 174186"/>
                <a:gd name="connsiteX14" fmla="*/ 11371 w 171495"/>
                <a:gd name="connsiteY14" fmla="*/ 39235 h 174186"/>
                <a:gd name="connsiteX15" fmla="*/ 131875 w 171495"/>
                <a:gd name="connsiteY15" fmla="*/ 14046 h 174186"/>
                <a:gd name="connsiteX16" fmla="*/ 157043 w 171495"/>
                <a:gd name="connsiteY16" fmla="*/ 134534 h 174186"/>
                <a:gd name="connsiteX17" fmla="*/ 93595 w 171495"/>
                <a:gd name="connsiteY17" fmla="*/ 173416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95" h="174186">
                  <a:moveTo>
                    <a:pt x="93636" y="173537"/>
                  </a:moveTo>
                  <a:cubicBezTo>
                    <a:pt x="80889" y="174885"/>
                    <a:pt x="68021" y="173404"/>
                    <a:pt x="55922" y="169208"/>
                  </a:cubicBezTo>
                  <a:cubicBezTo>
                    <a:pt x="34072" y="161762"/>
                    <a:pt x="16105" y="145859"/>
                    <a:pt x="6070" y="125061"/>
                  </a:cubicBezTo>
                  <a:cubicBezTo>
                    <a:pt x="3602" y="119986"/>
                    <a:pt x="1619" y="114690"/>
                    <a:pt x="162" y="109239"/>
                  </a:cubicBezTo>
                  <a:cubicBezTo>
                    <a:pt x="162" y="108713"/>
                    <a:pt x="-122" y="108187"/>
                    <a:pt x="-242" y="107661"/>
                  </a:cubicBezTo>
                  <a:lnTo>
                    <a:pt x="13434" y="104262"/>
                  </a:lnTo>
                  <a:cubicBezTo>
                    <a:pt x="14649" y="109312"/>
                    <a:pt x="16429" y="114212"/>
                    <a:pt x="18735" y="118870"/>
                  </a:cubicBezTo>
                  <a:lnTo>
                    <a:pt x="18735" y="118870"/>
                  </a:lnTo>
                  <a:cubicBezTo>
                    <a:pt x="19099" y="119679"/>
                    <a:pt x="19504" y="120448"/>
                    <a:pt x="19909" y="121217"/>
                  </a:cubicBezTo>
                  <a:cubicBezTo>
                    <a:pt x="35205" y="149926"/>
                    <a:pt x="67697" y="165003"/>
                    <a:pt x="99503" y="158161"/>
                  </a:cubicBezTo>
                  <a:cubicBezTo>
                    <a:pt x="105289" y="156943"/>
                    <a:pt x="110914" y="155013"/>
                    <a:pt x="116255" y="152415"/>
                  </a:cubicBezTo>
                  <a:cubicBezTo>
                    <a:pt x="152309" y="134546"/>
                    <a:pt x="167038" y="90844"/>
                    <a:pt x="149153" y="54806"/>
                  </a:cubicBezTo>
                  <a:cubicBezTo>
                    <a:pt x="131308" y="18764"/>
                    <a:pt x="87606" y="4035"/>
                    <a:pt x="51552" y="21904"/>
                  </a:cubicBezTo>
                  <a:cubicBezTo>
                    <a:pt x="40060" y="27601"/>
                    <a:pt x="30267" y="36233"/>
                    <a:pt x="23186" y="46923"/>
                  </a:cubicBezTo>
                  <a:lnTo>
                    <a:pt x="11371" y="39235"/>
                  </a:lnTo>
                  <a:cubicBezTo>
                    <a:pt x="37673" y="-991"/>
                    <a:pt x="91612" y="-12272"/>
                    <a:pt x="131875" y="14046"/>
                  </a:cubicBezTo>
                  <a:cubicBezTo>
                    <a:pt x="172096" y="40360"/>
                    <a:pt x="183345" y="94303"/>
                    <a:pt x="157043" y="134534"/>
                  </a:cubicBezTo>
                  <a:cubicBezTo>
                    <a:pt x="142800" y="156340"/>
                    <a:pt x="119492" y="170608"/>
                    <a:pt x="93595" y="17341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07" name="椭圆 106"/>
          <p:cNvSpPr/>
          <p:nvPr/>
        </p:nvSpPr>
        <p:spPr>
          <a:xfrm>
            <a:off x="6124857"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8" name="任意多边形: 形状 15"/>
          <p:cNvSpPr/>
          <p:nvPr/>
        </p:nvSpPr>
        <p:spPr>
          <a:xfrm>
            <a:off x="6168126"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09" name="文本框 108"/>
          <p:cNvSpPr txBox="1"/>
          <p:nvPr/>
        </p:nvSpPr>
        <p:spPr>
          <a:xfrm>
            <a:off x="6452143"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统筹</a:t>
            </a:r>
            <a:r>
              <a:rPr lang="zh-CN" altLang="en-US" sz="1600" dirty="0">
                <a:solidFill>
                  <a:schemeClr val="tx1">
                    <a:lumMod val="75000"/>
                    <a:lumOff val="25000"/>
                  </a:schemeClr>
                </a:solidFill>
                <a:latin typeface="+mn-ea"/>
                <a:cs typeface="思源黑体 CN Normal" panose="020B0400000000000000" charset="-122"/>
              </a:rPr>
              <a:t>人员</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1" name="椭圆 110"/>
          <p:cNvSpPr/>
          <p:nvPr/>
        </p:nvSpPr>
        <p:spPr>
          <a:xfrm>
            <a:off x="7478796"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2" name="任意多边形: 形状 15"/>
          <p:cNvSpPr/>
          <p:nvPr/>
        </p:nvSpPr>
        <p:spPr>
          <a:xfrm>
            <a:off x="7522065"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3" name="文本框 112"/>
          <p:cNvSpPr txBox="1"/>
          <p:nvPr/>
        </p:nvSpPr>
        <p:spPr>
          <a:xfrm>
            <a:off x="7806055" y="4509770"/>
            <a:ext cx="763905" cy="274955"/>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制作</a:t>
            </a:r>
            <a:r>
              <a:rPr lang="zh-CN" altLang="en-US" sz="1600" dirty="0">
                <a:solidFill>
                  <a:schemeClr val="tx1">
                    <a:lumMod val="75000"/>
                    <a:lumOff val="25000"/>
                  </a:schemeClr>
                </a:solidFill>
                <a:latin typeface="+mn-ea"/>
                <a:cs typeface="思源黑体 CN Normal" panose="020B0400000000000000" charset="-122"/>
              </a:rPr>
              <a:t>人员</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5" name="椭圆 114"/>
          <p:cNvSpPr/>
          <p:nvPr/>
        </p:nvSpPr>
        <p:spPr>
          <a:xfrm>
            <a:off x="8832735"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6" name="任意多边形: 形状 15"/>
          <p:cNvSpPr/>
          <p:nvPr/>
        </p:nvSpPr>
        <p:spPr>
          <a:xfrm>
            <a:off x="8876004"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7" name="文本框 116"/>
          <p:cNvSpPr txBox="1"/>
          <p:nvPr/>
        </p:nvSpPr>
        <p:spPr>
          <a:xfrm>
            <a:off x="9160021"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审核</a:t>
            </a:r>
            <a:r>
              <a:rPr lang="zh-CN" altLang="en-US" sz="1600" dirty="0">
                <a:solidFill>
                  <a:schemeClr val="tx1">
                    <a:lumMod val="75000"/>
                    <a:lumOff val="25000"/>
                  </a:schemeClr>
                </a:solidFill>
                <a:latin typeface="+mn-ea"/>
                <a:cs typeface="思源黑体 CN Normal" panose="020B0400000000000000" charset="-122"/>
              </a:rPr>
              <a:t>人员</a:t>
            </a:r>
            <a:endParaRPr lang="zh-CN" altLang="en-US" sz="1600" dirty="0">
              <a:solidFill>
                <a:schemeClr val="tx1">
                  <a:lumMod val="75000"/>
                  <a:lumOff val="25000"/>
                </a:schemeClr>
              </a:solidFill>
              <a:latin typeface="+mn-ea"/>
              <a:cs typeface="思源黑体 CN Normal" panose="020B0400000000000000" charset="-122"/>
            </a:endParaRPr>
          </a:p>
        </p:txBody>
      </p:sp>
      <p:sp>
        <p:nvSpPr>
          <p:cNvPr id="99" name="文本框 98"/>
          <p:cNvSpPr txBox="1"/>
          <p:nvPr/>
        </p:nvSpPr>
        <p:spPr>
          <a:xfrm>
            <a:off x="6102985" y="3249930"/>
            <a:ext cx="6089015" cy="1083310"/>
          </a:xfrm>
          <a:prstGeom prst="rect">
            <a:avLst/>
          </a:prstGeom>
          <a:noFill/>
          <a:effectLst/>
        </p:spPr>
        <p:txBody>
          <a:bodyPr wrap="square" lIns="0" tIns="0" rIns="0" bIns="0" rtlCol="0">
            <a:noAutofit/>
          </a:bodyPr>
          <a:lstStyle/>
          <a:p>
            <a:pPr>
              <a:lnSpc>
                <a:spcPct val="110000"/>
              </a:lnSpc>
            </a:pPr>
            <a:r>
              <a:rPr lang="zh-CN" altLang="en-US" sz="6600" dirty="0">
                <a:solidFill>
                  <a:schemeClr val="tx1">
                    <a:lumMod val="75000"/>
                    <a:lumOff val="25000"/>
                  </a:schemeClr>
                </a:solidFill>
                <a:latin typeface="+mj-ea"/>
                <a:ea typeface="+mj-ea"/>
                <a:cs typeface="思源黑体 CN Normal" panose="020B0400000000000000" charset="-122"/>
              </a:rPr>
              <a:t>如何使用</a:t>
            </a:r>
            <a:r>
              <a:rPr lang="zh-CN" altLang="en-US" sz="6600" dirty="0">
                <a:solidFill>
                  <a:schemeClr val="tx1">
                    <a:lumMod val="75000"/>
                    <a:lumOff val="25000"/>
                  </a:schemeClr>
                </a:solidFill>
                <a:latin typeface="+mj-ea"/>
                <a:ea typeface="+mj-ea"/>
                <a:cs typeface="思源黑体 CN Normal" panose="020B0400000000000000" charset="-122"/>
              </a:rPr>
              <a:t>工作流</a:t>
            </a:r>
            <a:endParaRPr lang="zh-CN" altLang="en-US" sz="6600" dirty="0">
              <a:solidFill>
                <a:schemeClr val="tx1">
                  <a:lumMod val="75000"/>
                  <a:lumOff val="25000"/>
                </a:schemeClr>
              </a:solidFill>
              <a:latin typeface="+mj-ea"/>
              <a:ea typeface="+mj-ea"/>
              <a:cs typeface="思源黑体 CN Normal" panose="020B0400000000000000" charset="-122"/>
            </a:endParaRPr>
          </a:p>
        </p:txBody>
      </p:sp>
      <p:grpSp>
        <p:nvGrpSpPr>
          <p:cNvPr id="100" name="组合 99"/>
          <p:cNvGrpSpPr/>
          <p:nvPr/>
        </p:nvGrpSpPr>
        <p:grpSpPr>
          <a:xfrm>
            <a:off x="6080254" y="2714045"/>
            <a:ext cx="2253031" cy="566047"/>
            <a:chOff x="5545546" y="2696652"/>
            <a:chExt cx="1993557" cy="566047"/>
          </a:xfrm>
        </p:grpSpPr>
        <p:sp>
          <p:nvSpPr>
            <p:cNvPr id="101" name="矩形: 圆角 100"/>
            <p:cNvSpPr/>
            <p:nvPr>
              <p:custDataLst>
                <p:tags r:id="rId1"/>
              </p:custDataLst>
            </p:nvPr>
          </p:nvSpPr>
          <p:spPr>
            <a:xfrm>
              <a:off x="5545546" y="2696652"/>
              <a:ext cx="1993557" cy="56604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2" name="矩形: 圆角 101"/>
            <p:cNvSpPr/>
            <p:nvPr/>
          </p:nvSpPr>
          <p:spPr>
            <a:xfrm>
              <a:off x="5772118" y="283147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chemeClr val="bg1">
                      <a:alpha val="70000"/>
                    </a:schemeClr>
                  </a:solidFill>
                  <a:latin typeface="+mj-ea"/>
                  <a:ea typeface="+mj-ea"/>
                  <a:cs typeface="思源黑体 CN Normal" panose="020B0400000000000000" charset="-122"/>
                </a:rPr>
                <a:t>PART THREE</a:t>
              </a:r>
              <a:endParaRPr lang="zh-CN" altLang="en-US" sz="1600" dirty="0">
                <a:solidFill>
                  <a:schemeClr val="bg1">
                    <a:alpha val="70000"/>
                  </a:schemeClr>
                </a:solidFill>
                <a:latin typeface="+mj-ea"/>
                <a:ea typeface="+mj-ea"/>
                <a:cs typeface="思源黑体 CN Normal" panose="020B0400000000000000"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4"/>
              <a:ext cx="3224345" cy="714905"/>
              <a:chOff x="911986" y="669794"/>
              <a:chExt cx="3224345" cy="714905"/>
            </a:xfrm>
          </p:grpSpPr>
          <p:sp>
            <p:nvSpPr>
              <p:cNvPr id="5" name="文本框 4"/>
              <p:cNvSpPr txBox="1"/>
              <p:nvPr/>
            </p:nvSpPr>
            <p:spPr>
              <a:xfrm flipH="1">
                <a:off x="911986" y="669794"/>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统筹</a:t>
                </a:r>
                <a:r>
                  <a:rPr lang="zh-CN" altLang="en-US" sz="3200" dirty="0">
                    <a:solidFill>
                      <a:schemeClr val="tx1">
                        <a:lumMod val="75000"/>
                        <a:lumOff val="25000"/>
                      </a:schemeClr>
                    </a:solidFill>
                    <a:latin typeface="+mj-ea"/>
                    <a:ea typeface="+mj-ea"/>
                    <a:cs typeface="思源黑体 CN Normal" panose="020B0400000000000000" charset="-122"/>
                  </a:rPr>
                  <a:t>人员</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pic>
        <p:nvPicPr>
          <p:cNvPr id="3" name="图片 2"/>
          <p:cNvPicPr>
            <a:picLocks noChangeAspect="1"/>
          </p:cNvPicPr>
          <p:nvPr>
            <p:custDataLst>
              <p:tags r:id="rId1"/>
            </p:custDataLst>
          </p:nvPr>
        </p:nvPicPr>
        <p:blipFill>
          <a:blip r:embed="rId2"/>
          <a:stretch>
            <a:fillRect/>
          </a:stretch>
        </p:blipFill>
        <p:spPr>
          <a:xfrm>
            <a:off x="546735" y="2391410"/>
            <a:ext cx="11341100" cy="3352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4"/>
              <a:ext cx="3224345" cy="714905"/>
              <a:chOff x="911986" y="669794"/>
              <a:chExt cx="3224345" cy="714905"/>
            </a:xfrm>
          </p:grpSpPr>
          <p:sp>
            <p:nvSpPr>
              <p:cNvPr id="5" name="文本框 4"/>
              <p:cNvSpPr txBox="1"/>
              <p:nvPr/>
            </p:nvSpPr>
            <p:spPr>
              <a:xfrm flipH="1">
                <a:off x="911986" y="669794"/>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统筹</a:t>
                </a:r>
                <a:r>
                  <a:rPr lang="zh-CN" altLang="en-US" sz="3200" dirty="0">
                    <a:solidFill>
                      <a:schemeClr val="tx1">
                        <a:lumMod val="75000"/>
                        <a:lumOff val="25000"/>
                      </a:schemeClr>
                    </a:solidFill>
                    <a:latin typeface="+mj-ea"/>
                    <a:ea typeface="+mj-ea"/>
                    <a:cs typeface="思源黑体 CN Normal" panose="020B0400000000000000" charset="-122"/>
                  </a:rPr>
                  <a:t>人员</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pic>
        <p:nvPicPr>
          <p:cNvPr id="6" name="图片 5"/>
          <p:cNvPicPr>
            <a:picLocks noChangeAspect="1"/>
          </p:cNvPicPr>
          <p:nvPr>
            <p:custDataLst>
              <p:tags r:id="rId1"/>
            </p:custDataLst>
          </p:nvPr>
        </p:nvPicPr>
        <p:blipFill>
          <a:blip r:embed="rId2"/>
          <a:stretch>
            <a:fillRect/>
          </a:stretch>
        </p:blipFill>
        <p:spPr>
          <a:xfrm>
            <a:off x="336550" y="1758950"/>
            <a:ext cx="11518900" cy="42017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4"/>
              <a:ext cx="3224345" cy="714905"/>
              <a:chOff x="911986" y="669794"/>
              <a:chExt cx="3224345" cy="714905"/>
            </a:xfrm>
          </p:grpSpPr>
          <p:sp>
            <p:nvSpPr>
              <p:cNvPr id="5" name="文本框 4"/>
              <p:cNvSpPr txBox="1"/>
              <p:nvPr/>
            </p:nvSpPr>
            <p:spPr>
              <a:xfrm flipH="1">
                <a:off x="911986" y="669794"/>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制作</a:t>
                </a:r>
                <a:r>
                  <a:rPr lang="zh-CN" altLang="en-US" sz="3200" dirty="0">
                    <a:solidFill>
                      <a:schemeClr val="tx1">
                        <a:lumMod val="75000"/>
                        <a:lumOff val="25000"/>
                      </a:schemeClr>
                    </a:solidFill>
                    <a:latin typeface="+mj-ea"/>
                    <a:ea typeface="+mj-ea"/>
                    <a:cs typeface="思源黑体 CN Normal" panose="020B0400000000000000" charset="-122"/>
                  </a:rPr>
                  <a:t>人员</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pic>
        <p:nvPicPr>
          <p:cNvPr id="3" name="图片 2"/>
          <p:cNvPicPr>
            <a:picLocks noChangeAspect="1"/>
          </p:cNvPicPr>
          <p:nvPr>
            <p:custDataLst>
              <p:tags r:id="rId1"/>
            </p:custDataLst>
          </p:nvPr>
        </p:nvPicPr>
        <p:blipFill>
          <a:blip r:embed="rId2"/>
          <a:stretch>
            <a:fillRect/>
          </a:stretch>
        </p:blipFill>
        <p:spPr>
          <a:xfrm>
            <a:off x="144145" y="1818005"/>
            <a:ext cx="11903075" cy="45631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4"/>
              <a:ext cx="3224345" cy="714905"/>
              <a:chOff x="911986" y="669794"/>
              <a:chExt cx="3224345" cy="714905"/>
            </a:xfrm>
          </p:grpSpPr>
          <p:sp>
            <p:nvSpPr>
              <p:cNvPr id="5" name="文本框 4"/>
              <p:cNvSpPr txBox="1"/>
              <p:nvPr/>
            </p:nvSpPr>
            <p:spPr>
              <a:xfrm flipH="1">
                <a:off x="911986" y="669794"/>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审核人员</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pic>
        <p:nvPicPr>
          <p:cNvPr id="3" name="图片 2"/>
          <p:cNvPicPr>
            <a:picLocks noChangeAspect="1"/>
          </p:cNvPicPr>
          <p:nvPr>
            <p:custDataLst>
              <p:tags r:id="rId1"/>
            </p:custDataLst>
          </p:nvPr>
        </p:nvPicPr>
        <p:blipFill>
          <a:blip r:embed="rId2"/>
          <a:stretch>
            <a:fillRect/>
          </a:stretch>
        </p:blipFill>
        <p:spPr>
          <a:xfrm>
            <a:off x="144145" y="1818005"/>
            <a:ext cx="11903075" cy="45631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p:cNvSpPr txBox="1"/>
          <p:nvPr/>
        </p:nvSpPr>
        <p:spPr>
          <a:xfrm flipH="1">
            <a:off x="6191474" y="1390232"/>
            <a:ext cx="2000549" cy="1769715"/>
          </a:xfrm>
          <a:prstGeom prst="rect">
            <a:avLst/>
          </a:prstGeom>
          <a:noFill/>
        </p:spPr>
        <p:txBody>
          <a:bodyPr wrap="none" lIns="0" tIns="0" rIns="0" bIns="0" rtlCol="0">
            <a:noAutofit/>
          </a:bodyPr>
          <a:lstStyle/>
          <a:p>
            <a:pPr algn="ctr">
              <a:tabLst>
                <a:tab pos="714375" algn="l"/>
              </a:tabLst>
            </a:pPr>
            <a:r>
              <a:rPr lang="en-US" altLang="zh-CN" sz="11500" dirty="0">
                <a:ln w="12700">
                  <a:noFill/>
                </a:ln>
                <a:solidFill>
                  <a:schemeClr val="accent2"/>
                </a:solidFill>
                <a:latin typeface="+mj-ea"/>
                <a:ea typeface="+mj-ea"/>
                <a:cs typeface="思源黑体 CN Normal" panose="020B0400000000000000" charset="-122"/>
              </a:rPr>
              <a:t>04</a:t>
            </a:r>
            <a:endParaRPr lang="en-US" altLang="zh-CN" sz="11500" dirty="0">
              <a:ln w="12700">
                <a:noFill/>
              </a:ln>
              <a:solidFill>
                <a:schemeClr val="accent2"/>
              </a:solidFill>
              <a:latin typeface="+mj-ea"/>
              <a:ea typeface="+mj-ea"/>
              <a:cs typeface="思源黑体 CN Normal" panose="020B0400000000000000" charset="-122"/>
            </a:endParaRPr>
          </a:p>
        </p:txBody>
      </p:sp>
      <p:grpSp>
        <p:nvGrpSpPr>
          <p:cNvPr id="122" name="组合 121"/>
          <p:cNvGrpSpPr/>
          <p:nvPr/>
        </p:nvGrpSpPr>
        <p:grpSpPr>
          <a:xfrm rot="1854207" flipH="1">
            <a:off x="8124796" y="2012457"/>
            <a:ext cx="627996" cy="1260923"/>
            <a:chOff x="132846" y="4536761"/>
            <a:chExt cx="1892554" cy="3799969"/>
          </a:xfrm>
        </p:grpSpPr>
        <p:grpSp>
          <p:nvGrpSpPr>
            <p:cNvPr id="123" name="组合 122"/>
            <p:cNvGrpSpPr/>
            <p:nvPr/>
          </p:nvGrpSpPr>
          <p:grpSpPr>
            <a:xfrm>
              <a:off x="970926" y="5245753"/>
              <a:ext cx="914775" cy="2665643"/>
              <a:chOff x="10572328" y="11376853"/>
              <a:chExt cx="914775" cy="2665643"/>
            </a:xfrm>
          </p:grpSpPr>
          <p:sp>
            <p:nvSpPr>
              <p:cNvPr id="130" name="任意多边形: 形状 129"/>
              <p:cNvSpPr/>
              <p:nvPr/>
            </p:nvSpPr>
            <p:spPr>
              <a:xfrm>
                <a:off x="10572328" y="11376853"/>
                <a:ext cx="914775" cy="2665643"/>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10690897" y="11671754"/>
                <a:ext cx="617346" cy="2302869"/>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4" name="组合 123"/>
            <p:cNvGrpSpPr/>
            <p:nvPr/>
          </p:nvGrpSpPr>
          <p:grpSpPr>
            <a:xfrm>
              <a:off x="132846" y="5545651"/>
              <a:ext cx="1514792" cy="2791079"/>
              <a:chOff x="6684492" y="11029098"/>
              <a:chExt cx="1514792" cy="2791079"/>
            </a:xfrm>
          </p:grpSpPr>
          <p:sp>
            <p:nvSpPr>
              <p:cNvPr id="128" name="任意多边形: 形状 127"/>
              <p:cNvSpPr/>
              <p:nvPr/>
            </p:nvSpPr>
            <p:spPr>
              <a:xfrm>
                <a:off x="6684492" y="11029098"/>
                <a:ext cx="1514792" cy="2791079"/>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6852633" y="11524379"/>
                <a:ext cx="1232671" cy="221277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5" name="组合 124"/>
            <p:cNvGrpSpPr/>
            <p:nvPr/>
          </p:nvGrpSpPr>
          <p:grpSpPr>
            <a:xfrm>
              <a:off x="705564" y="4536761"/>
              <a:ext cx="1319836" cy="3598208"/>
              <a:chOff x="7257210" y="10020208"/>
              <a:chExt cx="1319836" cy="3598208"/>
            </a:xfrm>
          </p:grpSpPr>
          <p:sp>
            <p:nvSpPr>
              <p:cNvPr id="126" name="任意多边形: 形状 125"/>
              <p:cNvSpPr/>
              <p:nvPr/>
            </p:nvSpPr>
            <p:spPr>
              <a:xfrm>
                <a:off x="7257210" y="10020208"/>
                <a:ext cx="1319836" cy="3598208"/>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127" name="任意多边形: 形状 126"/>
              <p:cNvSpPr/>
              <p:nvPr/>
            </p:nvSpPr>
            <p:spPr>
              <a:xfrm>
                <a:off x="7607983" y="10423493"/>
                <a:ext cx="665248" cy="2870470"/>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sp>
        <p:nvSpPr>
          <p:cNvPr id="7" name="任意多边形: 形状 6"/>
          <p:cNvSpPr/>
          <p:nvPr/>
        </p:nvSpPr>
        <p:spPr>
          <a:xfrm rot="5400000">
            <a:off x="4441346" y="-892651"/>
            <a:ext cx="3309306" cy="12191999"/>
          </a:xfrm>
          <a:custGeom>
            <a:avLst/>
            <a:gdLst>
              <a:gd name="connsiteX0" fmla="*/ 0 w 3309306"/>
              <a:gd name="connsiteY0" fmla="*/ 0 h 12191999"/>
              <a:gd name="connsiteX1" fmla="*/ 3309306 w 3309306"/>
              <a:gd name="connsiteY1" fmla="*/ 0 h 12191999"/>
              <a:gd name="connsiteX2" fmla="*/ 3309306 w 3309306"/>
              <a:gd name="connsiteY2" fmla="*/ 12191999 h 12191999"/>
              <a:gd name="connsiteX3" fmla="*/ 92032 w 3309306"/>
              <a:gd name="connsiteY3" fmla="*/ 12191999 h 12191999"/>
              <a:gd name="connsiteX4" fmla="*/ 91870 w 3309306"/>
              <a:gd name="connsiteY4" fmla="*/ 12181900 h 12191999"/>
              <a:gd name="connsiteX5" fmla="*/ 766664 w 3309306"/>
              <a:gd name="connsiteY5" fmla="*/ 9625601 h 12191999"/>
              <a:gd name="connsiteX6" fmla="*/ 1948033 w 3309306"/>
              <a:gd name="connsiteY6" fmla="*/ 3937744 h 12191999"/>
              <a:gd name="connsiteX7" fmla="*/ 15020 w 3309306"/>
              <a:gd name="connsiteY7" fmla="*/ 6853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9306" h="12191999">
                <a:moveTo>
                  <a:pt x="0" y="0"/>
                </a:moveTo>
                <a:lnTo>
                  <a:pt x="3309306" y="0"/>
                </a:lnTo>
                <a:lnTo>
                  <a:pt x="3309306" y="12191999"/>
                </a:lnTo>
                <a:lnTo>
                  <a:pt x="92032" y="12191999"/>
                </a:lnTo>
                <a:lnTo>
                  <a:pt x="91870" y="12181900"/>
                </a:lnTo>
                <a:cubicBezTo>
                  <a:pt x="98860" y="11400014"/>
                  <a:pt x="250300" y="10468061"/>
                  <a:pt x="766664" y="9625601"/>
                </a:cubicBezTo>
                <a:cubicBezTo>
                  <a:pt x="1780090" y="7972363"/>
                  <a:pt x="4259812" y="7099811"/>
                  <a:pt x="1948033" y="3937744"/>
                </a:cubicBezTo>
                <a:cubicBezTo>
                  <a:pt x="719901" y="2257898"/>
                  <a:pt x="216813" y="937400"/>
                  <a:pt x="15020" y="68539"/>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 name="任意多边形: 形状 3"/>
          <p:cNvSpPr/>
          <p:nvPr/>
        </p:nvSpPr>
        <p:spPr>
          <a:xfrm rot="3116941">
            <a:off x="1915735" y="794658"/>
            <a:ext cx="8552906" cy="10657676"/>
          </a:xfrm>
          <a:custGeom>
            <a:avLst/>
            <a:gdLst>
              <a:gd name="connsiteX0" fmla="*/ 6308450 w 8552906"/>
              <a:gd name="connsiteY0" fmla="*/ 670750 h 10657676"/>
              <a:gd name="connsiteX1" fmla="*/ 7047851 w 8552906"/>
              <a:gd name="connsiteY1" fmla="*/ 62364 h 10657676"/>
              <a:gd name="connsiteX2" fmla="*/ 7202573 w 8552906"/>
              <a:gd name="connsiteY2" fmla="*/ 0 h 10657676"/>
              <a:gd name="connsiteX3" fmla="*/ 8552906 w 8552906"/>
              <a:gd name="connsiteY3" fmla="*/ 1056932 h 10657676"/>
              <a:gd name="connsiteX4" fmla="*/ 1038215 w 8552906"/>
              <a:gd name="connsiteY4" fmla="*/ 10657676 h 10657676"/>
              <a:gd name="connsiteX5" fmla="*/ 0 w 8552906"/>
              <a:gd name="connsiteY5" fmla="*/ 9845045 h 10657676"/>
              <a:gd name="connsiteX6" fmla="*/ 21900 w 8552906"/>
              <a:gd name="connsiteY6" fmla="*/ 9647716 h 10657676"/>
              <a:gd name="connsiteX7" fmla="*/ 399321 w 8552906"/>
              <a:gd name="connsiteY7" fmla="*/ 8360593 h 10657676"/>
              <a:gd name="connsiteX8" fmla="*/ 991335 w 8552906"/>
              <a:gd name="connsiteY8" fmla="*/ 7632094 h 10657676"/>
              <a:gd name="connsiteX9" fmla="*/ 2123739 w 8552906"/>
              <a:gd name="connsiteY9" fmla="*/ 7060163 h 10657676"/>
              <a:gd name="connsiteX10" fmla="*/ 3342331 w 8552906"/>
              <a:gd name="connsiteY10" fmla="*/ 6899309 h 10657676"/>
              <a:gd name="connsiteX11" fmla="*/ 4666608 w 8552906"/>
              <a:gd name="connsiteY11" fmla="*/ 5560633 h 10657676"/>
              <a:gd name="connsiteX12" fmla="*/ 5857061 w 8552906"/>
              <a:gd name="connsiteY12" fmla="*/ 1414131 h 10657676"/>
              <a:gd name="connsiteX13" fmla="*/ 6308450 w 8552906"/>
              <a:gd name="connsiteY13" fmla="*/ 670750 h 1065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52906" h="10657676">
                <a:moveTo>
                  <a:pt x="6308450" y="670750"/>
                </a:moveTo>
                <a:cubicBezTo>
                  <a:pt x="6532225" y="393895"/>
                  <a:pt x="6783370" y="189571"/>
                  <a:pt x="7047851" y="62364"/>
                </a:cubicBezTo>
                <a:lnTo>
                  <a:pt x="7202573" y="0"/>
                </a:lnTo>
                <a:lnTo>
                  <a:pt x="8552906" y="1056932"/>
                </a:lnTo>
                <a:lnTo>
                  <a:pt x="1038215" y="10657676"/>
                </a:lnTo>
                <a:lnTo>
                  <a:pt x="0" y="9845045"/>
                </a:lnTo>
                <a:lnTo>
                  <a:pt x="21900" y="9647716"/>
                </a:lnTo>
                <a:cubicBezTo>
                  <a:pt x="83070" y="9172996"/>
                  <a:pt x="201480" y="8729198"/>
                  <a:pt x="399321" y="8360593"/>
                </a:cubicBezTo>
                <a:cubicBezTo>
                  <a:pt x="562614" y="8056040"/>
                  <a:pt x="771103" y="7821548"/>
                  <a:pt x="991335" y="7632094"/>
                </a:cubicBezTo>
                <a:cubicBezTo>
                  <a:pt x="1343508" y="7329650"/>
                  <a:pt x="1727542" y="7135730"/>
                  <a:pt x="2123739" y="7060163"/>
                </a:cubicBezTo>
                <a:cubicBezTo>
                  <a:pt x="2528755" y="6982952"/>
                  <a:pt x="2943519" y="7030853"/>
                  <a:pt x="3342331" y="6899309"/>
                </a:cubicBezTo>
                <a:cubicBezTo>
                  <a:pt x="3868717" y="6722652"/>
                  <a:pt x="4338496" y="6247773"/>
                  <a:pt x="4666608" y="5560633"/>
                </a:cubicBezTo>
                <a:cubicBezTo>
                  <a:pt x="5242669" y="4345279"/>
                  <a:pt x="5294735" y="2646282"/>
                  <a:pt x="5857061" y="1414131"/>
                </a:cubicBezTo>
                <a:cubicBezTo>
                  <a:pt x="5988183" y="1126829"/>
                  <a:pt x="6140618" y="878390"/>
                  <a:pt x="6308450" y="670750"/>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a:off x="9093200" y="0"/>
            <a:ext cx="3098800" cy="1158998"/>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7" name="任意多边形: 形状 96"/>
          <p:cNvSpPr/>
          <p:nvPr/>
        </p:nvSpPr>
        <p:spPr>
          <a:xfrm flipH="1" flipV="1">
            <a:off x="-1" y="4978535"/>
            <a:ext cx="5025167" cy="187948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0" name="组合 9"/>
          <p:cNvGrpSpPr/>
          <p:nvPr/>
        </p:nvGrpSpPr>
        <p:grpSpPr>
          <a:xfrm>
            <a:off x="669924" y="1520861"/>
            <a:ext cx="4719085" cy="4742671"/>
            <a:chOff x="4415826" y="5407571"/>
            <a:chExt cx="3344849" cy="3361567"/>
          </a:xfrm>
        </p:grpSpPr>
        <p:sp>
          <p:nvSpPr>
            <p:cNvPr id="11" name="任意多边形: 形状 10"/>
            <p:cNvSpPr/>
            <p:nvPr/>
          </p:nvSpPr>
          <p:spPr>
            <a:xfrm>
              <a:off x="4433796" y="5407571"/>
              <a:ext cx="3305617" cy="3284579"/>
            </a:xfrm>
            <a:custGeom>
              <a:avLst/>
              <a:gdLst>
                <a:gd name="connsiteX0" fmla="*/ 2907666 w 3305617"/>
                <a:gd name="connsiteY0" fmla="*/ 2824678 h 3284579"/>
                <a:gd name="connsiteX1" fmla="*/ 2685677 w 3305617"/>
                <a:gd name="connsiteY1" fmla="*/ 3004867 h 3284579"/>
                <a:gd name="connsiteX2" fmla="*/ 1250476 w 3305617"/>
                <a:gd name="connsiteY2" fmla="*/ 3240209 h 3284579"/>
                <a:gd name="connsiteX3" fmla="*/ 408245 w 3305617"/>
                <a:gd name="connsiteY3" fmla="*/ 2921348 h 3284579"/>
                <a:gd name="connsiteX4" fmla="*/ 307083 w 3305617"/>
                <a:gd name="connsiteY4" fmla="*/ 784490 h 3284579"/>
                <a:gd name="connsiteX5" fmla="*/ 1426740 w 3305617"/>
                <a:gd name="connsiteY5" fmla="*/ 12667 h 3284579"/>
                <a:gd name="connsiteX6" fmla="*/ 1465384 w 3305617"/>
                <a:gd name="connsiteY6" fmla="*/ 8216 h 3284579"/>
                <a:gd name="connsiteX7" fmla="*/ 2713395 w 3305617"/>
                <a:gd name="connsiteY7" fmla="*/ 371791 h 3284579"/>
                <a:gd name="connsiteX8" fmla="*/ 3015625 w 3305617"/>
                <a:gd name="connsiteY8" fmla="*/ 714729 h 3284579"/>
                <a:gd name="connsiteX9" fmla="*/ 2907666 w 3305617"/>
                <a:gd name="connsiteY9" fmla="*/ 2824678 h 32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5617" h="3284579">
                  <a:moveTo>
                    <a:pt x="2907666" y="2824678"/>
                  </a:moveTo>
                  <a:cubicBezTo>
                    <a:pt x="2821638" y="2913376"/>
                    <a:pt x="2744634" y="2965535"/>
                    <a:pt x="2685677" y="3004867"/>
                  </a:cubicBezTo>
                  <a:cubicBezTo>
                    <a:pt x="2110795" y="3388715"/>
                    <a:pt x="1453649" y="3278084"/>
                    <a:pt x="1250476" y="3240209"/>
                  </a:cubicBezTo>
                  <a:cubicBezTo>
                    <a:pt x="922712" y="3179189"/>
                    <a:pt x="645975" y="3136134"/>
                    <a:pt x="408245" y="2921348"/>
                  </a:cubicBezTo>
                  <a:cubicBezTo>
                    <a:pt x="-131958" y="2433304"/>
                    <a:pt x="-105656" y="1415172"/>
                    <a:pt x="307083" y="784490"/>
                  </a:cubicBezTo>
                  <a:cubicBezTo>
                    <a:pt x="356005" y="709711"/>
                    <a:pt x="768380" y="98735"/>
                    <a:pt x="1426740" y="12667"/>
                  </a:cubicBezTo>
                  <a:cubicBezTo>
                    <a:pt x="1442926" y="10563"/>
                    <a:pt x="1455066" y="9349"/>
                    <a:pt x="1465384" y="8216"/>
                  </a:cubicBezTo>
                  <a:cubicBezTo>
                    <a:pt x="1567274" y="-2548"/>
                    <a:pt x="2198604" y="-59481"/>
                    <a:pt x="2713395" y="371791"/>
                  </a:cubicBezTo>
                  <a:cubicBezTo>
                    <a:pt x="2830661" y="470395"/>
                    <a:pt x="2932551" y="585987"/>
                    <a:pt x="3015625" y="714729"/>
                  </a:cubicBezTo>
                  <a:cubicBezTo>
                    <a:pt x="3417763" y="1335821"/>
                    <a:pt x="3419017" y="2297585"/>
                    <a:pt x="2907666" y="282467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2" name="任意多边形: 形状 11"/>
            <p:cNvSpPr/>
            <p:nvPr/>
          </p:nvSpPr>
          <p:spPr>
            <a:xfrm>
              <a:off x="4563644" y="6213701"/>
              <a:ext cx="1018554" cy="1915246"/>
            </a:xfrm>
            <a:custGeom>
              <a:avLst/>
              <a:gdLst>
                <a:gd name="connsiteX0" fmla="*/ 19989 w 1018554"/>
                <a:gd name="connsiteY0" fmla="*/ 14293 h 1915246"/>
                <a:gd name="connsiteX1" fmla="*/ 37794 w 1018554"/>
                <a:gd name="connsiteY1" fmla="*/ -72 h 1915246"/>
                <a:gd name="connsiteX2" fmla="*/ 51026 w 1018554"/>
                <a:gd name="connsiteY2" fmla="*/ 9802 h 1915246"/>
                <a:gd name="connsiteX3" fmla="*/ 504230 w 1018554"/>
                <a:gd name="connsiteY3" fmla="*/ 742414 h 1915246"/>
                <a:gd name="connsiteX4" fmla="*/ 966255 w 1018554"/>
                <a:gd name="connsiteY4" fmla="*/ 1915080 h 1915246"/>
                <a:gd name="connsiteX5" fmla="*/ 19989 w 1018554"/>
                <a:gd name="connsiteY5" fmla="*/ 14293 h 19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554" h="1915246">
                  <a:moveTo>
                    <a:pt x="19989" y="14293"/>
                  </a:moveTo>
                  <a:cubicBezTo>
                    <a:pt x="20961" y="5403"/>
                    <a:pt x="28932" y="-1027"/>
                    <a:pt x="37794" y="-72"/>
                  </a:cubicBezTo>
                  <a:cubicBezTo>
                    <a:pt x="43702" y="559"/>
                    <a:pt x="48760" y="4343"/>
                    <a:pt x="51026" y="9802"/>
                  </a:cubicBezTo>
                  <a:cubicBezTo>
                    <a:pt x="112046" y="160330"/>
                    <a:pt x="284466" y="550005"/>
                    <a:pt x="504230" y="742414"/>
                  </a:cubicBezTo>
                  <a:cubicBezTo>
                    <a:pt x="861816" y="1055692"/>
                    <a:pt x="1137299" y="1598687"/>
                    <a:pt x="966255" y="1915080"/>
                  </a:cubicBezTo>
                  <a:cubicBezTo>
                    <a:pt x="966053" y="1915242"/>
                    <a:pt x="-163882" y="1835729"/>
                    <a:pt x="19989" y="1429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3" name="任意多边形: 形状 12"/>
            <p:cNvSpPr/>
            <p:nvPr/>
          </p:nvSpPr>
          <p:spPr>
            <a:xfrm>
              <a:off x="4639291" y="6442964"/>
              <a:ext cx="799927" cy="1516908"/>
            </a:xfrm>
            <a:custGeom>
              <a:avLst/>
              <a:gdLst>
                <a:gd name="connsiteX0" fmla="*/ -180 w 799927"/>
                <a:gd name="connsiteY0" fmla="*/ 3539 h 1516908"/>
                <a:gd name="connsiteX1" fmla="*/ 3057 w 799927"/>
                <a:gd name="connsiteY1" fmla="*/ 17095 h 1516908"/>
                <a:gd name="connsiteX2" fmla="*/ 6578 w 799927"/>
                <a:gd name="connsiteY2" fmla="*/ 30124 h 1516908"/>
                <a:gd name="connsiteX3" fmla="*/ 13862 w 799927"/>
                <a:gd name="connsiteY3" fmla="*/ 56102 h 1516908"/>
                <a:gd name="connsiteX4" fmla="*/ 29319 w 799927"/>
                <a:gd name="connsiteY4" fmla="*/ 107695 h 1516908"/>
                <a:gd name="connsiteX5" fmla="*/ 62338 w 799927"/>
                <a:gd name="connsiteY5" fmla="*/ 210273 h 1516908"/>
                <a:gd name="connsiteX6" fmla="*/ 135498 w 799927"/>
                <a:gd name="connsiteY6" fmla="*/ 413001 h 1516908"/>
                <a:gd name="connsiteX7" fmla="*/ 217439 w 799927"/>
                <a:gd name="connsiteY7" fmla="*/ 612411 h 1516908"/>
                <a:gd name="connsiteX8" fmla="*/ 308202 w 799927"/>
                <a:gd name="connsiteY8" fmla="*/ 808017 h 1516908"/>
                <a:gd name="connsiteX9" fmla="*/ 522138 w 799927"/>
                <a:gd name="connsiteY9" fmla="*/ 1182477 h 1516908"/>
                <a:gd name="connsiteX10" fmla="*/ 649521 w 799927"/>
                <a:gd name="connsiteY10" fmla="*/ 1356475 h 1516908"/>
                <a:gd name="connsiteX11" fmla="*/ 794789 w 799927"/>
                <a:gd name="connsiteY11" fmla="*/ 1515906 h 1516908"/>
                <a:gd name="connsiteX12" fmla="*/ 798835 w 799927"/>
                <a:gd name="connsiteY12" fmla="*/ 1515906 h 1516908"/>
                <a:gd name="connsiteX13" fmla="*/ 798835 w 799927"/>
                <a:gd name="connsiteY13" fmla="*/ 1511859 h 1516908"/>
                <a:gd name="connsiteX14" fmla="*/ 798835 w 799927"/>
                <a:gd name="connsiteY14" fmla="*/ 1511859 h 1516908"/>
                <a:gd name="connsiteX15" fmla="*/ 658787 w 799927"/>
                <a:gd name="connsiteY15" fmla="*/ 1349191 h 1516908"/>
                <a:gd name="connsiteX16" fmla="*/ 534884 w 799927"/>
                <a:gd name="connsiteY16" fmla="*/ 1173939 h 1516908"/>
                <a:gd name="connsiteX17" fmla="*/ 423809 w 799927"/>
                <a:gd name="connsiteY17" fmla="*/ 990189 h 1516908"/>
                <a:gd name="connsiteX18" fmla="*/ 323578 w 799927"/>
                <a:gd name="connsiteY18" fmla="*/ 800005 h 1516908"/>
                <a:gd name="connsiteX19" fmla="*/ 148811 w 799927"/>
                <a:gd name="connsiteY19" fmla="*/ 407498 h 1516908"/>
                <a:gd name="connsiteX20" fmla="*/ 72818 w 799927"/>
                <a:gd name="connsiteY20" fmla="*/ 206348 h 1516908"/>
                <a:gd name="connsiteX21" fmla="*/ 37533 w 799927"/>
                <a:gd name="connsiteY21" fmla="*/ 104741 h 1516908"/>
                <a:gd name="connsiteX22" fmla="*/ 20902 w 799927"/>
                <a:gd name="connsiteY22" fmla="*/ 53634 h 1516908"/>
                <a:gd name="connsiteX23" fmla="*/ 12810 w 799927"/>
                <a:gd name="connsiteY23" fmla="*/ 28020 h 1516908"/>
                <a:gd name="connsiteX24" fmla="*/ 8763 w 799927"/>
                <a:gd name="connsiteY24" fmla="*/ 15152 h 1516908"/>
                <a:gd name="connsiteX25" fmla="*/ 5283 w 799927"/>
                <a:gd name="connsiteY25" fmla="*/ 2649 h 1516908"/>
                <a:gd name="connsiteX26" fmla="*/ 5283 w 799927"/>
                <a:gd name="connsiteY26" fmla="*/ 2042 h 1516908"/>
                <a:gd name="connsiteX27" fmla="*/ 1965 w 799927"/>
                <a:gd name="connsiteY27" fmla="*/ -103 h 1516908"/>
                <a:gd name="connsiteX28" fmla="*/ -180 w 799927"/>
                <a:gd name="connsiteY28" fmla="*/ 3215 h 15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927" h="1516908">
                  <a:moveTo>
                    <a:pt x="-180" y="3539"/>
                  </a:moveTo>
                  <a:cubicBezTo>
                    <a:pt x="791" y="8597"/>
                    <a:pt x="1965" y="12684"/>
                    <a:pt x="3057" y="17095"/>
                  </a:cubicBezTo>
                  <a:lnTo>
                    <a:pt x="6578" y="30124"/>
                  </a:lnTo>
                  <a:lnTo>
                    <a:pt x="13862" y="56102"/>
                  </a:lnTo>
                  <a:cubicBezTo>
                    <a:pt x="18839" y="73340"/>
                    <a:pt x="24099" y="90538"/>
                    <a:pt x="29319" y="107695"/>
                  </a:cubicBezTo>
                  <a:cubicBezTo>
                    <a:pt x="39961" y="142009"/>
                    <a:pt x="50967" y="176202"/>
                    <a:pt x="62338" y="210273"/>
                  </a:cubicBezTo>
                  <a:cubicBezTo>
                    <a:pt x="85160" y="278415"/>
                    <a:pt x="109844" y="345910"/>
                    <a:pt x="135498" y="413001"/>
                  </a:cubicBezTo>
                  <a:cubicBezTo>
                    <a:pt x="161153" y="480091"/>
                    <a:pt x="188588" y="546534"/>
                    <a:pt x="217439" y="612411"/>
                  </a:cubicBezTo>
                  <a:cubicBezTo>
                    <a:pt x="246290" y="678287"/>
                    <a:pt x="276194" y="743638"/>
                    <a:pt x="308202" y="808017"/>
                  </a:cubicBezTo>
                  <a:cubicBezTo>
                    <a:pt x="371650" y="937176"/>
                    <a:pt x="443070" y="1062240"/>
                    <a:pt x="522138" y="1182477"/>
                  </a:cubicBezTo>
                  <a:cubicBezTo>
                    <a:pt x="562603" y="1242081"/>
                    <a:pt x="604322" y="1300634"/>
                    <a:pt x="649521" y="1356475"/>
                  </a:cubicBezTo>
                  <a:cubicBezTo>
                    <a:pt x="694841" y="1412361"/>
                    <a:pt x="743358" y="1465592"/>
                    <a:pt x="794789" y="1515906"/>
                  </a:cubicBezTo>
                  <a:cubicBezTo>
                    <a:pt x="795922" y="1517022"/>
                    <a:pt x="797702" y="1517022"/>
                    <a:pt x="798835" y="1515906"/>
                  </a:cubicBezTo>
                  <a:cubicBezTo>
                    <a:pt x="799968" y="1514789"/>
                    <a:pt x="799968" y="1512976"/>
                    <a:pt x="798835" y="1511859"/>
                  </a:cubicBezTo>
                  <a:lnTo>
                    <a:pt x="798835" y="1511859"/>
                  </a:lnTo>
                  <a:cubicBezTo>
                    <a:pt x="749387" y="1460080"/>
                    <a:pt x="702651" y="1405785"/>
                    <a:pt x="658787" y="1349191"/>
                  </a:cubicBezTo>
                  <a:cubicBezTo>
                    <a:pt x="614721" y="1292541"/>
                    <a:pt x="573812" y="1233826"/>
                    <a:pt x="534884" y="1173939"/>
                  </a:cubicBezTo>
                  <a:cubicBezTo>
                    <a:pt x="495957" y="1114051"/>
                    <a:pt x="459053" y="1052545"/>
                    <a:pt x="423809" y="990189"/>
                  </a:cubicBezTo>
                  <a:cubicBezTo>
                    <a:pt x="388564" y="927833"/>
                    <a:pt x="355868" y="864101"/>
                    <a:pt x="323578" y="800005"/>
                  </a:cubicBezTo>
                  <a:cubicBezTo>
                    <a:pt x="259522" y="671853"/>
                    <a:pt x="202184" y="540343"/>
                    <a:pt x="148811" y="407498"/>
                  </a:cubicBezTo>
                  <a:cubicBezTo>
                    <a:pt x="122185" y="340945"/>
                    <a:pt x="96854" y="273895"/>
                    <a:pt x="72818" y="206348"/>
                  </a:cubicBezTo>
                  <a:cubicBezTo>
                    <a:pt x="60720" y="172600"/>
                    <a:pt x="48985" y="138731"/>
                    <a:pt x="37533" y="104741"/>
                  </a:cubicBezTo>
                  <a:lnTo>
                    <a:pt x="20902" y="53634"/>
                  </a:lnTo>
                  <a:lnTo>
                    <a:pt x="12810" y="28020"/>
                  </a:lnTo>
                  <a:lnTo>
                    <a:pt x="8763" y="15152"/>
                  </a:lnTo>
                  <a:cubicBezTo>
                    <a:pt x="7549" y="11106"/>
                    <a:pt x="6173" y="6412"/>
                    <a:pt x="5283" y="2649"/>
                  </a:cubicBezTo>
                  <a:lnTo>
                    <a:pt x="5283" y="2042"/>
                  </a:lnTo>
                  <a:cubicBezTo>
                    <a:pt x="4959" y="532"/>
                    <a:pt x="3462" y="-427"/>
                    <a:pt x="1965" y="-103"/>
                  </a:cubicBezTo>
                  <a:cubicBezTo>
                    <a:pt x="468" y="221"/>
                    <a:pt x="-503" y="1706"/>
                    <a:pt x="-180" y="3215"/>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4" name="任意多边形: 形状 13"/>
            <p:cNvSpPr/>
            <p:nvPr/>
          </p:nvSpPr>
          <p:spPr>
            <a:xfrm>
              <a:off x="4893921" y="5797694"/>
              <a:ext cx="713681" cy="2010853"/>
            </a:xfrm>
            <a:custGeom>
              <a:avLst/>
              <a:gdLst>
                <a:gd name="connsiteX0" fmla="*/ 225951 w 713681"/>
                <a:gd name="connsiteY0" fmla="*/ 9468 h 2010853"/>
                <a:gd name="connsiteX1" fmla="*/ 246102 w 713681"/>
                <a:gd name="connsiteY1" fmla="*/ 978 h 2010853"/>
                <a:gd name="connsiteX2" fmla="*/ 255652 w 713681"/>
                <a:gd name="connsiteY2" fmla="*/ 13797 h 2010853"/>
                <a:gd name="connsiteX3" fmla="*/ 471288 w 713681"/>
                <a:gd name="connsiteY3" fmla="*/ 809252 h 2010853"/>
                <a:gd name="connsiteX4" fmla="*/ 575080 w 713681"/>
                <a:gd name="connsiteY4" fmla="*/ 2010688 h 2010853"/>
                <a:gd name="connsiteX5" fmla="*/ 225951 w 713681"/>
                <a:gd name="connsiteY5" fmla="*/ 9468 h 2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81" h="2010853">
                  <a:moveTo>
                    <a:pt x="225951" y="9468"/>
                  </a:moveTo>
                  <a:cubicBezTo>
                    <a:pt x="229188" y="1561"/>
                    <a:pt x="238171" y="-2239"/>
                    <a:pt x="246102" y="978"/>
                  </a:cubicBezTo>
                  <a:cubicBezTo>
                    <a:pt x="251403" y="3147"/>
                    <a:pt x="255085" y="8080"/>
                    <a:pt x="255652" y="13797"/>
                  </a:cubicBezTo>
                  <a:cubicBezTo>
                    <a:pt x="270543" y="168494"/>
                    <a:pt x="322337" y="572857"/>
                    <a:pt x="471288" y="809252"/>
                  </a:cubicBezTo>
                  <a:cubicBezTo>
                    <a:pt x="713752" y="1194111"/>
                    <a:pt x="818272" y="1767172"/>
                    <a:pt x="575080" y="2010688"/>
                  </a:cubicBezTo>
                  <a:cubicBezTo>
                    <a:pt x="575080" y="2010688"/>
                    <a:pt x="-439450" y="1629511"/>
                    <a:pt x="225951" y="946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5" name="任意多边形: 形状 14"/>
            <p:cNvSpPr/>
            <p:nvPr/>
          </p:nvSpPr>
          <p:spPr>
            <a:xfrm>
              <a:off x="5109997" y="6020393"/>
              <a:ext cx="323002" cy="1607710"/>
            </a:xfrm>
            <a:custGeom>
              <a:avLst/>
              <a:gdLst>
                <a:gd name="connsiteX0" fmla="*/ 1214 w 323002"/>
                <a:gd name="connsiteY0" fmla="*/ 2121 h 1607710"/>
                <a:gd name="connsiteX1" fmla="*/ 486 w 323002"/>
                <a:gd name="connsiteY1" fmla="*/ 15434 h 1607710"/>
                <a:gd name="connsiteX2" fmla="*/ 162 w 323002"/>
                <a:gd name="connsiteY2" fmla="*/ 28342 h 1607710"/>
                <a:gd name="connsiteX3" fmla="*/ -242 w 323002"/>
                <a:gd name="connsiteY3" fmla="*/ 54118 h 1607710"/>
                <a:gd name="connsiteX4" fmla="*/ -242 w 323002"/>
                <a:gd name="connsiteY4" fmla="*/ 105670 h 1607710"/>
                <a:gd name="connsiteX5" fmla="*/ 2024 w 323002"/>
                <a:gd name="connsiteY5" fmla="*/ 208774 h 1607710"/>
                <a:gd name="connsiteX6" fmla="*/ 13799 w 323002"/>
                <a:gd name="connsiteY6" fmla="*/ 414618 h 1607710"/>
                <a:gd name="connsiteX7" fmla="*/ 34517 w 323002"/>
                <a:gd name="connsiteY7" fmla="*/ 619855 h 1607710"/>
                <a:gd name="connsiteX8" fmla="*/ 64380 w 323002"/>
                <a:gd name="connsiteY8" fmla="*/ 823999 h 1607710"/>
                <a:gd name="connsiteX9" fmla="*/ 158420 w 323002"/>
                <a:gd name="connsiteY9" fmla="*/ 1225772 h 1607710"/>
                <a:gd name="connsiteX10" fmla="*/ 227776 w 323002"/>
                <a:gd name="connsiteY10" fmla="*/ 1420246 h 1607710"/>
                <a:gd name="connsiteX11" fmla="*/ 317567 w 323002"/>
                <a:gd name="connsiteY11" fmla="*/ 1606100 h 1607710"/>
                <a:gd name="connsiteX12" fmla="*/ 321290 w 323002"/>
                <a:gd name="connsiteY12" fmla="*/ 1607213 h 1607710"/>
                <a:gd name="connsiteX13" fmla="*/ 322423 w 323002"/>
                <a:gd name="connsiteY13" fmla="*/ 1603470 h 1607710"/>
                <a:gd name="connsiteX14" fmla="*/ 322423 w 323002"/>
                <a:gd name="connsiteY14" fmla="*/ 1603470 h 1607710"/>
                <a:gd name="connsiteX15" fmla="*/ 238418 w 323002"/>
                <a:gd name="connsiteY15" fmla="*/ 1416037 h 1607710"/>
                <a:gd name="connsiteX16" fmla="*/ 172623 w 323002"/>
                <a:gd name="connsiteY16" fmla="*/ 1221524 h 1607710"/>
                <a:gd name="connsiteX17" fmla="*/ 120909 w 323002"/>
                <a:gd name="connsiteY17" fmla="*/ 1022721 h 1607710"/>
                <a:gd name="connsiteX18" fmla="*/ 80809 w 323002"/>
                <a:gd name="connsiteY18" fmla="*/ 821166 h 1607710"/>
                <a:gd name="connsiteX19" fmla="*/ 27638 w 323002"/>
                <a:gd name="connsiteY19" fmla="*/ 413444 h 1607710"/>
                <a:gd name="connsiteX20" fmla="*/ 12787 w 323002"/>
                <a:gd name="connsiteY20" fmla="*/ 208289 h 1607710"/>
                <a:gd name="connsiteX21" fmla="*/ 8134 w 323002"/>
                <a:gd name="connsiteY21" fmla="*/ 105508 h 1607710"/>
                <a:gd name="connsiteX22" fmla="*/ 6799 w 323002"/>
                <a:gd name="connsiteY22" fmla="*/ 54078 h 1607710"/>
                <a:gd name="connsiteX23" fmla="*/ 6394 w 323002"/>
                <a:gd name="connsiteY23" fmla="*/ 28383 h 1607710"/>
                <a:gd name="connsiteX24" fmla="*/ 6394 w 323002"/>
                <a:gd name="connsiteY24" fmla="*/ 15555 h 1607710"/>
                <a:gd name="connsiteX25" fmla="*/ 6637 w 323002"/>
                <a:gd name="connsiteY25" fmla="*/ 3133 h 1607710"/>
                <a:gd name="connsiteX26" fmla="*/ 6637 w 323002"/>
                <a:gd name="connsiteY26" fmla="*/ 2526 h 1607710"/>
                <a:gd name="connsiteX27" fmla="*/ 3804 w 323002"/>
                <a:gd name="connsiteY27" fmla="*/ -165 h 1607710"/>
                <a:gd name="connsiteX28" fmla="*/ 1174 w 323002"/>
                <a:gd name="connsiteY28" fmla="*/ 2121 h 16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002" h="1607710">
                  <a:moveTo>
                    <a:pt x="1214" y="2121"/>
                  </a:moveTo>
                  <a:cubicBezTo>
                    <a:pt x="729" y="6977"/>
                    <a:pt x="688" y="11064"/>
                    <a:pt x="486" y="15434"/>
                  </a:cubicBezTo>
                  <a:lnTo>
                    <a:pt x="162" y="28342"/>
                  </a:lnTo>
                  <a:lnTo>
                    <a:pt x="-242" y="54118"/>
                  </a:lnTo>
                  <a:cubicBezTo>
                    <a:pt x="-242" y="71316"/>
                    <a:pt x="-242" y="88513"/>
                    <a:pt x="-242" y="105670"/>
                  </a:cubicBezTo>
                  <a:cubicBezTo>
                    <a:pt x="122" y="140065"/>
                    <a:pt x="891" y="174432"/>
                    <a:pt x="2024" y="208774"/>
                  </a:cubicBezTo>
                  <a:cubicBezTo>
                    <a:pt x="4371" y="277564"/>
                    <a:pt x="8579" y="346071"/>
                    <a:pt x="13799" y="414618"/>
                  </a:cubicBezTo>
                  <a:cubicBezTo>
                    <a:pt x="19019" y="483165"/>
                    <a:pt x="25938" y="551591"/>
                    <a:pt x="34517" y="619855"/>
                  </a:cubicBezTo>
                  <a:cubicBezTo>
                    <a:pt x="43095" y="688119"/>
                    <a:pt x="52604" y="756221"/>
                    <a:pt x="64380" y="823999"/>
                  </a:cubicBezTo>
                  <a:cubicBezTo>
                    <a:pt x="87323" y="959754"/>
                    <a:pt x="118724" y="1093939"/>
                    <a:pt x="158420" y="1225772"/>
                  </a:cubicBezTo>
                  <a:cubicBezTo>
                    <a:pt x="179137" y="1291447"/>
                    <a:pt x="201596" y="1356554"/>
                    <a:pt x="227776" y="1420246"/>
                  </a:cubicBezTo>
                  <a:cubicBezTo>
                    <a:pt x="254119" y="1483872"/>
                    <a:pt x="284103" y="1545929"/>
                    <a:pt x="317567" y="1606100"/>
                  </a:cubicBezTo>
                  <a:cubicBezTo>
                    <a:pt x="318295" y="1607439"/>
                    <a:pt x="319955" y="1607937"/>
                    <a:pt x="321290" y="1607213"/>
                  </a:cubicBezTo>
                  <a:cubicBezTo>
                    <a:pt x="322665" y="1606488"/>
                    <a:pt x="323151" y="1604809"/>
                    <a:pt x="322423" y="1603470"/>
                  </a:cubicBezTo>
                  <a:lnTo>
                    <a:pt x="322423" y="1603470"/>
                  </a:lnTo>
                  <a:cubicBezTo>
                    <a:pt x="291225" y="1542469"/>
                    <a:pt x="263183" y="1479907"/>
                    <a:pt x="238418" y="1416037"/>
                  </a:cubicBezTo>
                  <a:cubicBezTo>
                    <a:pt x="213411" y="1352265"/>
                    <a:pt x="192167" y="1287117"/>
                    <a:pt x="172623" y="1221524"/>
                  </a:cubicBezTo>
                  <a:cubicBezTo>
                    <a:pt x="153078" y="1155930"/>
                    <a:pt x="136205" y="1089447"/>
                    <a:pt x="120909" y="1022721"/>
                  </a:cubicBezTo>
                  <a:cubicBezTo>
                    <a:pt x="105613" y="955995"/>
                    <a:pt x="93029" y="888580"/>
                    <a:pt x="80809" y="821166"/>
                  </a:cubicBezTo>
                  <a:cubicBezTo>
                    <a:pt x="57015" y="686176"/>
                    <a:pt x="40344" y="550053"/>
                    <a:pt x="27638" y="413444"/>
                  </a:cubicBezTo>
                  <a:cubicBezTo>
                    <a:pt x="21366" y="345168"/>
                    <a:pt x="16389" y="276783"/>
                    <a:pt x="12787" y="208289"/>
                  </a:cubicBezTo>
                  <a:cubicBezTo>
                    <a:pt x="10886" y="174055"/>
                    <a:pt x="9307" y="139794"/>
                    <a:pt x="8134" y="105508"/>
                  </a:cubicBezTo>
                  <a:lnTo>
                    <a:pt x="6799" y="54078"/>
                  </a:lnTo>
                  <a:lnTo>
                    <a:pt x="6394" y="28383"/>
                  </a:lnTo>
                  <a:lnTo>
                    <a:pt x="6394" y="15555"/>
                  </a:lnTo>
                  <a:cubicBezTo>
                    <a:pt x="6394" y="11509"/>
                    <a:pt x="6394" y="6815"/>
                    <a:pt x="6637" y="3133"/>
                  </a:cubicBezTo>
                  <a:lnTo>
                    <a:pt x="6637" y="2526"/>
                  </a:lnTo>
                  <a:cubicBezTo>
                    <a:pt x="6596" y="1008"/>
                    <a:pt x="5342" y="-197"/>
                    <a:pt x="3804" y="-165"/>
                  </a:cubicBezTo>
                  <a:cubicBezTo>
                    <a:pt x="2509" y="-133"/>
                    <a:pt x="1417" y="822"/>
                    <a:pt x="1174" y="2121"/>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6" name="任意多边形: 形状 15"/>
            <p:cNvSpPr/>
            <p:nvPr/>
          </p:nvSpPr>
          <p:spPr>
            <a:xfrm>
              <a:off x="5697746" y="7161801"/>
              <a:ext cx="1032374" cy="1607337"/>
            </a:xfrm>
            <a:custGeom>
              <a:avLst/>
              <a:gdLst>
                <a:gd name="connsiteX0" fmla="*/ 163558 w 1032374"/>
                <a:gd name="connsiteY0" fmla="*/ 0 h 1607337"/>
                <a:gd name="connsiteX1" fmla="*/ 868817 w 1032374"/>
                <a:gd name="connsiteY1" fmla="*/ 0 h 1607337"/>
                <a:gd name="connsiteX2" fmla="*/ 1032375 w 1032374"/>
                <a:gd name="connsiteY2" fmla="*/ 163558 h 1607337"/>
                <a:gd name="connsiteX3" fmla="*/ 1032375 w 1032374"/>
                <a:gd name="connsiteY3" fmla="*/ 1607337 h 1607337"/>
                <a:gd name="connsiteX4" fmla="*/ 1032375 w 1032374"/>
                <a:gd name="connsiteY4" fmla="*/ 1607337 h 1607337"/>
                <a:gd name="connsiteX5" fmla="*/ 0 w 1032374"/>
                <a:gd name="connsiteY5" fmla="*/ 1607337 h 1607337"/>
                <a:gd name="connsiteX6" fmla="*/ 0 w 1032374"/>
                <a:gd name="connsiteY6" fmla="*/ 1607337 h 1607337"/>
                <a:gd name="connsiteX7" fmla="*/ 0 w 1032374"/>
                <a:gd name="connsiteY7" fmla="*/ 163558 h 1607337"/>
                <a:gd name="connsiteX8" fmla="*/ 163558 w 1032374"/>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74" h="1607337">
                  <a:moveTo>
                    <a:pt x="163558" y="0"/>
                  </a:moveTo>
                  <a:lnTo>
                    <a:pt x="868817" y="0"/>
                  </a:lnTo>
                  <a:cubicBezTo>
                    <a:pt x="959134" y="0"/>
                    <a:pt x="1032375" y="73229"/>
                    <a:pt x="1032375" y="163558"/>
                  </a:cubicBezTo>
                  <a:lnTo>
                    <a:pt x="1032375" y="1607337"/>
                  </a:lnTo>
                  <a:lnTo>
                    <a:pt x="1032375"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 name="任意多边形: 形状 16"/>
            <p:cNvSpPr/>
            <p:nvPr/>
          </p:nvSpPr>
          <p:spPr>
            <a:xfrm>
              <a:off x="5435495" y="7161801"/>
              <a:ext cx="1032455" cy="1607337"/>
            </a:xfrm>
            <a:custGeom>
              <a:avLst/>
              <a:gdLst>
                <a:gd name="connsiteX0" fmla="*/ 163558 w 1032455"/>
                <a:gd name="connsiteY0" fmla="*/ 0 h 1607337"/>
                <a:gd name="connsiteX1" fmla="*/ 868897 w 1032455"/>
                <a:gd name="connsiteY1" fmla="*/ 0 h 1607337"/>
                <a:gd name="connsiteX2" fmla="*/ 1032456 w 1032455"/>
                <a:gd name="connsiteY2" fmla="*/ 163558 h 1607337"/>
                <a:gd name="connsiteX3" fmla="*/ 1032456 w 1032455"/>
                <a:gd name="connsiteY3" fmla="*/ 1607337 h 1607337"/>
                <a:gd name="connsiteX4" fmla="*/ 1032456 w 1032455"/>
                <a:gd name="connsiteY4" fmla="*/ 1607337 h 1607337"/>
                <a:gd name="connsiteX5" fmla="*/ 0 w 1032455"/>
                <a:gd name="connsiteY5" fmla="*/ 1607337 h 1607337"/>
                <a:gd name="connsiteX6" fmla="*/ 0 w 1032455"/>
                <a:gd name="connsiteY6" fmla="*/ 1607337 h 1607337"/>
                <a:gd name="connsiteX7" fmla="*/ 0 w 1032455"/>
                <a:gd name="connsiteY7" fmla="*/ 163558 h 1607337"/>
                <a:gd name="connsiteX8" fmla="*/ 163558 w 1032455"/>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455" h="1607337">
                  <a:moveTo>
                    <a:pt x="163558" y="0"/>
                  </a:moveTo>
                  <a:lnTo>
                    <a:pt x="868897" y="0"/>
                  </a:lnTo>
                  <a:cubicBezTo>
                    <a:pt x="959214" y="0"/>
                    <a:pt x="1032456" y="73229"/>
                    <a:pt x="1032456" y="163558"/>
                  </a:cubicBezTo>
                  <a:lnTo>
                    <a:pt x="1032456" y="1607337"/>
                  </a:lnTo>
                  <a:lnTo>
                    <a:pt x="1032456"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8" name="图形 6"/>
            <p:cNvGrpSpPr/>
            <p:nvPr/>
          </p:nvGrpSpPr>
          <p:grpSpPr>
            <a:xfrm>
              <a:off x="5497568" y="7231440"/>
              <a:ext cx="332290" cy="352299"/>
              <a:chOff x="5497568" y="7231440"/>
              <a:chExt cx="332290" cy="352299"/>
            </a:xfrm>
            <a:solidFill>
              <a:srgbClr val="FFFFFF"/>
            </a:solidFill>
          </p:grpSpPr>
          <p:sp>
            <p:nvSpPr>
              <p:cNvPr id="94" name="任意多边形: 形状 93"/>
              <p:cNvSpPr/>
              <p:nvPr/>
            </p:nvSpPr>
            <p:spPr>
              <a:xfrm>
                <a:off x="5497568" y="7231440"/>
                <a:ext cx="332290" cy="231228"/>
              </a:xfrm>
              <a:custGeom>
                <a:avLst/>
                <a:gdLst>
                  <a:gd name="connsiteX0" fmla="*/ 6920 w 332290"/>
                  <a:gd name="connsiteY0" fmla="*/ 231050 h 231228"/>
                  <a:gd name="connsiteX1" fmla="*/ -242 w 332290"/>
                  <a:gd name="connsiteY1" fmla="*/ 224818 h 231228"/>
                  <a:gd name="connsiteX2" fmla="*/ -242 w 332290"/>
                  <a:gd name="connsiteY2" fmla="*/ 110748 h 231228"/>
                  <a:gd name="connsiteX3" fmla="*/ 126776 w 332290"/>
                  <a:gd name="connsiteY3" fmla="*/ -125 h 231228"/>
                  <a:gd name="connsiteX4" fmla="*/ 325053 w 332290"/>
                  <a:gd name="connsiteY4" fmla="*/ -125 h 231228"/>
                  <a:gd name="connsiteX5" fmla="*/ 332013 w 332290"/>
                  <a:gd name="connsiteY5" fmla="*/ 5395 h 231228"/>
                  <a:gd name="connsiteX6" fmla="*/ 326469 w 332290"/>
                  <a:gd name="connsiteY6" fmla="*/ 12338 h 231228"/>
                  <a:gd name="connsiteX7" fmla="*/ 325053 w 332290"/>
                  <a:gd name="connsiteY7" fmla="*/ 12338 h 231228"/>
                  <a:gd name="connsiteX8" fmla="*/ 126776 w 332290"/>
                  <a:gd name="connsiteY8" fmla="*/ 12338 h 231228"/>
                  <a:gd name="connsiteX9" fmla="*/ 14041 w 332290"/>
                  <a:gd name="connsiteY9" fmla="*/ 110748 h 231228"/>
                  <a:gd name="connsiteX10" fmla="*/ 14041 w 332290"/>
                  <a:gd name="connsiteY10" fmla="*/ 224818 h 231228"/>
                  <a:gd name="connsiteX11" fmla="*/ 6920 w 332290"/>
                  <a:gd name="connsiteY11" fmla="*/ 231050 h 2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90" h="231228">
                    <a:moveTo>
                      <a:pt x="6920" y="231050"/>
                    </a:moveTo>
                    <a:cubicBezTo>
                      <a:pt x="3238" y="231281"/>
                      <a:pt x="41" y="228505"/>
                      <a:pt x="-242" y="224818"/>
                    </a:cubicBezTo>
                    <a:lnTo>
                      <a:pt x="-242" y="110748"/>
                    </a:lnTo>
                    <a:cubicBezTo>
                      <a:pt x="-242" y="49606"/>
                      <a:pt x="56732" y="-125"/>
                      <a:pt x="126776" y="-125"/>
                    </a:cubicBezTo>
                    <a:lnTo>
                      <a:pt x="325053" y="-125"/>
                    </a:lnTo>
                    <a:cubicBezTo>
                      <a:pt x="328493" y="-517"/>
                      <a:pt x="331608" y="1955"/>
                      <a:pt x="332013" y="5395"/>
                    </a:cubicBezTo>
                    <a:cubicBezTo>
                      <a:pt x="332377" y="8838"/>
                      <a:pt x="329909" y="11946"/>
                      <a:pt x="326469" y="12338"/>
                    </a:cubicBezTo>
                    <a:cubicBezTo>
                      <a:pt x="325984" y="12391"/>
                      <a:pt x="325539" y="12391"/>
                      <a:pt x="325053" y="12338"/>
                    </a:cubicBezTo>
                    <a:lnTo>
                      <a:pt x="126776" y="12338"/>
                    </a:lnTo>
                    <a:cubicBezTo>
                      <a:pt x="64622" y="12338"/>
                      <a:pt x="14041" y="56485"/>
                      <a:pt x="14041" y="110748"/>
                    </a:cubicBezTo>
                    <a:lnTo>
                      <a:pt x="14041" y="224818"/>
                    </a:lnTo>
                    <a:cubicBezTo>
                      <a:pt x="13799" y="228501"/>
                      <a:pt x="10602" y="231281"/>
                      <a:pt x="6920" y="2310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95" name="任意多边形: 形状 94"/>
              <p:cNvSpPr/>
              <p:nvPr/>
            </p:nvSpPr>
            <p:spPr>
              <a:xfrm>
                <a:off x="5497568" y="7524609"/>
                <a:ext cx="14283" cy="59129"/>
              </a:xfrm>
              <a:custGeom>
                <a:avLst/>
                <a:gdLst>
                  <a:gd name="connsiteX0" fmla="*/ 6920 w 14283"/>
                  <a:gd name="connsiteY0" fmla="*/ 58950 h 59129"/>
                  <a:gd name="connsiteX1" fmla="*/ -242 w 14283"/>
                  <a:gd name="connsiteY1" fmla="*/ 52719 h 59129"/>
                  <a:gd name="connsiteX2" fmla="*/ -242 w 14283"/>
                  <a:gd name="connsiteY2" fmla="*/ 6104 h 59129"/>
                  <a:gd name="connsiteX3" fmla="*/ 7851 w 14283"/>
                  <a:gd name="connsiteY3" fmla="*/ -104 h 59129"/>
                  <a:gd name="connsiteX4" fmla="*/ 14041 w 14283"/>
                  <a:gd name="connsiteY4" fmla="*/ 6104 h 59129"/>
                  <a:gd name="connsiteX5" fmla="*/ 14041 w 14283"/>
                  <a:gd name="connsiteY5" fmla="*/ 52557 h 59129"/>
                  <a:gd name="connsiteX6" fmla="*/ 7001 w 14283"/>
                  <a:gd name="connsiteY6" fmla="*/ 58954 h 59129"/>
                  <a:gd name="connsiteX7" fmla="*/ 6920 w 14283"/>
                  <a:gd name="connsiteY7" fmla="*/ 58950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3" h="59129">
                    <a:moveTo>
                      <a:pt x="6920" y="58950"/>
                    </a:moveTo>
                    <a:cubicBezTo>
                      <a:pt x="3238" y="59181"/>
                      <a:pt x="41" y="56405"/>
                      <a:pt x="-242" y="52719"/>
                    </a:cubicBezTo>
                    <a:lnTo>
                      <a:pt x="-242" y="6104"/>
                    </a:lnTo>
                    <a:cubicBezTo>
                      <a:pt x="284" y="2158"/>
                      <a:pt x="3885" y="-622"/>
                      <a:pt x="7851" y="-104"/>
                    </a:cubicBezTo>
                    <a:cubicBezTo>
                      <a:pt x="11088" y="317"/>
                      <a:pt x="13637" y="2866"/>
                      <a:pt x="14041" y="6104"/>
                    </a:cubicBezTo>
                    <a:lnTo>
                      <a:pt x="14041" y="52557"/>
                    </a:lnTo>
                    <a:cubicBezTo>
                      <a:pt x="13880" y="56264"/>
                      <a:pt x="10724" y="59129"/>
                      <a:pt x="7001" y="58954"/>
                    </a:cubicBezTo>
                    <a:cubicBezTo>
                      <a:pt x="7001" y="58954"/>
                      <a:pt x="6960" y="58950"/>
                      <a:pt x="6920" y="589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9" name="任意多边形: 形状 18"/>
            <p:cNvSpPr/>
            <p:nvPr/>
          </p:nvSpPr>
          <p:spPr>
            <a:xfrm>
              <a:off x="4678077" y="7631555"/>
              <a:ext cx="889575" cy="1135276"/>
            </a:xfrm>
            <a:custGeom>
              <a:avLst/>
              <a:gdLst>
                <a:gd name="connsiteX0" fmla="*/ 163558 w 889575"/>
                <a:gd name="connsiteY0" fmla="*/ 0 h 1135276"/>
                <a:gd name="connsiteX1" fmla="*/ 726017 w 889575"/>
                <a:gd name="connsiteY1" fmla="*/ 0 h 1135276"/>
                <a:gd name="connsiteX2" fmla="*/ 889575 w 889575"/>
                <a:gd name="connsiteY2" fmla="*/ 163558 h 1135276"/>
                <a:gd name="connsiteX3" fmla="*/ 889575 w 889575"/>
                <a:gd name="connsiteY3" fmla="*/ 1135277 h 1135276"/>
                <a:gd name="connsiteX4" fmla="*/ 889575 w 889575"/>
                <a:gd name="connsiteY4" fmla="*/ 1135277 h 1135276"/>
                <a:gd name="connsiteX5" fmla="*/ 0 w 889575"/>
                <a:gd name="connsiteY5" fmla="*/ 1135277 h 1135276"/>
                <a:gd name="connsiteX6" fmla="*/ 0 w 889575"/>
                <a:gd name="connsiteY6" fmla="*/ 1135277 h 1135276"/>
                <a:gd name="connsiteX7" fmla="*/ 0 w 889575"/>
                <a:gd name="connsiteY7" fmla="*/ 163558 h 1135276"/>
                <a:gd name="connsiteX8" fmla="*/ 163558 w 88957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5"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0" name="任意多边形: 形状 19"/>
            <p:cNvSpPr/>
            <p:nvPr/>
          </p:nvSpPr>
          <p:spPr>
            <a:xfrm>
              <a:off x="4415826" y="7631555"/>
              <a:ext cx="889574" cy="1135276"/>
            </a:xfrm>
            <a:custGeom>
              <a:avLst/>
              <a:gdLst>
                <a:gd name="connsiteX0" fmla="*/ 163558 w 889574"/>
                <a:gd name="connsiteY0" fmla="*/ 0 h 1135276"/>
                <a:gd name="connsiteX1" fmla="*/ 726017 w 889574"/>
                <a:gd name="connsiteY1" fmla="*/ 0 h 1135276"/>
                <a:gd name="connsiteX2" fmla="*/ 889575 w 889574"/>
                <a:gd name="connsiteY2" fmla="*/ 163558 h 1135276"/>
                <a:gd name="connsiteX3" fmla="*/ 889575 w 889574"/>
                <a:gd name="connsiteY3" fmla="*/ 1135277 h 1135276"/>
                <a:gd name="connsiteX4" fmla="*/ 889575 w 889574"/>
                <a:gd name="connsiteY4" fmla="*/ 1135277 h 1135276"/>
                <a:gd name="connsiteX5" fmla="*/ 0 w 889574"/>
                <a:gd name="connsiteY5" fmla="*/ 1135277 h 1135276"/>
                <a:gd name="connsiteX6" fmla="*/ 0 w 889574"/>
                <a:gd name="connsiteY6" fmla="*/ 1135277 h 1135276"/>
                <a:gd name="connsiteX7" fmla="*/ 0 w 889574"/>
                <a:gd name="connsiteY7" fmla="*/ 163558 h 1135276"/>
                <a:gd name="connsiteX8" fmla="*/ 163558 w 889574"/>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4"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1" name="任意多边形: 形状 20"/>
            <p:cNvSpPr/>
            <p:nvPr/>
          </p:nvSpPr>
          <p:spPr>
            <a:xfrm>
              <a:off x="4482107" y="7685049"/>
              <a:ext cx="389507" cy="270560"/>
            </a:xfrm>
            <a:custGeom>
              <a:avLst/>
              <a:gdLst>
                <a:gd name="connsiteX0" fmla="*/ 6920 w 389507"/>
                <a:gd name="connsiteY0" fmla="*/ 270382 h 270560"/>
                <a:gd name="connsiteX1" fmla="*/ -242 w 389507"/>
                <a:gd name="connsiteY1" fmla="*/ 264109 h 270560"/>
                <a:gd name="connsiteX2" fmla="*/ -242 w 389507"/>
                <a:gd name="connsiteY2" fmla="*/ 129564 h 270560"/>
                <a:gd name="connsiteX3" fmla="*/ 148344 w 389507"/>
                <a:gd name="connsiteY3" fmla="*/ -125 h 270560"/>
                <a:gd name="connsiteX4" fmla="*/ 382270 w 389507"/>
                <a:gd name="connsiteY4" fmla="*/ -125 h 270560"/>
                <a:gd name="connsiteX5" fmla="*/ 389230 w 389507"/>
                <a:gd name="connsiteY5" fmla="*/ 5395 h 270560"/>
                <a:gd name="connsiteX6" fmla="*/ 383686 w 389507"/>
                <a:gd name="connsiteY6" fmla="*/ 12338 h 270560"/>
                <a:gd name="connsiteX7" fmla="*/ 382270 w 389507"/>
                <a:gd name="connsiteY7" fmla="*/ 12338 h 270560"/>
                <a:gd name="connsiteX8" fmla="*/ 148344 w 389507"/>
                <a:gd name="connsiteY8" fmla="*/ 12338 h 270560"/>
                <a:gd name="connsiteX9" fmla="*/ 14082 w 389507"/>
                <a:gd name="connsiteY9" fmla="*/ 129686 h 270560"/>
                <a:gd name="connsiteX10" fmla="*/ 14082 w 389507"/>
                <a:gd name="connsiteY10" fmla="*/ 264231 h 270560"/>
                <a:gd name="connsiteX11" fmla="*/ 6920 w 389507"/>
                <a:gd name="connsiteY11" fmla="*/ 270382 h 2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0">
                  <a:moveTo>
                    <a:pt x="6920" y="270382"/>
                  </a:moveTo>
                  <a:cubicBezTo>
                    <a:pt x="3197" y="270612"/>
                    <a:pt x="1" y="267812"/>
                    <a:pt x="-242" y="264109"/>
                  </a:cubicBezTo>
                  <a:lnTo>
                    <a:pt x="-242" y="129564"/>
                  </a:lnTo>
                  <a:cubicBezTo>
                    <a:pt x="-242" y="58063"/>
                    <a:pt x="66403" y="-125"/>
                    <a:pt x="148344" y="-125"/>
                  </a:cubicBezTo>
                  <a:lnTo>
                    <a:pt x="382270" y="-125"/>
                  </a:lnTo>
                  <a:cubicBezTo>
                    <a:pt x="385710" y="-517"/>
                    <a:pt x="388826" y="1955"/>
                    <a:pt x="389230" y="5395"/>
                  </a:cubicBezTo>
                  <a:cubicBezTo>
                    <a:pt x="389594" y="8838"/>
                    <a:pt x="387126" y="11946"/>
                    <a:pt x="383686" y="12338"/>
                  </a:cubicBezTo>
                  <a:cubicBezTo>
                    <a:pt x="383201" y="12391"/>
                    <a:pt x="382756" y="12391"/>
                    <a:pt x="382270" y="12338"/>
                  </a:cubicBezTo>
                  <a:lnTo>
                    <a:pt x="148344" y="12338"/>
                  </a:lnTo>
                  <a:cubicBezTo>
                    <a:pt x="74294" y="12338"/>
                    <a:pt x="14082" y="64942"/>
                    <a:pt x="14082" y="129686"/>
                  </a:cubicBezTo>
                  <a:lnTo>
                    <a:pt x="14082" y="264231"/>
                  </a:lnTo>
                  <a:cubicBezTo>
                    <a:pt x="13759" y="267877"/>
                    <a:pt x="10562" y="270592"/>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2" name="任意多边形: 形状 21"/>
            <p:cNvSpPr/>
            <p:nvPr/>
          </p:nvSpPr>
          <p:spPr>
            <a:xfrm>
              <a:off x="4482107"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3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5" y="2041"/>
                    <a:pt x="4047" y="-682"/>
                    <a:pt x="8013" y="-83"/>
                  </a:cubicBezTo>
                  <a:cubicBezTo>
                    <a:pt x="11129" y="390"/>
                    <a:pt x="13597" y="2855"/>
                    <a:pt x="14082" y="5999"/>
                  </a:cubicBezTo>
                  <a:lnTo>
                    <a:pt x="14082" y="60828"/>
                  </a:lnTo>
                  <a:cubicBezTo>
                    <a:pt x="13799" y="64515"/>
                    <a:pt x="10603"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3" name="任意多边形: 形状 22"/>
            <p:cNvSpPr/>
            <p:nvPr/>
          </p:nvSpPr>
          <p:spPr>
            <a:xfrm>
              <a:off x="6870898" y="7631555"/>
              <a:ext cx="889777" cy="1135276"/>
            </a:xfrm>
            <a:custGeom>
              <a:avLst/>
              <a:gdLst>
                <a:gd name="connsiteX0" fmla="*/ 163760 w 889777"/>
                <a:gd name="connsiteY0" fmla="*/ 0 h 1135276"/>
                <a:gd name="connsiteX1" fmla="*/ 726219 w 889777"/>
                <a:gd name="connsiteY1" fmla="*/ 0 h 1135276"/>
                <a:gd name="connsiteX2" fmla="*/ 889777 w 889777"/>
                <a:gd name="connsiteY2" fmla="*/ 163558 h 1135276"/>
                <a:gd name="connsiteX3" fmla="*/ 889777 w 889777"/>
                <a:gd name="connsiteY3" fmla="*/ 1135277 h 1135276"/>
                <a:gd name="connsiteX4" fmla="*/ 889777 w 889777"/>
                <a:gd name="connsiteY4" fmla="*/ 1135277 h 1135276"/>
                <a:gd name="connsiteX5" fmla="*/ 0 w 889777"/>
                <a:gd name="connsiteY5" fmla="*/ 1135277 h 1135276"/>
                <a:gd name="connsiteX6" fmla="*/ 0 w 889777"/>
                <a:gd name="connsiteY6" fmla="*/ 1135277 h 1135276"/>
                <a:gd name="connsiteX7" fmla="*/ 0 w 889777"/>
                <a:gd name="connsiteY7" fmla="*/ 163558 h 1135276"/>
                <a:gd name="connsiteX8" fmla="*/ 163558 w 889777"/>
                <a:gd name="connsiteY8" fmla="*/ 0 h 1135276"/>
                <a:gd name="connsiteX9" fmla="*/ 163760 w 889777"/>
                <a:gd name="connsiteY9"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77" h="1135276">
                  <a:moveTo>
                    <a:pt x="163760" y="0"/>
                  </a:moveTo>
                  <a:lnTo>
                    <a:pt x="726219" y="0"/>
                  </a:lnTo>
                  <a:cubicBezTo>
                    <a:pt x="816536" y="0"/>
                    <a:pt x="889777" y="73229"/>
                    <a:pt x="889777" y="163558"/>
                  </a:cubicBezTo>
                  <a:lnTo>
                    <a:pt x="889777" y="1135277"/>
                  </a:lnTo>
                  <a:lnTo>
                    <a:pt x="889777" y="1135277"/>
                  </a:lnTo>
                  <a:lnTo>
                    <a:pt x="0" y="1135277"/>
                  </a:lnTo>
                  <a:lnTo>
                    <a:pt x="0" y="1135277"/>
                  </a:lnTo>
                  <a:lnTo>
                    <a:pt x="0" y="163558"/>
                  </a:lnTo>
                  <a:cubicBezTo>
                    <a:pt x="0" y="73229"/>
                    <a:pt x="73241" y="0"/>
                    <a:pt x="163558" y="0"/>
                  </a:cubicBezTo>
                  <a:cubicBezTo>
                    <a:pt x="163639" y="0"/>
                    <a:pt x="163679" y="0"/>
                    <a:pt x="163760"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4" name="任意多边形: 形状 23"/>
            <p:cNvSpPr/>
            <p:nvPr/>
          </p:nvSpPr>
          <p:spPr>
            <a:xfrm>
              <a:off x="6608808" y="7631555"/>
              <a:ext cx="889615" cy="1135276"/>
            </a:xfrm>
            <a:custGeom>
              <a:avLst/>
              <a:gdLst>
                <a:gd name="connsiteX0" fmla="*/ 163599 w 889615"/>
                <a:gd name="connsiteY0" fmla="*/ 0 h 1135276"/>
                <a:gd name="connsiteX1" fmla="*/ 726058 w 889615"/>
                <a:gd name="connsiteY1" fmla="*/ 0 h 1135276"/>
                <a:gd name="connsiteX2" fmla="*/ 889615 w 889615"/>
                <a:gd name="connsiteY2" fmla="*/ 163558 h 1135276"/>
                <a:gd name="connsiteX3" fmla="*/ 889615 w 889615"/>
                <a:gd name="connsiteY3" fmla="*/ 1135277 h 1135276"/>
                <a:gd name="connsiteX4" fmla="*/ 889615 w 889615"/>
                <a:gd name="connsiteY4" fmla="*/ 1135277 h 1135276"/>
                <a:gd name="connsiteX5" fmla="*/ 0 w 889615"/>
                <a:gd name="connsiteY5" fmla="*/ 1135277 h 1135276"/>
                <a:gd name="connsiteX6" fmla="*/ 0 w 889615"/>
                <a:gd name="connsiteY6" fmla="*/ 1135277 h 1135276"/>
                <a:gd name="connsiteX7" fmla="*/ 0 w 889615"/>
                <a:gd name="connsiteY7" fmla="*/ 163558 h 1135276"/>
                <a:gd name="connsiteX8" fmla="*/ 163558 w 88961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15" h="1135276">
                  <a:moveTo>
                    <a:pt x="163599" y="0"/>
                  </a:moveTo>
                  <a:lnTo>
                    <a:pt x="726058" y="0"/>
                  </a:lnTo>
                  <a:cubicBezTo>
                    <a:pt x="816374" y="0"/>
                    <a:pt x="889615" y="73229"/>
                    <a:pt x="889615" y="163558"/>
                  </a:cubicBezTo>
                  <a:lnTo>
                    <a:pt x="889615" y="1135277"/>
                  </a:lnTo>
                  <a:lnTo>
                    <a:pt x="88961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5" name="任意多边形: 形状 24"/>
            <p:cNvSpPr/>
            <p:nvPr/>
          </p:nvSpPr>
          <p:spPr>
            <a:xfrm>
              <a:off x="6675089" y="7685049"/>
              <a:ext cx="389507" cy="270561"/>
            </a:xfrm>
            <a:custGeom>
              <a:avLst/>
              <a:gdLst>
                <a:gd name="connsiteX0" fmla="*/ 6920 w 389507"/>
                <a:gd name="connsiteY0" fmla="*/ 270382 h 270561"/>
                <a:gd name="connsiteX1" fmla="*/ -242 w 389507"/>
                <a:gd name="connsiteY1" fmla="*/ 264109 h 270561"/>
                <a:gd name="connsiteX2" fmla="*/ -242 w 389507"/>
                <a:gd name="connsiteY2" fmla="*/ 129564 h 270561"/>
                <a:gd name="connsiteX3" fmla="*/ 148384 w 389507"/>
                <a:gd name="connsiteY3" fmla="*/ -125 h 270561"/>
                <a:gd name="connsiteX4" fmla="*/ 382270 w 389507"/>
                <a:gd name="connsiteY4" fmla="*/ -125 h 270561"/>
                <a:gd name="connsiteX5" fmla="*/ 389230 w 389507"/>
                <a:gd name="connsiteY5" fmla="*/ 5395 h 270561"/>
                <a:gd name="connsiteX6" fmla="*/ 383686 w 389507"/>
                <a:gd name="connsiteY6" fmla="*/ 12338 h 270561"/>
                <a:gd name="connsiteX7" fmla="*/ 382270 w 389507"/>
                <a:gd name="connsiteY7" fmla="*/ 12338 h 270561"/>
                <a:gd name="connsiteX8" fmla="*/ 148384 w 389507"/>
                <a:gd name="connsiteY8" fmla="*/ 12338 h 270561"/>
                <a:gd name="connsiteX9" fmla="*/ 14082 w 389507"/>
                <a:gd name="connsiteY9" fmla="*/ 129686 h 270561"/>
                <a:gd name="connsiteX10" fmla="*/ 14082 w 389507"/>
                <a:gd name="connsiteY10" fmla="*/ 264231 h 270561"/>
                <a:gd name="connsiteX11" fmla="*/ 6920 w 389507"/>
                <a:gd name="connsiteY11" fmla="*/ 270382 h 2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1">
                  <a:moveTo>
                    <a:pt x="6920" y="270382"/>
                  </a:moveTo>
                  <a:cubicBezTo>
                    <a:pt x="3197" y="270612"/>
                    <a:pt x="0" y="267812"/>
                    <a:pt x="-242" y="264109"/>
                  </a:cubicBezTo>
                  <a:lnTo>
                    <a:pt x="-242" y="129564"/>
                  </a:lnTo>
                  <a:cubicBezTo>
                    <a:pt x="-242" y="58063"/>
                    <a:pt x="66443" y="-125"/>
                    <a:pt x="148384" y="-125"/>
                  </a:cubicBezTo>
                  <a:lnTo>
                    <a:pt x="382270" y="-125"/>
                  </a:lnTo>
                  <a:cubicBezTo>
                    <a:pt x="385710" y="-517"/>
                    <a:pt x="388825" y="1955"/>
                    <a:pt x="389230" y="5395"/>
                  </a:cubicBezTo>
                  <a:cubicBezTo>
                    <a:pt x="389594" y="8838"/>
                    <a:pt x="387126" y="11946"/>
                    <a:pt x="383686" y="12338"/>
                  </a:cubicBezTo>
                  <a:cubicBezTo>
                    <a:pt x="383201" y="12391"/>
                    <a:pt x="382755" y="12391"/>
                    <a:pt x="382270" y="12338"/>
                  </a:cubicBezTo>
                  <a:lnTo>
                    <a:pt x="148384" y="12338"/>
                  </a:lnTo>
                  <a:cubicBezTo>
                    <a:pt x="74334" y="12338"/>
                    <a:pt x="14082" y="64942"/>
                    <a:pt x="14082" y="129686"/>
                  </a:cubicBezTo>
                  <a:lnTo>
                    <a:pt x="14082" y="264231"/>
                  </a:lnTo>
                  <a:cubicBezTo>
                    <a:pt x="13758" y="267885"/>
                    <a:pt x="10562" y="270616"/>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 name="任意多边形: 形状 25"/>
            <p:cNvSpPr/>
            <p:nvPr/>
          </p:nvSpPr>
          <p:spPr>
            <a:xfrm>
              <a:off x="6675089"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2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4" y="2041"/>
                    <a:pt x="4047" y="-682"/>
                    <a:pt x="8012" y="-83"/>
                  </a:cubicBezTo>
                  <a:cubicBezTo>
                    <a:pt x="11128" y="390"/>
                    <a:pt x="13596" y="2855"/>
                    <a:pt x="14082" y="5999"/>
                  </a:cubicBezTo>
                  <a:lnTo>
                    <a:pt x="14082" y="60828"/>
                  </a:lnTo>
                  <a:cubicBezTo>
                    <a:pt x="13799" y="64515"/>
                    <a:pt x="10602"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 name="任意多边形: 形状 26"/>
            <p:cNvSpPr/>
            <p:nvPr/>
          </p:nvSpPr>
          <p:spPr>
            <a:xfrm>
              <a:off x="4489836" y="7433340"/>
              <a:ext cx="491524" cy="533464"/>
            </a:xfrm>
            <a:custGeom>
              <a:avLst/>
              <a:gdLst>
                <a:gd name="connsiteX0" fmla="*/ 12868 w 491524"/>
                <a:gd name="connsiteY0" fmla="*/ 508777 h 533464"/>
                <a:gd name="connsiteX1" fmla="*/ 308827 w 491524"/>
                <a:gd name="connsiteY1" fmla="*/ 9807 h 533464"/>
                <a:gd name="connsiteX2" fmla="*/ 333106 w 491524"/>
                <a:gd name="connsiteY2" fmla="*/ 15 h 533464"/>
                <a:gd name="connsiteX3" fmla="*/ 405942 w 491524"/>
                <a:gd name="connsiteY3" fmla="*/ 8674 h 533464"/>
                <a:gd name="connsiteX4" fmla="*/ 491282 w 491524"/>
                <a:gd name="connsiteY4" fmla="*/ 193355 h 533464"/>
                <a:gd name="connsiteX5" fmla="*/ 349089 w 491524"/>
                <a:gd name="connsiteY5" fmla="*/ 110524 h 533464"/>
                <a:gd name="connsiteX6" fmla="*/ 117833 w 491524"/>
                <a:gd name="connsiteY6" fmla="*/ 405228 h 533464"/>
                <a:gd name="connsiteX7" fmla="*/ 116094 w 491524"/>
                <a:gd name="connsiteY7" fmla="*/ 425525 h 533464"/>
                <a:gd name="connsiteX8" fmla="*/ 116701 w 491524"/>
                <a:gd name="connsiteY8" fmla="*/ 426189 h 533464"/>
                <a:gd name="connsiteX9" fmla="*/ 141708 w 491524"/>
                <a:gd name="connsiteY9" fmla="*/ 452369 h 533464"/>
                <a:gd name="connsiteX10" fmla="*/ -242 w 491524"/>
                <a:gd name="connsiteY10" fmla="*/ 533299 h 5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24" h="533464">
                  <a:moveTo>
                    <a:pt x="12868" y="508777"/>
                  </a:moveTo>
                  <a:cubicBezTo>
                    <a:pt x="13354" y="508575"/>
                    <a:pt x="273663" y="52700"/>
                    <a:pt x="308827" y="9807"/>
                  </a:cubicBezTo>
                  <a:cubicBezTo>
                    <a:pt x="314735" y="2637"/>
                    <a:pt x="323880" y="-1049"/>
                    <a:pt x="333106" y="15"/>
                  </a:cubicBezTo>
                  <a:lnTo>
                    <a:pt x="405942" y="8674"/>
                  </a:lnTo>
                  <a:lnTo>
                    <a:pt x="491282" y="193355"/>
                  </a:lnTo>
                  <a:lnTo>
                    <a:pt x="349089" y="110524"/>
                  </a:lnTo>
                  <a:cubicBezTo>
                    <a:pt x="363131" y="207639"/>
                    <a:pt x="180473" y="352462"/>
                    <a:pt x="117833" y="405228"/>
                  </a:cubicBezTo>
                  <a:cubicBezTo>
                    <a:pt x="111764" y="410355"/>
                    <a:pt x="110995" y="419443"/>
                    <a:pt x="116094" y="425525"/>
                  </a:cubicBezTo>
                  <a:cubicBezTo>
                    <a:pt x="116296" y="425756"/>
                    <a:pt x="116498" y="425974"/>
                    <a:pt x="116701" y="426189"/>
                  </a:cubicBezTo>
                  <a:lnTo>
                    <a:pt x="141708" y="452369"/>
                  </a:lnTo>
                  <a:cubicBezTo>
                    <a:pt x="103226" y="492514"/>
                    <a:pt x="53900" y="520629"/>
                    <a:pt x="-242" y="533299"/>
                  </a:cubicBezTo>
                  <a:close/>
                </a:path>
              </a:pathLst>
            </a:custGeom>
            <a:gradFill>
              <a:gsLst>
                <a:gs pos="0">
                  <a:srgbClr val="FEBBBA"/>
                </a:gs>
                <a:gs pos="50000">
                  <a:srgbClr val="FEA6A4"/>
                </a:gs>
                <a:gs pos="100000">
                  <a:srgbClr val="FF928E"/>
                </a:gs>
              </a:gsLst>
              <a:lin ang="17830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 name="任意多边形: 形状 27"/>
            <p:cNvSpPr/>
            <p:nvPr/>
          </p:nvSpPr>
          <p:spPr>
            <a:xfrm>
              <a:off x="4473874" y="7871753"/>
              <a:ext cx="165789" cy="129822"/>
            </a:xfrm>
            <a:custGeom>
              <a:avLst/>
              <a:gdLst>
                <a:gd name="connsiteX0" fmla="*/ 143264 w 165789"/>
                <a:gd name="connsiteY0" fmla="*/ -166 h 129822"/>
                <a:gd name="connsiteX1" fmla="*/ 164630 w 165789"/>
                <a:gd name="connsiteY1" fmla="*/ 19217 h 129822"/>
                <a:gd name="connsiteX2" fmla="*/ 158520 w 165789"/>
                <a:gd name="connsiteY2" fmla="*/ 37952 h 129822"/>
                <a:gd name="connsiteX3" fmla="*/ 5523 w 165789"/>
                <a:gd name="connsiteY3" fmla="*/ 129483 h 129822"/>
                <a:gd name="connsiteX4" fmla="*/ -62 w 165789"/>
                <a:gd name="connsiteY4" fmla="*/ 126363 h 129822"/>
                <a:gd name="connsiteX5" fmla="*/ -143 w 165789"/>
                <a:gd name="connsiteY5" fmla="*/ 124142 h 129822"/>
                <a:gd name="connsiteX6" fmla="*/ 29963 w 165789"/>
                <a:gd name="connsiteY6" fmla="*/ 69110 h 129822"/>
                <a:gd name="connsiteX7" fmla="*/ 28021 w 165789"/>
                <a:gd name="connsiteY7" fmla="*/ 73156 h 129822"/>
                <a:gd name="connsiteX8" fmla="*/ 30570 w 165789"/>
                <a:gd name="connsiteY8" fmla="*/ 80630 h 129822"/>
                <a:gd name="connsiteX9" fmla="*/ 35709 w 165789"/>
                <a:gd name="connsiteY9" fmla="*/ 80521 h 129822"/>
                <a:gd name="connsiteX10" fmla="*/ 143264 w 165789"/>
                <a:gd name="connsiteY10" fmla="*/ -166 h 1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89" h="129822">
                  <a:moveTo>
                    <a:pt x="143264" y="-166"/>
                  </a:moveTo>
                  <a:cubicBezTo>
                    <a:pt x="143264" y="-166"/>
                    <a:pt x="159450" y="4973"/>
                    <a:pt x="164630" y="19217"/>
                  </a:cubicBezTo>
                  <a:cubicBezTo>
                    <a:pt x="167058" y="26124"/>
                    <a:pt x="164549" y="33808"/>
                    <a:pt x="158520" y="37952"/>
                  </a:cubicBezTo>
                  <a:cubicBezTo>
                    <a:pt x="132258" y="56768"/>
                    <a:pt x="45542" y="117587"/>
                    <a:pt x="5523" y="129483"/>
                  </a:cubicBezTo>
                  <a:cubicBezTo>
                    <a:pt x="3135" y="130167"/>
                    <a:pt x="627" y="128771"/>
                    <a:pt x="-62" y="126363"/>
                  </a:cubicBezTo>
                  <a:cubicBezTo>
                    <a:pt x="-264" y="125639"/>
                    <a:pt x="-304" y="124878"/>
                    <a:pt x="-143" y="124142"/>
                  </a:cubicBezTo>
                  <a:cubicBezTo>
                    <a:pt x="1921" y="114875"/>
                    <a:pt x="8557" y="96302"/>
                    <a:pt x="29963" y="69110"/>
                  </a:cubicBezTo>
                  <a:lnTo>
                    <a:pt x="28021" y="73156"/>
                  </a:lnTo>
                  <a:cubicBezTo>
                    <a:pt x="26645" y="75924"/>
                    <a:pt x="27819" y="79270"/>
                    <a:pt x="30570" y="80630"/>
                  </a:cubicBezTo>
                  <a:cubicBezTo>
                    <a:pt x="32189" y="81431"/>
                    <a:pt x="34131" y="81391"/>
                    <a:pt x="35709" y="80521"/>
                  </a:cubicBezTo>
                  <a:cubicBezTo>
                    <a:pt x="62497" y="65225"/>
                    <a:pt x="117003" y="32165"/>
                    <a:pt x="143264" y="-166"/>
                  </a:cubicBezTo>
                  <a:close/>
                </a:path>
              </a:pathLst>
            </a:custGeom>
            <a:gradFill>
              <a:gsLst>
                <a:gs pos="0">
                  <a:schemeClr val="accent4">
                    <a:lumMod val="90000"/>
                    <a:lumOff val="10000"/>
                  </a:schemeClr>
                </a:gs>
                <a:gs pos="70000">
                  <a:schemeClr val="accent4"/>
                </a:gs>
              </a:gsLst>
              <a:lin ang="405320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 name="任意多边形: 形状 28"/>
            <p:cNvSpPr/>
            <p:nvPr/>
          </p:nvSpPr>
          <p:spPr>
            <a:xfrm>
              <a:off x="4596460" y="7484911"/>
              <a:ext cx="412617" cy="595720"/>
            </a:xfrm>
            <a:custGeom>
              <a:avLst/>
              <a:gdLst>
                <a:gd name="connsiteX0" fmla="*/ 7810 w 412617"/>
                <a:gd name="connsiteY0" fmla="*/ 569091 h 595720"/>
                <a:gd name="connsiteX1" fmla="*/ 47749 w 412617"/>
                <a:gd name="connsiteY1" fmla="*/ 474404 h 595720"/>
                <a:gd name="connsiteX2" fmla="*/ 196659 w 412617"/>
                <a:gd name="connsiteY2" fmla="*/ 20552 h 595720"/>
                <a:gd name="connsiteX3" fmla="*/ 218550 w 412617"/>
                <a:gd name="connsiteY3" fmla="*/ 6025 h 595720"/>
                <a:gd name="connsiteX4" fmla="*/ 291387 w 412617"/>
                <a:gd name="connsiteY4" fmla="*/ -166 h 595720"/>
                <a:gd name="connsiteX5" fmla="*/ 412376 w 412617"/>
                <a:gd name="connsiteY5" fmla="*/ 163392 h 595720"/>
                <a:gd name="connsiteX6" fmla="*/ 256344 w 412617"/>
                <a:gd name="connsiteY6" fmla="*/ 111072 h 595720"/>
                <a:gd name="connsiteX7" fmla="*/ 89509 w 412617"/>
                <a:gd name="connsiteY7" fmla="*/ 446483 h 595720"/>
                <a:gd name="connsiteX8" fmla="*/ 91896 w 412617"/>
                <a:gd name="connsiteY8" fmla="*/ 466659 h 595720"/>
                <a:gd name="connsiteX9" fmla="*/ 92624 w 412617"/>
                <a:gd name="connsiteY9" fmla="*/ 467201 h 595720"/>
                <a:gd name="connsiteX10" fmla="*/ 122447 w 412617"/>
                <a:gd name="connsiteY10" fmla="*/ 487797 h 595720"/>
                <a:gd name="connsiteX11" fmla="*/ -242 w 412617"/>
                <a:gd name="connsiteY11" fmla="*/ 595555 h 59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7" h="595720">
                  <a:moveTo>
                    <a:pt x="7810" y="569091"/>
                  </a:moveTo>
                  <a:cubicBezTo>
                    <a:pt x="8255" y="568808"/>
                    <a:pt x="47304" y="474687"/>
                    <a:pt x="47749" y="474404"/>
                  </a:cubicBezTo>
                  <a:cubicBezTo>
                    <a:pt x="83560" y="256380"/>
                    <a:pt x="170923" y="69757"/>
                    <a:pt x="196659" y="20552"/>
                  </a:cubicBezTo>
                  <a:cubicBezTo>
                    <a:pt x="200988" y="12293"/>
                    <a:pt x="209243" y="6819"/>
                    <a:pt x="218550" y="6025"/>
                  </a:cubicBezTo>
                  <a:lnTo>
                    <a:pt x="291387" y="-166"/>
                  </a:lnTo>
                  <a:lnTo>
                    <a:pt x="412376" y="163392"/>
                  </a:lnTo>
                  <a:lnTo>
                    <a:pt x="256344" y="111072"/>
                  </a:lnTo>
                  <a:cubicBezTo>
                    <a:pt x="289809" y="203493"/>
                    <a:pt x="140170" y="382185"/>
                    <a:pt x="89509" y="446483"/>
                  </a:cubicBezTo>
                  <a:cubicBezTo>
                    <a:pt x="84612" y="452711"/>
                    <a:pt x="85664" y="461746"/>
                    <a:pt x="91896" y="466659"/>
                  </a:cubicBezTo>
                  <a:cubicBezTo>
                    <a:pt x="92138" y="466845"/>
                    <a:pt x="92381" y="467027"/>
                    <a:pt x="92624" y="467201"/>
                  </a:cubicBezTo>
                  <a:lnTo>
                    <a:pt x="122447" y="487797"/>
                  </a:lnTo>
                  <a:cubicBezTo>
                    <a:pt x="92827" y="534838"/>
                    <a:pt x="50217" y="572272"/>
                    <a:pt x="-242" y="595555"/>
                  </a:cubicBezTo>
                  <a:close/>
                </a:path>
              </a:pathLst>
            </a:custGeom>
            <a:gradFill>
              <a:gsLst>
                <a:gs pos="0">
                  <a:srgbClr val="FEBBBA"/>
                </a:gs>
                <a:gs pos="50000">
                  <a:srgbClr val="FEA6A4"/>
                </a:gs>
                <a:gs pos="100000">
                  <a:srgbClr val="FF928E"/>
                </a:gs>
              </a:gsLst>
              <a:lin ang="127228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 name="任意多边形: 形状 29"/>
            <p:cNvSpPr/>
            <p:nvPr/>
          </p:nvSpPr>
          <p:spPr>
            <a:xfrm>
              <a:off x="4586870" y="7961949"/>
              <a:ext cx="142415" cy="155382"/>
            </a:xfrm>
            <a:custGeom>
              <a:avLst/>
              <a:gdLst>
                <a:gd name="connsiteX0" fmla="*/ 115042 w 142415"/>
                <a:gd name="connsiteY0" fmla="*/ -166 h 155382"/>
                <a:gd name="connsiteX1" fmla="*/ 139887 w 142415"/>
                <a:gd name="connsiteY1" fmla="*/ 14483 h 155382"/>
                <a:gd name="connsiteX2" fmla="*/ 137702 w 142415"/>
                <a:gd name="connsiteY2" fmla="*/ 34108 h 155382"/>
                <a:gd name="connsiteX3" fmla="*/ 6354 w 142415"/>
                <a:gd name="connsiteY3" fmla="*/ 154693 h 155382"/>
                <a:gd name="connsiteX4" fmla="*/ 284 w 142415"/>
                <a:gd name="connsiteY4" fmla="*/ 152831 h 155382"/>
                <a:gd name="connsiteX5" fmla="*/ -242 w 142415"/>
                <a:gd name="connsiteY5" fmla="*/ 150646 h 155382"/>
                <a:gd name="connsiteX6" fmla="*/ 18088 w 142415"/>
                <a:gd name="connsiteY6" fmla="*/ 90677 h 155382"/>
                <a:gd name="connsiteX7" fmla="*/ 16996 w 142415"/>
                <a:gd name="connsiteY7" fmla="*/ 94724 h 155382"/>
                <a:gd name="connsiteX8" fmla="*/ 20840 w 142415"/>
                <a:gd name="connsiteY8" fmla="*/ 101546 h 155382"/>
                <a:gd name="connsiteX9" fmla="*/ 26019 w 142415"/>
                <a:gd name="connsiteY9" fmla="*/ 100349 h 155382"/>
                <a:gd name="connsiteX10" fmla="*/ 115042 w 142415"/>
                <a:gd name="connsiteY10" fmla="*/ -166 h 15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15" h="155382">
                  <a:moveTo>
                    <a:pt x="115042" y="-166"/>
                  </a:moveTo>
                  <a:cubicBezTo>
                    <a:pt x="115042" y="-166"/>
                    <a:pt x="131713" y="1655"/>
                    <a:pt x="139887" y="14483"/>
                  </a:cubicBezTo>
                  <a:cubicBezTo>
                    <a:pt x="143610" y="20779"/>
                    <a:pt x="142719" y="28787"/>
                    <a:pt x="137702" y="34108"/>
                  </a:cubicBezTo>
                  <a:cubicBezTo>
                    <a:pt x="115770" y="57861"/>
                    <a:pt x="43136" y="134946"/>
                    <a:pt x="6354" y="154693"/>
                  </a:cubicBezTo>
                  <a:cubicBezTo>
                    <a:pt x="4168" y="155854"/>
                    <a:pt x="1458" y="155020"/>
                    <a:pt x="284" y="152831"/>
                  </a:cubicBezTo>
                  <a:cubicBezTo>
                    <a:pt x="-80" y="152160"/>
                    <a:pt x="-242" y="151407"/>
                    <a:pt x="-242" y="150646"/>
                  </a:cubicBezTo>
                  <a:cubicBezTo>
                    <a:pt x="-242" y="141137"/>
                    <a:pt x="2631" y="121633"/>
                    <a:pt x="18088" y="90677"/>
                  </a:cubicBezTo>
                  <a:lnTo>
                    <a:pt x="16996" y="94724"/>
                  </a:lnTo>
                  <a:cubicBezTo>
                    <a:pt x="16187" y="97674"/>
                    <a:pt x="17926" y="100729"/>
                    <a:pt x="20840" y="101546"/>
                  </a:cubicBezTo>
                  <a:cubicBezTo>
                    <a:pt x="22661" y="102048"/>
                    <a:pt x="24603" y="101595"/>
                    <a:pt x="26019" y="100349"/>
                  </a:cubicBezTo>
                  <a:cubicBezTo>
                    <a:pt x="49368" y="80238"/>
                    <a:pt x="95861" y="36860"/>
                    <a:pt x="115042" y="-166"/>
                  </a:cubicBezTo>
                  <a:close/>
                </a:path>
              </a:pathLst>
            </a:custGeom>
            <a:gradFill>
              <a:gsLst>
                <a:gs pos="0">
                  <a:schemeClr val="accent4">
                    <a:lumMod val="90000"/>
                    <a:lumOff val="10000"/>
                  </a:schemeClr>
                </a:gs>
                <a:gs pos="70000">
                  <a:schemeClr val="accent4"/>
                </a:gs>
              </a:gsLst>
              <a:lin ang="336332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 name="任意多边形: 形状 30"/>
            <p:cNvSpPr/>
            <p:nvPr/>
          </p:nvSpPr>
          <p:spPr>
            <a:xfrm>
              <a:off x="4765198" y="7447375"/>
              <a:ext cx="536286" cy="214815"/>
            </a:xfrm>
            <a:custGeom>
              <a:avLst/>
              <a:gdLst>
                <a:gd name="connsiteX0" fmla="*/ 463968 w 536286"/>
                <a:gd name="connsiteY0" fmla="*/ 2894 h 214815"/>
                <a:gd name="connsiteX1" fmla="*/ 535307 w 536286"/>
                <a:gd name="connsiteY1" fmla="*/ 145734 h 214815"/>
                <a:gd name="connsiteX2" fmla="*/ 448065 w 536286"/>
                <a:gd name="connsiteY2" fmla="*/ 211692 h 214815"/>
                <a:gd name="connsiteX3" fmla="*/ 141384 w 536286"/>
                <a:gd name="connsiteY3" fmla="*/ 167181 h 214815"/>
                <a:gd name="connsiteX4" fmla="*/ -242 w 536286"/>
                <a:gd name="connsiteY4" fmla="*/ 6051 h 214815"/>
                <a:gd name="connsiteX5" fmla="*/ 178085 w 536286"/>
                <a:gd name="connsiteY5" fmla="*/ 6051 h 214815"/>
                <a:gd name="connsiteX6" fmla="*/ 463968 w 536286"/>
                <a:gd name="connsiteY6" fmla="*/ 2894 h 2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6" h="214815">
                  <a:moveTo>
                    <a:pt x="463968" y="2894"/>
                  </a:moveTo>
                  <a:cubicBezTo>
                    <a:pt x="463968" y="2894"/>
                    <a:pt x="529925" y="101021"/>
                    <a:pt x="535307" y="145734"/>
                  </a:cubicBezTo>
                  <a:cubicBezTo>
                    <a:pt x="540689" y="190448"/>
                    <a:pt x="517098" y="205986"/>
                    <a:pt x="448065" y="211692"/>
                  </a:cubicBezTo>
                  <a:cubicBezTo>
                    <a:pt x="242626" y="228646"/>
                    <a:pt x="141384" y="167181"/>
                    <a:pt x="141384" y="167181"/>
                  </a:cubicBezTo>
                  <a:cubicBezTo>
                    <a:pt x="127302" y="77592"/>
                    <a:pt x="117105" y="54770"/>
                    <a:pt x="-242" y="6051"/>
                  </a:cubicBezTo>
                  <a:cubicBezTo>
                    <a:pt x="-242" y="6051"/>
                    <a:pt x="148182" y="17866"/>
                    <a:pt x="178085" y="6051"/>
                  </a:cubicBezTo>
                  <a:cubicBezTo>
                    <a:pt x="207989" y="-5765"/>
                    <a:pt x="463968" y="2894"/>
                    <a:pt x="463968" y="2894"/>
                  </a:cubicBezTo>
                  <a:close/>
                </a:path>
              </a:pathLst>
            </a:custGeom>
            <a:gradFill>
              <a:gsLst>
                <a:gs pos="0">
                  <a:schemeClr val="accent4">
                    <a:lumMod val="90000"/>
                    <a:lumOff val="10000"/>
                  </a:schemeClr>
                </a:gs>
                <a:gs pos="70000">
                  <a:schemeClr val="accent4"/>
                </a:gs>
              </a:gsLst>
              <a:lin ang="1321559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 name="任意多边形: 形状 31"/>
            <p:cNvSpPr/>
            <p:nvPr/>
          </p:nvSpPr>
          <p:spPr>
            <a:xfrm>
              <a:off x="4953359" y="6865639"/>
              <a:ext cx="378094" cy="372078"/>
            </a:xfrm>
            <a:custGeom>
              <a:avLst/>
              <a:gdLst>
                <a:gd name="connsiteX0" fmla="*/ 25088 w 378094"/>
                <a:gd name="connsiteY0" fmla="*/ -166 h 372078"/>
                <a:gd name="connsiteX1" fmla="*/ 84734 w 378094"/>
                <a:gd name="connsiteY1" fmla="*/ 16020 h 372078"/>
                <a:gd name="connsiteX2" fmla="*/ 156558 w 378094"/>
                <a:gd name="connsiteY2" fmla="*/ 41108 h 372078"/>
                <a:gd name="connsiteX3" fmla="*/ 201676 w 378094"/>
                <a:gd name="connsiteY3" fmla="*/ 57618 h 372078"/>
                <a:gd name="connsiteX4" fmla="*/ 359205 w 378094"/>
                <a:gd name="connsiteY4" fmla="*/ 98487 h 372078"/>
                <a:gd name="connsiteX5" fmla="*/ 351112 w 378094"/>
                <a:gd name="connsiteY5" fmla="*/ 201187 h 372078"/>
                <a:gd name="connsiteX6" fmla="*/ 343667 w 378094"/>
                <a:gd name="connsiteY6" fmla="*/ 261884 h 372078"/>
                <a:gd name="connsiteX7" fmla="*/ 337354 w 378094"/>
                <a:gd name="connsiteY7" fmla="*/ 341275 h 372078"/>
                <a:gd name="connsiteX8" fmla="*/ 134505 w 378094"/>
                <a:gd name="connsiteY8" fmla="*/ 321043 h 372078"/>
                <a:gd name="connsiteX9" fmla="*/ -242 w 378094"/>
                <a:gd name="connsiteY9" fmla="*/ 88169 h 3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094" h="372078">
                  <a:moveTo>
                    <a:pt x="25088" y="-166"/>
                  </a:moveTo>
                  <a:cubicBezTo>
                    <a:pt x="25088" y="-166"/>
                    <a:pt x="68588" y="-408"/>
                    <a:pt x="84734" y="16020"/>
                  </a:cubicBezTo>
                  <a:cubicBezTo>
                    <a:pt x="97682" y="29212"/>
                    <a:pt x="137338" y="11974"/>
                    <a:pt x="156558" y="41108"/>
                  </a:cubicBezTo>
                  <a:cubicBezTo>
                    <a:pt x="166148" y="56145"/>
                    <a:pt x="184641" y="62903"/>
                    <a:pt x="201676" y="57618"/>
                  </a:cubicBezTo>
                  <a:cubicBezTo>
                    <a:pt x="244285" y="44143"/>
                    <a:pt x="315463" y="34553"/>
                    <a:pt x="359205" y="98487"/>
                  </a:cubicBezTo>
                  <a:cubicBezTo>
                    <a:pt x="392589" y="147288"/>
                    <a:pt x="375674" y="180428"/>
                    <a:pt x="351112" y="201187"/>
                  </a:cubicBezTo>
                  <a:cubicBezTo>
                    <a:pt x="332944" y="216244"/>
                    <a:pt x="329666" y="242878"/>
                    <a:pt x="343667" y="261884"/>
                  </a:cubicBezTo>
                  <a:cubicBezTo>
                    <a:pt x="357505" y="279890"/>
                    <a:pt x="362968" y="305950"/>
                    <a:pt x="337354" y="341275"/>
                  </a:cubicBezTo>
                  <a:cubicBezTo>
                    <a:pt x="280056" y="420505"/>
                    <a:pt x="134505" y="321043"/>
                    <a:pt x="134505" y="321043"/>
                  </a:cubicBezTo>
                  <a:lnTo>
                    <a:pt x="-242" y="88169"/>
                  </a:lnTo>
                  <a:close/>
                </a:path>
              </a:pathLst>
            </a:custGeom>
            <a:gradFill>
              <a:gsLst>
                <a:gs pos="0">
                  <a:schemeClr val="accent4">
                    <a:lumMod val="90000"/>
                    <a:lumOff val="10000"/>
                  </a:schemeClr>
                </a:gs>
                <a:gs pos="70000">
                  <a:schemeClr val="accent4"/>
                </a:gs>
              </a:gsLst>
              <a:lin ang="25324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3" name="任意多边形: 形状 32"/>
            <p:cNvSpPr/>
            <p:nvPr/>
          </p:nvSpPr>
          <p:spPr>
            <a:xfrm>
              <a:off x="4914754" y="7082041"/>
              <a:ext cx="381461" cy="355404"/>
            </a:xfrm>
            <a:custGeom>
              <a:avLst/>
              <a:gdLst>
                <a:gd name="connsiteX0" fmla="*/ 136044 w 381461"/>
                <a:gd name="connsiteY0" fmla="*/ 355239 h 355404"/>
                <a:gd name="connsiteX1" fmla="*/ 21448 w 381461"/>
                <a:gd name="connsiteY1" fmla="*/ 233845 h 355404"/>
                <a:gd name="connsiteX2" fmla="*/ 4048 w 381461"/>
                <a:gd name="connsiteY2" fmla="*/ 141343 h 355404"/>
                <a:gd name="connsiteX3" fmla="*/ 54750 w 381461"/>
                <a:gd name="connsiteY3" fmla="*/ 13596 h 355404"/>
                <a:gd name="connsiteX4" fmla="*/ 145148 w 381461"/>
                <a:gd name="connsiteY4" fmla="*/ -162 h 355404"/>
                <a:gd name="connsiteX5" fmla="*/ 381219 w 381461"/>
                <a:gd name="connsiteY5" fmla="*/ 296120 h 355404"/>
                <a:gd name="connsiteX6" fmla="*/ 306441 w 381461"/>
                <a:gd name="connsiteY6" fmla="*/ 319428 h 355404"/>
                <a:gd name="connsiteX7" fmla="*/ 218470 w 381461"/>
                <a:gd name="connsiteY7" fmla="*/ 198034 h 355404"/>
                <a:gd name="connsiteX8" fmla="*/ 296769 w 381461"/>
                <a:gd name="connsiteY8" fmla="*/ 338891 h 3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61" h="355404">
                  <a:moveTo>
                    <a:pt x="136044" y="355239"/>
                  </a:moveTo>
                  <a:cubicBezTo>
                    <a:pt x="136044" y="355239"/>
                    <a:pt x="59161" y="282119"/>
                    <a:pt x="21448" y="233845"/>
                  </a:cubicBezTo>
                  <a:cubicBezTo>
                    <a:pt x="1053" y="207636"/>
                    <a:pt x="-5461" y="173176"/>
                    <a:pt x="4048" y="141343"/>
                  </a:cubicBezTo>
                  <a:cubicBezTo>
                    <a:pt x="21286" y="83195"/>
                    <a:pt x="51958" y="22984"/>
                    <a:pt x="54750" y="13596"/>
                  </a:cubicBezTo>
                  <a:cubicBezTo>
                    <a:pt x="59040" y="-769"/>
                    <a:pt x="145148" y="-162"/>
                    <a:pt x="145148" y="-162"/>
                  </a:cubicBezTo>
                  <a:cubicBezTo>
                    <a:pt x="145148" y="-162"/>
                    <a:pt x="314614" y="109821"/>
                    <a:pt x="381219" y="296120"/>
                  </a:cubicBezTo>
                  <a:lnTo>
                    <a:pt x="306441" y="319428"/>
                  </a:lnTo>
                  <a:cubicBezTo>
                    <a:pt x="306441" y="319428"/>
                    <a:pt x="262172" y="245215"/>
                    <a:pt x="218470" y="198034"/>
                  </a:cubicBezTo>
                  <a:cubicBezTo>
                    <a:pt x="218470" y="198034"/>
                    <a:pt x="294099" y="297982"/>
                    <a:pt x="296769" y="33889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4" name="任意多边形: 形状 33"/>
            <p:cNvSpPr/>
            <p:nvPr/>
          </p:nvSpPr>
          <p:spPr>
            <a:xfrm>
              <a:off x="4959348" y="6982057"/>
              <a:ext cx="96791" cy="113500"/>
            </a:xfrm>
            <a:custGeom>
              <a:avLst/>
              <a:gdLst>
                <a:gd name="connsiteX0" fmla="*/ -242 w 96791"/>
                <a:gd name="connsiteY0" fmla="*/ 33137 h 113500"/>
                <a:gd name="connsiteX1" fmla="*/ 24886 w 96791"/>
                <a:gd name="connsiteY1" fmla="*/ 112164 h 113500"/>
                <a:gd name="connsiteX2" fmla="*/ 96549 w 96791"/>
                <a:gd name="connsiteY2" fmla="*/ 100996 h 113500"/>
                <a:gd name="connsiteX3" fmla="*/ 50905 w 96791"/>
                <a:gd name="connsiteY3" fmla="*/ -166 h 113500"/>
              </a:gdLst>
              <a:ahLst/>
              <a:cxnLst>
                <a:cxn ang="0">
                  <a:pos x="connsiteX0" y="connsiteY0"/>
                </a:cxn>
                <a:cxn ang="0">
                  <a:pos x="connsiteX1" y="connsiteY1"/>
                </a:cxn>
                <a:cxn ang="0">
                  <a:pos x="connsiteX2" y="connsiteY2"/>
                </a:cxn>
                <a:cxn ang="0">
                  <a:pos x="connsiteX3" y="connsiteY3"/>
                </a:cxn>
              </a:cxnLst>
              <a:rect l="l" t="t" r="r" b="b"/>
              <a:pathLst>
                <a:path w="96791" h="113500">
                  <a:moveTo>
                    <a:pt x="-242" y="33137"/>
                  </a:moveTo>
                  <a:cubicBezTo>
                    <a:pt x="648" y="36131"/>
                    <a:pt x="23146" y="110627"/>
                    <a:pt x="24886" y="112164"/>
                  </a:cubicBezTo>
                  <a:cubicBezTo>
                    <a:pt x="26626" y="113702"/>
                    <a:pt x="74172" y="116211"/>
                    <a:pt x="96549" y="100996"/>
                  </a:cubicBezTo>
                  <a:lnTo>
                    <a:pt x="50905" y="-166"/>
                  </a:lnTo>
                  <a:close/>
                </a:path>
              </a:pathLst>
            </a:custGeom>
            <a:gradFill>
              <a:gsLst>
                <a:gs pos="0">
                  <a:srgbClr val="FEBBBA"/>
                </a:gs>
                <a:gs pos="50000">
                  <a:srgbClr val="FEA6A4"/>
                </a:gs>
                <a:gs pos="100000">
                  <a:srgbClr val="FF928E"/>
                </a:gs>
              </a:gsLst>
              <a:lin ang="1566863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5" name="任意多边形: 形状 34"/>
            <p:cNvSpPr/>
            <p:nvPr/>
          </p:nvSpPr>
          <p:spPr>
            <a:xfrm>
              <a:off x="4891085" y="6912332"/>
              <a:ext cx="125924" cy="166120"/>
            </a:xfrm>
            <a:custGeom>
              <a:avLst/>
              <a:gdLst>
                <a:gd name="connsiteX0" fmla="*/ 6191 w 125924"/>
                <a:gd name="connsiteY0" fmla="*/ 19140 h 166120"/>
                <a:gd name="connsiteX1" fmla="*/ 8982 w 125924"/>
                <a:gd name="connsiteY1" fmla="*/ 112208 h 166120"/>
                <a:gd name="connsiteX2" fmla="*/ 77772 w 125924"/>
                <a:gd name="connsiteY2" fmla="*/ 159431 h 166120"/>
                <a:gd name="connsiteX3" fmla="*/ 125602 w 125924"/>
                <a:gd name="connsiteY3" fmla="*/ 69801 h 166120"/>
                <a:gd name="connsiteX4" fmla="*/ 6191 w 125924"/>
                <a:gd name="connsiteY4" fmla="*/ 19140 h 1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4" h="166120">
                  <a:moveTo>
                    <a:pt x="6191" y="19140"/>
                  </a:moveTo>
                  <a:cubicBezTo>
                    <a:pt x="6191" y="19140"/>
                    <a:pt x="-9995" y="56124"/>
                    <a:pt x="8982" y="112208"/>
                  </a:cubicBezTo>
                  <a:cubicBezTo>
                    <a:pt x="27961" y="168292"/>
                    <a:pt x="58511" y="173310"/>
                    <a:pt x="77772" y="159431"/>
                  </a:cubicBezTo>
                  <a:cubicBezTo>
                    <a:pt x="97034" y="145551"/>
                    <a:pt x="122283" y="120706"/>
                    <a:pt x="125602" y="69801"/>
                  </a:cubicBezTo>
                  <a:cubicBezTo>
                    <a:pt x="128920" y="18897"/>
                    <a:pt x="28406" y="-27597"/>
                    <a:pt x="6191" y="19140"/>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6" name="任意多边形: 形状 35"/>
            <p:cNvSpPr/>
            <p:nvPr/>
          </p:nvSpPr>
          <p:spPr>
            <a:xfrm>
              <a:off x="4854478" y="6855742"/>
              <a:ext cx="196075" cy="141789"/>
            </a:xfrm>
            <a:custGeom>
              <a:avLst/>
              <a:gdLst>
                <a:gd name="connsiteX0" fmla="*/ 124455 w 196075"/>
                <a:gd name="connsiteY0" fmla="*/ 123155 h 141789"/>
                <a:gd name="connsiteX1" fmla="*/ 39479 w 196075"/>
                <a:gd name="connsiteY1" fmla="*/ 94465 h 141789"/>
                <a:gd name="connsiteX2" fmla="*/ 35433 w 196075"/>
                <a:gd name="connsiteY2" fmla="*/ 114050 h 141789"/>
                <a:gd name="connsiteX3" fmla="*/ 3061 w 196075"/>
                <a:gd name="connsiteY3" fmla="*/ 56307 h 141789"/>
                <a:gd name="connsiteX4" fmla="*/ 128826 w 196075"/>
                <a:gd name="connsiteY4" fmla="*/ 11027 h 141789"/>
                <a:gd name="connsiteX5" fmla="*/ 195552 w 196075"/>
                <a:gd name="connsiteY5" fmla="*/ 113039 h 141789"/>
                <a:gd name="connsiteX6" fmla="*/ 162775 w 196075"/>
                <a:gd name="connsiteY6" fmla="*/ 139381 h 141789"/>
                <a:gd name="connsiteX7" fmla="*/ 142948 w 196075"/>
                <a:gd name="connsiteY7" fmla="*/ 104743 h 141789"/>
                <a:gd name="connsiteX8" fmla="*/ 129149 w 196075"/>
                <a:gd name="connsiteY8" fmla="*/ 121779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5" h="141789">
                  <a:moveTo>
                    <a:pt x="124455" y="123155"/>
                  </a:moveTo>
                  <a:cubicBezTo>
                    <a:pt x="124455" y="123155"/>
                    <a:pt x="90506" y="47081"/>
                    <a:pt x="39479" y="94465"/>
                  </a:cubicBezTo>
                  <a:lnTo>
                    <a:pt x="35433" y="114050"/>
                  </a:lnTo>
                  <a:cubicBezTo>
                    <a:pt x="35433" y="114050"/>
                    <a:pt x="-13125" y="100252"/>
                    <a:pt x="3061" y="56307"/>
                  </a:cubicBezTo>
                  <a:cubicBezTo>
                    <a:pt x="19247" y="12362"/>
                    <a:pt x="76990" y="-17460"/>
                    <a:pt x="128826" y="11027"/>
                  </a:cubicBezTo>
                  <a:cubicBezTo>
                    <a:pt x="180660" y="39514"/>
                    <a:pt x="198344" y="73059"/>
                    <a:pt x="195552" y="113039"/>
                  </a:cubicBezTo>
                  <a:cubicBezTo>
                    <a:pt x="192759" y="153018"/>
                    <a:pt x="162775" y="139381"/>
                    <a:pt x="162775" y="139381"/>
                  </a:cubicBezTo>
                  <a:cubicBezTo>
                    <a:pt x="162775" y="139381"/>
                    <a:pt x="157029" y="109963"/>
                    <a:pt x="142948" y="104743"/>
                  </a:cubicBezTo>
                  <a:cubicBezTo>
                    <a:pt x="128866" y="99523"/>
                    <a:pt x="129149" y="121779"/>
                    <a:pt x="129149" y="121779"/>
                  </a:cubicBezTo>
                  <a:close/>
                </a:path>
              </a:pathLst>
            </a:custGeom>
            <a:gradFill>
              <a:gsLst>
                <a:gs pos="0">
                  <a:schemeClr val="accent4">
                    <a:lumMod val="90000"/>
                    <a:lumOff val="10000"/>
                  </a:schemeClr>
                </a:gs>
                <a:gs pos="70000">
                  <a:schemeClr val="accent4"/>
                </a:gs>
              </a:gsLst>
              <a:lin ang="54047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7" name="任意多边形: 形状 36"/>
            <p:cNvSpPr/>
            <p:nvPr/>
          </p:nvSpPr>
          <p:spPr>
            <a:xfrm>
              <a:off x="4984712" y="6939488"/>
              <a:ext cx="29232" cy="51874"/>
            </a:xfrm>
            <a:custGeom>
              <a:avLst/>
              <a:gdLst>
                <a:gd name="connsiteX0" fmla="*/ 5875 w 29232"/>
                <a:gd name="connsiteY0" fmla="*/ 40339 h 51874"/>
                <a:gd name="connsiteX1" fmla="*/ 12956 w 29232"/>
                <a:gd name="connsiteY1" fmla="*/ -126 h 51874"/>
                <a:gd name="connsiteX2" fmla="*/ 22749 w 29232"/>
                <a:gd name="connsiteY2" fmla="*/ 51709 h 51874"/>
              </a:gdLst>
              <a:ahLst/>
              <a:cxnLst>
                <a:cxn ang="0">
                  <a:pos x="connsiteX0" y="connsiteY0"/>
                </a:cxn>
                <a:cxn ang="0">
                  <a:pos x="connsiteX1" y="connsiteY1"/>
                </a:cxn>
                <a:cxn ang="0">
                  <a:pos x="connsiteX2" y="connsiteY2"/>
                </a:cxn>
              </a:cxnLst>
              <a:rect l="l" t="t" r="r" b="b"/>
              <a:pathLst>
                <a:path w="29232" h="51874">
                  <a:moveTo>
                    <a:pt x="5875" y="40339"/>
                  </a:moveTo>
                  <a:cubicBezTo>
                    <a:pt x="5875" y="40339"/>
                    <a:pt x="-11808" y="1331"/>
                    <a:pt x="12956" y="-126"/>
                  </a:cubicBezTo>
                  <a:cubicBezTo>
                    <a:pt x="37721" y="-1583"/>
                    <a:pt x="27685" y="37466"/>
                    <a:pt x="22749" y="51709"/>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8" name="任意多边形: 形状 37"/>
            <p:cNvSpPr/>
            <p:nvPr/>
          </p:nvSpPr>
          <p:spPr>
            <a:xfrm>
              <a:off x="4904720" y="7378165"/>
              <a:ext cx="408629" cy="94328"/>
            </a:xfrm>
            <a:custGeom>
              <a:avLst/>
              <a:gdLst>
                <a:gd name="connsiteX0" fmla="*/ -242 w 408629"/>
                <a:gd name="connsiteY0" fmla="*/ 88047 h 94328"/>
                <a:gd name="connsiteX1" fmla="*/ 57460 w 408629"/>
                <a:gd name="connsiteY1" fmla="*/ 25246 h 94328"/>
                <a:gd name="connsiteX2" fmla="*/ 124025 w 408629"/>
                <a:gd name="connsiteY2" fmla="*/ 43132 h 94328"/>
                <a:gd name="connsiteX3" fmla="*/ 246187 w 408629"/>
                <a:gd name="connsiteY3" fmla="*/ 43132 h 94328"/>
                <a:gd name="connsiteX4" fmla="*/ 290698 w 408629"/>
                <a:gd name="connsiteY4" fmla="*/ 30992 h 94328"/>
                <a:gd name="connsiteX5" fmla="*/ 391091 w 408629"/>
                <a:gd name="connsiteY5" fmla="*/ -166 h 94328"/>
                <a:gd name="connsiteX6" fmla="*/ 406873 w 408629"/>
                <a:gd name="connsiteY6" fmla="*/ 44345 h 94328"/>
                <a:gd name="connsiteX7" fmla="*/ 397040 w 408629"/>
                <a:gd name="connsiteY7" fmla="*/ 75220 h 94328"/>
                <a:gd name="connsiteX8" fmla="*/ 371668 w 408629"/>
                <a:gd name="connsiteY8" fmla="*/ 91001 h 94328"/>
                <a:gd name="connsiteX9" fmla="*/ 66808 w 408629"/>
                <a:gd name="connsiteY9" fmla="*/ 92862 h 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629" h="94328">
                  <a:moveTo>
                    <a:pt x="-242" y="88047"/>
                  </a:moveTo>
                  <a:lnTo>
                    <a:pt x="57460" y="25246"/>
                  </a:lnTo>
                  <a:lnTo>
                    <a:pt x="124025" y="43132"/>
                  </a:lnTo>
                  <a:cubicBezTo>
                    <a:pt x="124025" y="43132"/>
                    <a:pt x="201717" y="55271"/>
                    <a:pt x="246187" y="43132"/>
                  </a:cubicBezTo>
                  <a:lnTo>
                    <a:pt x="290698" y="30992"/>
                  </a:lnTo>
                  <a:lnTo>
                    <a:pt x="391091" y="-166"/>
                  </a:lnTo>
                  <a:lnTo>
                    <a:pt x="406873" y="44345"/>
                  </a:lnTo>
                  <a:cubicBezTo>
                    <a:pt x="410838" y="55679"/>
                    <a:pt x="406832" y="68276"/>
                    <a:pt x="397040" y="75220"/>
                  </a:cubicBezTo>
                  <a:cubicBezTo>
                    <a:pt x="389028" y="81176"/>
                    <a:pt x="380530" y="86453"/>
                    <a:pt x="371668" y="91001"/>
                  </a:cubicBezTo>
                  <a:cubicBezTo>
                    <a:pt x="358437" y="96787"/>
                    <a:pt x="66808" y="92862"/>
                    <a:pt x="66808" y="92862"/>
                  </a:cubicBez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9" name="任意多边形: 形状 38"/>
            <p:cNvSpPr/>
            <p:nvPr/>
          </p:nvSpPr>
          <p:spPr>
            <a:xfrm>
              <a:off x="4817096" y="7467126"/>
              <a:ext cx="289589" cy="24057"/>
            </a:xfrm>
            <a:custGeom>
              <a:avLst/>
              <a:gdLst>
                <a:gd name="connsiteX0" fmla="*/ 278375 w 289589"/>
                <a:gd name="connsiteY0" fmla="*/ 23892 h 24057"/>
                <a:gd name="connsiteX1" fmla="*/ 277768 w 289589"/>
                <a:gd name="connsiteY1" fmla="*/ 23892 h 24057"/>
                <a:gd name="connsiteX2" fmla="*/ 12361 w 289589"/>
                <a:gd name="connsiteY2" fmla="*/ 23608 h 24057"/>
                <a:gd name="connsiteX3" fmla="*/ -224 w 289589"/>
                <a:gd name="connsiteY3" fmla="*/ 12424 h 24057"/>
                <a:gd name="connsiteX4" fmla="*/ 10985 w 289589"/>
                <a:gd name="connsiteY4" fmla="*/ -144 h 24057"/>
                <a:gd name="connsiteX5" fmla="*/ 12361 w 289589"/>
                <a:gd name="connsiteY5" fmla="*/ -144 h 24057"/>
                <a:gd name="connsiteX6" fmla="*/ 277809 w 289589"/>
                <a:gd name="connsiteY6" fmla="*/ 139 h 24057"/>
                <a:gd name="connsiteX7" fmla="*/ 289341 w 289589"/>
                <a:gd name="connsiteY7" fmla="*/ 12379 h 24057"/>
                <a:gd name="connsiteX8" fmla="*/ 278375 w 289589"/>
                <a:gd name="connsiteY8" fmla="*/ 23892 h 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9" h="24057">
                  <a:moveTo>
                    <a:pt x="278375" y="23892"/>
                  </a:moveTo>
                  <a:lnTo>
                    <a:pt x="277768" y="23892"/>
                  </a:lnTo>
                  <a:lnTo>
                    <a:pt x="12361" y="23608"/>
                  </a:lnTo>
                  <a:cubicBezTo>
                    <a:pt x="5806" y="23993"/>
                    <a:pt x="181" y="18983"/>
                    <a:pt x="-224" y="12424"/>
                  </a:cubicBezTo>
                  <a:cubicBezTo>
                    <a:pt x="-588" y="5865"/>
                    <a:pt x="4430" y="240"/>
                    <a:pt x="10985" y="-144"/>
                  </a:cubicBezTo>
                  <a:cubicBezTo>
                    <a:pt x="11430" y="-173"/>
                    <a:pt x="11916" y="-173"/>
                    <a:pt x="12361" y="-144"/>
                  </a:cubicBezTo>
                  <a:lnTo>
                    <a:pt x="277809" y="139"/>
                  </a:lnTo>
                  <a:cubicBezTo>
                    <a:pt x="284364" y="333"/>
                    <a:pt x="289544" y="5812"/>
                    <a:pt x="289341" y="12379"/>
                  </a:cubicBezTo>
                  <a:cubicBezTo>
                    <a:pt x="289180" y="18457"/>
                    <a:pt x="284445" y="23422"/>
                    <a:pt x="278375" y="2389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0" name="任意多边形: 形状 39"/>
            <p:cNvSpPr/>
            <p:nvPr/>
          </p:nvSpPr>
          <p:spPr>
            <a:xfrm>
              <a:off x="4573366" y="7250175"/>
              <a:ext cx="379062" cy="240967"/>
            </a:xfrm>
            <a:custGeom>
              <a:avLst/>
              <a:gdLst>
                <a:gd name="connsiteX0" fmla="*/ 17471 w 379062"/>
                <a:gd name="connsiteY0" fmla="*/ -166 h 240967"/>
                <a:gd name="connsiteX1" fmla="*/ 238529 w 379062"/>
                <a:gd name="connsiteY1" fmla="*/ -166 h 240967"/>
                <a:gd name="connsiteX2" fmla="*/ 276606 w 379062"/>
                <a:gd name="connsiteY2" fmla="*/ 24113 h 240967"/>
                <a:gd name="connsiteX3" fmla="*/ 378820 w 379062"/>
                <a:gd name="connsiteY3" fmla="*/ 240801 h 240967"/>
                <a:gd name="connsiteX4" fmla="*/ 104105 w 379062"/>
                <a:gd name="connsiteY4" fmla="*/ 240801 h 240967"/>
                <a:gd name="connsiteX5" fmla="*/ 80272 w 379062"/>
                <a:gd name="connsiteY5" fmla="*/ 224616 h 240967"/>
                <a:gd name="connsiteX6" fmla="*/ 1042 w 379062"/>
                <a:gd name="connsiteY6" fmla="*/ 24073 h 240967"/>
                <a:gd name="connsiteX7" fmla="*/ 10794 w 379062"/>
                <a:gd name="connsiteY7" fmla="*/ 1113 h 240967"/>
                <a:gd name="connsiteX8" fmla="*/ 17471 w 379062"/>
                <a:gd name="connsiteY8" fmla="*/ -166 h 24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62" h="240967">
                  <a:moveTo>
                    <a:pt x="17471" y="-166"/>
                  </a:moveTo>
                  <a:lnTo>
                    <a:pt x="238529" y="-166"/>
                  </a:lnTo>
                  <a:cubicBezTo>
                    <a:pt x="254877" y="-166"/>
                    <a:pt x="269727" y="9307"/>
                    <a:pt x="276606" y="24113"/>
                  </a:cubicBezTo>
                  <a:lnTo>
                    <a:pt x="378820" y="240801"/>
                  </a:lnTo>
                  <a:lnTo>
                    <a:pt x="104105" y="240801"/>
                  </a:lnTo>
                  <a:cubicBezTo>
                    <a:pt x="93585" y="240797"/>
                    <a:pt x="84156" y="234384"/>
                    <a:pt x="80272" y="224616"/>
                  </a:cubicBezTo>
                  <a:lnTo>
                    <a:pt x="1042" y="24073"/>
                  </a:lnTo>
                  <a:cubicBezTo>
                    <a:pt x="-2600" y="15037"/>
                    <a:pt x="1770" y="4755"/>
                    <a:pt x="10794" y="1113"/>
                  </a:cubicBezTo>
                  <a:cubicBezTo>
                    <a:pt x="12939" y="259"/>
                    <a:pt x="15205" y="-174"/>
                    <a:pt x="17471"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1" name="任意多边形: 形状 40"/>
            <p:cNvSpPr/>
            <p:nvPr/>
          </p:nvSpPr>
          <p:spPr>
            <a:xfrm>
              <a:off x="4711319" y="7339013"/>
              <a:ext cx="37609" cy="55082"/>
            </a:xfrm>
            <a:custGeom>
              <a:avLst/>
              <a:gdLst>
                <a:gd name="connsiteX0" fmla="*/ 35225 w 37609"/>
                <a:gd name="connsiteY0" fmla="*/ 21991 h 55082"/>
                <a:gd name="connsiteX1" fmla="*/ 27132 w 37609"/>
                <a:gd name="connsiteY1" fmla="*/ 54363 h 55082"/>
                <a:gd name="connsiteX2" fmla="*/ 1882 w 37609"/>
                <a:gd name="connsiteY2" fmla="*/ 32755 h 55082"/>
                <a:gd name="connsiteX3" fmla="*/ 9975 w 37609"/>
                <a:gd name="connsiteY3" fmla="*/ 383 h 55082"/>
                <a:gd name="connsiteX4" fmla="*/ 35225 w 37609"/>
                <a:gd name="connsiteY4" fmla="*/ 21991 h 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9" h="55082">
                  <a:moveTo>
                    <a:pt x="35225" y="21991"/>
                  </a:moveTo>
                  <a:cubicBezTo>
                    <a:pt x="40040" y="36842"/>
                    <a:pt x="36479" y="51328"/>
                    <a:pt x="27132" y="54363"/>
                  </a:cubicBezTo>
                  <a:cubicBezTo>
                    <a:pt x="17785" y="57398"/>
                    <a:pt x="6657" y="47646"/>
                    <a:pt x="1882" y="32755"/>
                  </a:cubicBezTo>
                  <a:cubicBezTo>
                    <a:pt x="-2893" y="17864"/>
                    <a:pt x="628" y="3418"/>
                    <a:pt x="9975" y="383"/>
                  </a:cubicBezTo>
                  <a:cubicBezTo>
                    <a:pt x="19322" y="-2652"/>
                    <a:pt x="30450" y="7222"/>
                    <a:pt x="35225" y="2199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42" name="任意多边形: 形状 41"/>
            <p:cNvSpPr/>
            <p:nvPr/>
          </p:nvSpPr>
          <p:spPr>
            <a:xfrm>
              <a:off x="7139340" y="6914651"/>
              <a:ext cx="228044" cy="145839"/>
            </a:xfrm>
            <a:custGeom>
              <a:avLst/>
              <a:gdLst>
                <a:gd name="connsiteX0" fmla="*/ 44269 w 228044"/>
                <a:gd name="connsiteY0" fmla="*/ 6664 h 145839"/>
                <a:gd name="connsiteX1" fmla="*/ -242 w 228044"/>
                <a:gd name="connsiteY1" fmla="*/ 40209 h 145839"/>
                <a:gd name="connsiteX2" fmla="*/ 48720 w 228044"/>
                <a:gd name="connsiteY2" fmla="*/ 136677 h 145839"/>
                <a:gd name="connsiteX3" fmla="*/ 152835 w 228044"/>
                <a:gd name="connsiteY3" fmla="*/ 111953 h 145839"/>
                <a:gd name="connsiteX4" fmla="*/ 227128 w 228044"/>
                <a:gd name="connsiteY4" fmla="*/ 22486 h 145839"/>
                <a:gd name="connsiteX5" fmla="*/ 157651 w 228044"/>
                <a:gd name="connsiteY5" fmla="*/ 1646 h 145839"/>
                <a:gd name="connsiteX6" fmla="*/ 44269 w 228044"/>
                <a:gd name="connsiteY6" fmla="*/ 6664 h 1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4" h="145839">
                  <a:moveTo>
                    <a:pt x="44269" y="6664"/>
                  </a:moveTo>
                  <a:cubicBezTo>
                    <a:pt x="43540" y="7999"/>
                    <a:pt x="-242" y="40209"/>
                    <a:pt x="-242" y="40209"/>
                  </a:cubicBezTo>
                  <a:cubicBezTo>
                    <a:pt x="-242" y="40209"/>
                    <a:pt x="9429" y="109363"/>
                    <a:pt x="48720" y="136677"/>
                  </a:cubicBezTo>
                  <a:cubicBezTo>
                    <a:pt x="91855" y="166702"/>
                    <a:pt x="152835" y="111953"/>
                    <a:pt x="152835" y="111953"/>
                  </a:cubicBezTo>
                  <a:cubicBezTo>
                    <a:pt x="152835" y="111953"/>
                    <a:pt x="201394" y="123485"/>
                    <a:pt x="227128" y="22486"/>
                  </a:cubicBezTo>
                  <a:cubicBezTo>
                    <a:pt x="233077" y="-660"/>
                    <a:pt x="198803" y="-2643"/>
                    <a:pt x="157651" y="1646"/>
                  </a:cubicBezTo>
                  <a:cubicBezTo>
                    <a:pt x="104480" y="7150"/>
                    <a:pt x="44269" y="6664"/>
                    <a:pt x="44269" y="6664"/>
                  </a:cubicBezTo>
                  <a:close/>
                </a:path>
              </a:pathLst>
            </a:custGeom>
            <a:gradFill>
              <a:gsLst>
                <a:gs pos="0">
                  <a:schemeClr val="accent4">
                    <a:lumMod val="90000"/>
                    <a:lumOff val="10000"/>
                  </a:schemeClr>
                </a:gs>
                <a:gs pos="70000">
                  <a:schemeClr val="accent4"/>
                </a:gs>
              </a:gsLst>
              <a:lin ang="75080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3" name="任意多边形: 形状 42"/>
            <p:cNvSpPr/>
            <p:nvPr/>
          </p:nvSpPr>
          <p:spPr>
            <a:xfrm>
              <a:off x="7028341" y="7129299"/>
              <a:ext cx="444023" cy="534668"/>
            </a:xfrm>
            <a:custGeom>
              <a:avLst/>
              <a:gdLst>
                <a:gd name="connsiteX0" fmla="*/ 73408 w 444023"/>
                <a:gd name="connsiteY0" fmla="*/ 28006 h 534668"/>
                <a:gd name="connsiteX1" fmla="*/ 129573 w 444023"/>
                <a:gd name="connsiteY1" fmla="*/ 1866 h 534668"/>
                <a:gd name="connsiteX2" fmla="*/ 202975 w 444023"/>
                <a:gd name="connsiteY2" fmla="*/ 11092 h 534668"/>
                <a:gd name="connsiteX3" fmla="*/ 301184 w 444023"/>
                <a:gd name="connsiteY3" fmla="*/ 1664 h 534668"/>
                <a:gd name="connsiteX4" fmla="*/ 365927 w 444023"/>
                <a:gd name="connsiteY4" fmla="*/ 27440 h 534668"/>
                <a:gd name="connsiteX5" fmla="*/ 443781 w 444023"/>
                <a:gd name="connsiteY5" fmla="*/ 161499 h 534668"/>
                <a:gd name="connsiteX6" fmla="*/ 382557 w 444023"/>
                <a:gd name="connsiteY6" fmla="*/ 201721 h 534668"/>
                <a:gd name="connsiteX7" fmla="*/ 376245 w 444023"/>
                <a:gd name="connsiteY7" fmla="*/ 457215 h 534668"/>
                <a:gd name="connsiteX8" fmla="*/ 225150 w 444023"/>
                <a:gd name="connsiteY8" fmla="*/ 534503 h 534668"/>
                <a:gd name="connsiteX9" fmla="*/ 52730 w 444023"/>
                <a:gd name="connsiteY9" fmla="*/ 447949 h 534668"/>
                <a:gd name="connsiteX10" fmla="*/ 58881 w 444023"/>
                <a:gd name="connsiteY10" fmla="*/ 198241 h 534668"/>
                <a:gd name="connsiteX11" fmla="*/ 126 w 444023"/>
                <a:gd name="connsiteY11" fmla="*/ 163482 h 534668"/>
                <a:gd name="connsiteX12" fmla="*/ 73408 w 444023"/>
                <a:gd name="connsiteY12" fmla="*/ 28006 h 53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23" h="534668">
                  <a:moveTo>
                    <a:pt x="73408" y="28006"/>
                  </a:moveTo>
                  <a:cubicBezTo>
                    <a:pt x="90524" y="16203"/>
                    <a:pt x="109502" y="7365"/>
                    <a:pt x="129573" y="1866"/>
                  </a:cubicBezTo>
                  <a:cubicBezTo>
                    <a:pt x="137099" y="-157"/>
                    <a:pt x="177806" y="11659"/>
                    <a:pt x="202975" y="11092"/>
                  </a:cubicBezTo>
                  <a:cubicBezTo>
                    <a:pt x="237532" y="10283"/>
                    <a:pt x="272696" y="-5417"/>
                    <a:pt x="301184" y="1664"/>
                  </a:cubicBezTo>
                  <a:cubicBezTo>
                    <a:pt x="329670" y="8745"/>
                    <a:pt x="352614" y="17850"/>
                    <a:pt x="365927" y="27440"/>
                  </a:cubicBezTo>
                  <a:cubicBezTo>
                    <a:pt x="405946" y="55765"/>
                    <a:pt x="429456" y="108936"/>
                    <a:pt x="443781" y="161499"/>
                  </a:cubicBezTo>
                  <a:cubicBezTo>
                    <a:pt x="426300" y="178887"/>
                    <a:pt x="405461" y="192568"/>
                    <a:pt x="382557" y="201721"/>
                  </a:cubicBezTo>
                  <a:lnTo>
                    <a:pt x="376245" y="457215"/>
                  </a:lnTo>
                  <a:lnTo>
                    <a:pt x="225150" y="534503"/>
                  </a:lnTo>
                  <a:lnTo>
                    <a:pt x="52730" y="447949"/>
                  </a:lnTo>
                  <a:lnTo>
                    <a:pt x="58881" y="198241"/>
                  </a:lnTo>
                  <a:cubicBezTo>
                    <a:pt x="58881" y="198241"/>
                    <a:pt x="4132" y="172748"/>
                    <a:pt x="126" y="163482"/>
                  </a:cubicBezTo>
                  <a:cubicBezTo>
                    <a:pt x="-3880" y="154216"/>
                    <a:pt x="25093" y="61228"/>
                    <a:pt x="73408" y="2800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4" name="任意多边形: 形状 43"/>
            <p:cNvSpPr/>
            <p:nvPr/>
          </p:nvSpPr>
          <p:spPr>
            <a:xfrm>
              <a:off x="7015271" y="7291813"/>
              <a:ext cx="133876" cy="287056"/>
            </a:xfrm>
            <a:custGeom>
              <a:avLst/>
              <a:gdLst>
                <a:gd name="connsiteX0" fmla="*/ 15786 w 133876"/>
                <a:gd name="connsiteY0" fmla="*/ -166 h 287056"/>
                <a:gd name="connsiteX1" fmla="*/ 109745 w 133876"/>
                <a:gd name="connsiteY1" fmla="*/ 286891 h 287056"/>
                <a:gd name="connsiteX2" fmla="*/ 131110 w 133876"/>
                <a:gd name="connsiteY2" fmla="*/ 224575 h 287056"/>
                <a:gd name="connsiteX3" fmla="*/ 80246 w 133876"/>
                <a:gd name="connsiteY3" fmla="*/ 38761 h 287056"/>
                <a:gd name="connsiteX4" fmla="*/ 15786 w 133876"/>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76" h="287056">
                  <a:moveTo>
                    <a:pt x="15786" y="-166"/>
                  </a:moveTo>
                  <a:cubicBezTo>
                    <a:pt x="15786" y="-166"/>
                    <a:pt x="-57617" y="203291"/>
                    <a:pt x="109745" y="286891"/>
                  </a:cubicBezTo>
                  <a:cubicBezTo>
                    <a:pt x="144463" y="282278"/>
                    <a:pt x="131110" y="224575"/>
                    <a:pt x="131110" y="224575"/>
                  </a:cubicBezTo>
                  <a:cubicBezTo>
                    <a:pt x="131110" y="224575"/>
                    <a:pt x="58274" y="208389"/>
                    <a:pt x="80246" y="38761"/>
                  </a:cubicBezTo>
                  <a:cubicBezTo>
                    <a:pt x="60135" y="22252"/>
                    <a:pt x="15786" y="-166"/>
                    <a:pt x="15786" y="-166"/>
                  </a:cubicBezTo>
                  <a:close/>
                </a:path>
              </a:pathLst>
            </a:custGeom>
            <a:gradFill>
              <a:gsLst>
                <a:gs pos="0">
                  <a:srgbClr val="FEBBBA"/>
                </a:gs>
                <a:gs pos="50000">
                  <a:srgbClr val="FEA6A4"/>
                </a:gs>
                <a:gs pos="100000">
                  <a:srgbClr val="FF928E"/>
                </a:gs>
              </a:gsLst>
              <a:lin ang="405072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5" name="任意多边形: 形状 44"/>
            <p:cNvSpPr/>
            <p:nvPr/>
          </p:nvSpPr>
          <p:spPr>
            <a:xfrm>
              <a:off x="7351160" y="7291813"/>
              <a:ext cx="126398" cy="287056"/>
            </a:xfrm>
            <a:custGeom>
              <a:avLst/>
              <a:gdLst>
                <a:gd name="connsiteX0" fmla="*/ 117603 w 126398"/>
                <a:gd name="connsiteY0" fmla="*/ -166 h 287056"/>
                <a:gd name="connsiteX1" fmla="*/ 23685 w 126398"/>
                <a:gd name="connsiteY1" fmla="*/ 286891 h 287056"/>
                <a:gd name="connsiteX2" fmla="*/ 2279 w 126398"/>
                <a:gd name="connsiteY2" fmla="*/ 224575 h 287056"/>
                <a:gd name="connsiteX3" fmla="*/ 53143 w 126398"/>
                <a:gd name="connsiteY3" fmla="*/ 38761 h 287056"/>
                <a:gd name="connsiteX4" fmla="*/ 117603 w 126398"/>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8" h="287056">
                  <a:moveTo>
                    <a:pt x="117603" y="-166"/>
                  </a:moveTo>
                  <a:cubicBezTo>
                    <a:pt x="117603" y="-166"/>
                    <a:pt x="168103" y="212193"/>
                    <a:pt x="23685" y="286891"/>
                  </a:cubicBezTo>
                  <a:cubicBezTo>
                    <a:pt x="-11075" y="282278"/>
                    <a:pt x="2279" y="224575"/>
                    <a:pt x="2279" y="224575"/>
                  </a:cubicBezTo>
                  <a:cubicBezTo>
                    <a:pt x="2279" y="224575"/>
                    <a:pt x="60872" y="195724"/>
                    <a:pt x="53143" y="38761"/>
                  </a:cubicBezTo>
                  <a:cubicBezTo>
                    <a:pt x="73092" y="22252"/>
                    <a:pt x="117603" y="-166"/>
                    <a:pt x="117603" y="-166"/>
                  </a:cubicBezTo>
                  <a:close/>
                </a:path>
              </a:pathLst>
            </a:custGeom>
            <a:gradFill>
              <a:gsLst>
                <a:gs pos="0">
                  <a:srgbClr val="FEBBBA"/>
                </a:gs>
                <a:gs pos="50000">
                  <a:srgbClr val="FEA6A4"/>
                </a:gs>
                <a:gs pos="100000">
                  <a:srgbClr val="FF928E"/>
                </a:gs>
              </a:gsLst>
              <a:lin ang="674935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6" name="任意多边形: 形状 45"/>
            <p:cNvSpPr/>
            <p:nvPr/>
          </p:nvSpPr>
          <p:spPr>
            <a:xfrm>
              <a:off x="7079331" y="7369425"/>
              <a:ext cx="331324" cy="223729"/>
            </a:xfrm>
            <a:custGeom>
              <a:avLst/>
              <a:gdLst>
                <a:gd name="connsiteX0" fmla="*/ 297618 w 331324"/>
                <a:gd name="connsiteY0" fmla="*/ 0 h 223729"/>
                <a:gd name="connsiteX1" fmla="*/ 331325 w 331324"/>
                <a:gd name="connsiteY1" fmla="*/ 0 h 223729"/>
                <a:gd name="connsiteX2" fmla="*/ 331325 w 331324"/>
                <a:gd name="connsiteY2" fmla="*/ 223729 h 223729"/>
                <a:gd name="connsiteX3" fmla="*/ 297618 w 331324"/>
                <a:gd name="connsiteY3" fmla="*/ 223729 h 223729"/>
                <a:gd name="connsiteX4" fmla="*/ 33707 w 331324"/>
                <a:gd name="connsiteY4" fmla="*/ 223729 h 223729"/>
                <a:gd name="connsiteX5" fmla="*/ 1 w 331324"/>
                <a:gd name="connsiteY5" fmla="*/ 223729 h 223729"/>
                <a:gd name="connsiteX6" fmla="*/ 1 w 331324"/>
                <a:gd name="connsiteY6" fmla="*/ 0 h 223729"/>
                <a:gd name="connsiteX7" fmla="*/ 33707 w 331324"/>
                <a:gd name="connsiteY7" fmla="*/ 0 h 22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24" h="223729">
                  <a:moveTo>
                    <a:pt x="297618" y="0"/>
                  </a:moveTo>
                  <a:cubicBezTo>
                    <a:pt x="316234" y="0"/>
                    <a:pt x="331325" y="0"/>
                    <a:pt x="331325" y="0"/>
                  </a:cubicBezTo>
                  <a:lnTo>
                    <a:pt x="331325" y="223729"/>
                  </a:lnTo>
                  <a:cubicBezTo>
                    <a:pt x="331325" y="223729"/>
                    <a:pt x="316233" y="223729"/>
                    <a:pt x="297618" y="223729"/>
                  </a:cubicBezTo>
                  <a:lnTo>
                    <a:pt x="33707" y="223729"/>
                  </a:lnTo>
                  <a:cubicBezTo>
                    <a:pt x="15091" y="223729"/>
                    <a:pt x="1" y="223729"/>
                    <a:pt x="1" y="223729"/>
                  </a:cubicBezTo>
                  <a:lnTo>
                    <a:pt x="1" y="0"/>
                  </a:lnTo>
                  <a:cubicBezTo>
                    <a:pt x="1" y="0"/>
                    <a:pt x="15092" y="0"/>
                    <a:pt x="33707" y="0"/>
                  </a:cubicBezTo>
                  <a:close/>
                </a:path>
              </a:pathLst>
            </a:custGeom>
            <a:gradFill>
              <a:gsLst>
                <a:gs pos="0">
                  <a:schemeClr val="accent4">
                    <a:lumMod val="90000"/>
                    <a:lumOff val="10000"/>
                  </a:schemeClr>
                </a:gs>
                <a:gs pos="70000">
                  <a:schemeClr val="accent4"/>
                </a:gs>
              </a:gsLst>
              <a:lin ang="364474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7" name="任意多边形: 形状 46"/>
            <p:cNvSpPr/>
            <p:nvPr/>
          </p:nvSpPr>
          <p:spPr>
            <a:xfrm>
              <a:off x="7420934" y="7654186"/>
              <a:ext cx="150683" cy="74039"/>
            </a:xfrm>
            <a:custGeom>
              <a:avLst/>
              <a:gdLst>
                <a:gd name="connsiteX0" fmla="*/ 134788 w 150683"/>
                <a:gd name="connsiteY0" fmla="*/ 5124 h 74039"/>
                <a:gd name="connsiteX1" fmla="*/ 9347 w 150683"/>
                <a:gd name="connsiteY1" fmla="*/ 1077 h 74039"/>
                <a:gd name="connsiteX2" fmla="*/ 5787 w 150683"/>
                <a:gd name="connsiteY2" fmla="*/ 10748 h 74039"/>
                <a:gd name="connsiteX3" fmla="*/ -242 w 150683"/>
                <a:gd name="connsiteY3" fmla="*/ 58861 h 74039"/>
                <a:gd name="connsiteX4" fmla="*/ 124348 w 150683"/>
                <a:gd name="connsiteY4" fmla="*/ 73873 h 74039"/>
                <a:gd name="connsiteX5" fmla="*/ 135921 w 150683"/>
                <a:gd name="connsiteY5" fmla="*/ 72134 h 74039"/>
                <a:gd name="connsiteX6" fmla="*/ 139562 w 150683"/>
                <a:gd name="connsiteY6" fmla="*/ 68573 h 74039"/>
                <a:gd name="connsiteX7" fmla="*/ 134788 w 150683"/>
                <a:gd name="connsiteY7" fmla="*/ 5124 h 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83" h="74039">
                  <a:moveTo>
                    <a:pt x="134788" y="5124"/>
                  </a:moveTo>
                  <a:cubicBezTo>
                    <a:pt x="96873" y="-3576"/>
                    <a:pt x="9347" y="1077"/>
                    <a:pt x="9347" y="1077"/>
                  </a:cubicBezTo>
                  <a:lnTo>
                    <a:pt x="5787" y="10748"/>
                  </a:lnTo>
                  <a:lnTo>
                    <a:pt x="-242" y="58861"/>
                  </a:lnTo>
                  <a:cubicBezTo>
                    <a:pt x="-242" y="58861"/>
                    <a:pt x="83236" y="73914"/>
                    <a:pt x="124348" y="73873"/>
                  </a:cubicBezTo>
                  <a:cubicBezTo>
                    <a:pt x="128273" y="73881"/>
                    <a:pt x="132158" y="73295"/>
                    <a:pt x="135921" y="72134"/>
                  </a:cubicBezTo>
                  <a:cubicBezTo>
                    <a:pt x="137216" y="71021"/>
                    <a:pt x="138429" y="69831"/>
                    <a:pt x="139562" y="68573"/>
                  </a:cubicBezTo>
                  <a:cubicBezTo>
                    <a:pt x="157084" y="49392"/>
                    <a:pt x="151945" y="21391"/>
                    <a:pt x="134788" y="5124"/>
                  </a:cubicBezTo>
                  <a:close/>
                </a:path>
              </a:pathLst>
            </a:custGeom>
            <a:gradFill>
              <a:gsLst>
                <a:gs pos="0">
                  <a:schemeClr val="accent4">
                    <a:lumMod val="90000"/>
                    <a:lumOff val="10000"/>
                  </a:schemeClr>
                </a:gs>
                <a:gs pos="70000">
                  <a:schemeClr val="accent4"/>
                </a:gs>
              </a:gsLst>
              <a:lin ang="264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8" name="任意多边形: 形状 47"/>
            <p:cNvSpPr/>
            <p:nvPr/>
          </p:nvSpPr>
          <p:spPr>
            <a:xfrm>
              <a:off x="7400378" y="7652758"/>
              <a:ext cx="48275" cy="60619"/>
            </a:xfrm>
            <a:custGeom>
              <a:avLst/>
              <a:gdLst>
                <a:gd name="connsiteX0" fmla="*/ 4613 w 48275"/>
                <a:gd name="connsiteY0" fmla="*/ -166 h 60619"/>
                <a:gd name="connsiteX1" fmla="*/ 19464 w 48275"/>
                <a:gd name="connsiteY1" fmla="*/ 482 h 60619"/>
                <a:gd name="connsiteX2" fmla="*/ 40303 w 48275"/>
                <a:gd name="connsiteY2" fmla="*/ 11245 h 60619"/>
                <a:gd name="connsiteX3" fmla="*/ 47951 w 48275"/>
                <a:gd name="connsiteY3" fmla="*/ 35524 h 60619"/>
                <a:gd name="connsiteX4" fmla="*/ 39858 w 48275"/>
                <a:gd name="connsiteY4" fmla="*/ 53814 h 60619"/>
                <a:gd name="connsiteX5" fmla="*/ 22498 w 48275"/>
                <a:gd name="connsiteY5" fmla="*/ 60410 h 60619"/>
                <a:gd name="connsiteX6" fmla="*/ -242 w 48275"/>
                <a:gd name="connsiteY6" fmla="*/ 58791 h 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5" h="60619">
                  <a:moveTo>
                    <a:pt x="4613" y="-166"/>
                  </a:moveTo>
                  <a:lnTo>
                    <a:pt x="19464" y="482"/>
                  </a:lnTo>
                  <a:cubicBezTo>
                    <a:pt x="27638" y="890"/>
                    <a:pt x="35245" y="4816"/>
                    <a:pt x="40303" y="11245"/>
                  </a:cubicBezTo>
                  <a:cubicBezTo>
                    <a:pt x="45806" y="18092"/>
                    <a:pt x="48558" y="26759"/>
                    <a:pt x="47951" y="35524"/>
                  </a:cubicBezTo>
                  <a:cubicBezTo>
                    <a:pt x="47628" y="42415"/>
                    <a:pt x="44754" y="48938"/>
                    <a:pt x="39858" y="53814"/>
                  </a:cubicBezTo>
                  <a:cubicBezTo>
                    <a:pt x="35286" y="58411"/>
                    <a:pt x="28973" y="60815"/>
                    <a:pt x="22498" y="60410"/>
                  </a:cubicBezTo>
                  <a:lnTo>
                    <a:pt x="-242" y="58791"/>
                  </a:lnTo>
                  <a:close/>
                </a:path>
              </a:pathLst>
            </a:custGeom>
            <a:gradFill>
              <a:gsLst>
                <a:gs pos="0">
                  <a:srgbClr val="FEBBBA"/>
                </a:gs>
                <a:gs pos="50000">
                  <a:srgbClr val="FEA6A4"/>
                </a:gs>
                <a:gs pos="100000">
                  <a:srgbClr val="FF928E"/>
                </a:gs>
              </a:gsLst>
              <a:lin ang="661586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9" name="任意多边形: 形状 48"/>
            <p:cNvSpPr/>
            <p:nvPr/>
          </p:nvSpPr>
          <p:spPr>
            <a:xfrm>
              <a:off x="6889746" y="7651517"/>
              <a:ext cx="150010" cy="72512"/>
            </a:xfrm>
            <a:custGeom>
              <a:avLst/>
              <a:gdLst>
                <a:gd name="connsiteX0" fmla="*/ 16276 w 150010"/>
                <a:gd name="connsiteY0" fmla="*/ 3179 h 72512"/>
                <a:gd name="connsiteX1" fmla="*/ 141716 w 150010"/>
                <a:gd name="connsiteY1" fmla="*/ 3179 h 72512"/>
                <a:gd name="connsiteX2" fmla="*/ 145034 w 150010"/>
                <a:gd name="connsiteY2" fmla="*/ 12931 h 72512"/>
                <a:gd name="connsiteX3" fmla="*/ 149769 w 150010"/>
                <a:gd name="connsiteY3" fmla="*/ 61084 h 72512"/>
                <a:gd name="connsiteX4" fmla="*/ 24854 w 150010"/>
                <a:gd name="connsiteY4" fmla="*/ 72253 h 72512"/>
                <a:gd name="connsiteX5" fmla="*/ 13362 w 150010"/>
                <a:gd name="connsiteY5" fmla="*/ 70189 h 72512"/>
                <a:gd name="connsiteX6" fmla="*/ 9801 w 150010"/>
                <a:gd name="connsiteY6" fmla="*/ 66506 h 72512"/>
                <a:gd name="connsiteX7" fmla="*/ 16276 w 150010"/>
                <a:gd name="connsiteY7" fmla="*/ 3179 h 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0" h="72512">
                  <a:moveTo>
                    <a:pt x="16276" y="3179"/>
                  </a:moveTo>
                  <a:cubicBezTo>
                    <a:pt x="54393" y="-4347"/>
                    <a:pt x="141716" y="3179"/>
                    <a:pt x="141716" y="3179"/>
                  </a:cubicBezTo>
                  <a:lnTo>
                    <a:pt x="145034" y="12931"/>
                  </a:lnTo>
                  <a:lnTo>
                    <a:pt x="149769" y="61084"/>
                  </a:lnTo>
                  <a:cubicBezTo>
                    <a:pt x="149769" y="61084"/>
                    <a:pt x="65966" y="73547"/>
                    <a:pt x="24854" y="72253"/>
                  </a:cubicBezTo>
                  <a:cubicBezTo>
                    <a:pt x="20929" y="72143"/>
                    <a:pt x="17085" y="71447"/>
                    <a:pt x="13362" y="70189"/>
                  </a:cubicBezTo>
                  <a:cubicBezTo>
                    <a:pt x="12108" y="69023"/>
                    <a:pt x="10934" y="67793"/>
                    <a:pt x="9801" y="66506"/>
                  </a:cubicBezTo>
                  <a:cubicBezTo>
                    <a:pt x="-6991" y="46760"/>
                    <a:pt x="-1286" y="18920"/>
                    <a:pt x="16276" y="3179"/>
                  </a:cubicBezTo>
                  <a:close/>
                </a:path>
              </a:pathLst>
            </a:custGeom>
            <a:gradFill>
              <a:gsLst>
                <a:gs pos="0">
                  <a:schemeClr val="accent4">
                    <a:lumMod val="90000"/>
                    <a:lumOff val="10000"/>
                  </a:schemeClr>
                </a:gs>
                <a:gs pos="70000">
                  <a:schemeClr val="accent4"/>
                </a:gs>
              </a:gsLst>
              <a:lin ang="1086874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0" name="任意多边形: 形状 49"/>
            <p:cNvSpPr/>
            <p:nvPr/>
          </p:nvSpPr>
          <p:spPr>
            <a:xfrm>
              <a:off x="7013060" y="7652799"/>
              <a:ext cx="47535" cy="59616"/>
            </a:xfrm>
            <a:custGeom>
              <a:avLst/>
              <a:gdLst>
                <a:gd name="connsiteX0" fmla="*/ 43814 w 47535"/>
                <a:gd name="connsiteY0" fmla="*/ -166 h 59616"/>
                <a:gd name="connsiteX1" fmla="*/ 28964 w 47535"/>
                <a:gd name="connsiteY1" fmla="*/ -166 h 59616"/>
                <a:gd name="connsiteX2" fmla="*/ 7881 w 47535"/>
                <a:gd name="connsiteY2" fmla="*/ 9950 h 59616"/>
                <a:gd name="connsiteX3" fmla="*/ -212 w 47535"/>
                <a:gd name="connsiteY3" fmla="*/ 33784 h 59616"/>
                <a:gd name="connsiteX4" fmla="*/ 7355 w 47535"/>
                <a:gd name="connsiteY4" fmla="*/ 52317 h 59616"/>
                <a:gd name="connsiteX5" fmla="*/ 24553 w 47535"/>
                <a:gd name="connsiteY5" fmla="*/ 59439 h 59616"/>
                <a:gd name="connsiteX6" fmla="*/ 47294 w 47535"/>
                <a:gd name="connsiteY6" fmla="*/ 58508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5" h="59616">
                  <a:moveTo>
                    <a:pt x="43814" y="-166"/>
                  </a:moveTo>
                  <a:lnTo>
                    <a:pt x="28964" y="-166"/>
                  </a:lnTo>
                  <a:cubicBezTo>
                    <a:pt x="20790" y="12"/>
                    <a:pt x="13142" y="3699"/>
                    <a:pt x="7881" y="9950"/>
                  </a:cubicBezTo>
                  <a:cubicBezTo>
                    <a:pt x="2338" y="16615"/>
                    <a:pt x="-576" y="25108"/>
                    <a:pt x="-212" y="33784"/>
                  </a:cubicBezTo>
                  <a:cubicBezTo>
                    <a:pt x="-90" y="40687"/>
                    <a:pt x="2621" y="47291"/>
                    <a:pt x="7355" y="52317"/>
                  </a:cubicBezTo>
                  <a:cubicBezTo>
                    <a:pt x="11807" y="57059"/>
                    <a:pt x="18078" y="59653"/>
                    <a:pt x="24553" y="59439"/>
                  </a:cubicBezTo>
                  <a:lnTo>
                    <a:pt x="47294" y="58508"/>
                  </a:lnTo>
                  <a:close/>
                </a:path>
              </a:pathLst>
            </a:custGeom>
            <a:gradFill>
              <a:gsLst>
                <a:gs pos="0">
                  <a:srgbClr val="FEBBBA"/>
                </a:gs>
                <a:gs pos="50000">
                  <a:srgbClr val="FEA6A4"/>
                </a:gs>
                <a:gs pos="100000">
                  <a:srgbClr val="FF928E"/>
                </a:gs>
              </a:gsLst>
              <a:lin ang="661590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1" name="任意多边形: 形状 50"/>
            <p:cNvSpPr/>
            <p:nvPr/>
          </p:nvSpPr>
          <p:spPr>
            <a:xfrm>
              <a:off x="7044289" y="7471677"/>
              <a:ext cx="528705" cy="247524"/>
            </a:xfrm>
            <a:custGeom>
              <a:avLst/>
              <a:gdLst>
                <a:gd name="connsiteX0" fmla="*/ 522035 w 528705"/>
                <a:gd name="connsiteY0" fmla="*/ 37226 h 247524"/>
                <a:gd name="connsiteX1" fmla="*/ 426984 w 528705"/>
                <a:gd name="connsiteY1" fmla="*/ 9750 h 247524"/>
                <a:gd name="connsiteX2" fmla="*/ -242 w 528705"/>
                <a:gd name="connsiteY2" fmla="*/ 177678 h 247524"/>
                <a:gd name="connsiteX3" fmla="*/ 9064 w 528705"/>
                <a:gd name="connsiteY3" fmla="*/ 234734 h 247524"/>
                <a:gd name="connsiteX4" fmla="*/ 9064 w 528705"/>
                <a:gd name="connsiteY4" fmla="*/ 247359 h 247524"/>
                <a:gd name="connsiteX5" fmla="*/ 471737 w 528705"/>
                <a:gd name="connsiteY5" fmla="*/ 143445 h 247524"/>
                <a:gd name="connsiteX6" fmla="*/ 522035 w 528705"/>
                <a:gd name="connsiteY6" fmla="*/ 37226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5" h="247524">
                  <a:moveTo>
                    <a:pt x="522035" y="37226"/>
                  </a:moveTo>
                  <a:cubicBezTo>
                    <a:pt x="504838" y="-2349"/>
                    <a:pt x="462795" y="-8742"/>
                    <a:pt x="426984" y="9750"/>
                  </a:cubicBezTo>
                  <a:cubicBezTo>
                    <a:pt x="426376" y="10559"/>
                    <a:pt x="199693" y="126733"/>
                    <a:pt x="-242" y="177678"/>
                  </a:cubicBezTo>
                  <a:cubicBezTo>
                    <a:pt x="5422" y="196191"/>
                    <a:pt x="8538" y="215383"/>
                    <a:pt x="9064" y="234734"/>
                  </a:cubicBezTo>
                  <a:cubicBezTo>
                    <a:pt x="9064" y="238780"/>
                    <a:pt x="9064" y="243231"/>
                    <a:pt x="9064" y="247359"/>
                  </a:cubicBezTo>
                  <a:cubicBezTo>
                    <a:pt x="162385" y="239508"/>
                    <a:pt x="328736" y="188361"/>
                    <a:pt x="471737" y="143445"/>
                  </a:cubicBezTo>
                  <a:cubicBezTo>
                    <a:pt x="515844" y="129161"/>
                    <a:pt x="541094" y="81089"/>
                    <a:pt x="522035" y="37226"/>
                  </a:cubicBezTo>
                  <a:close/>
                </a:path>
              </a:pathLst>
            </a:custGeom>
            <a:gradFill>
              <a:gsLst>
                <a:gs pos="0">
                  <a:schemeClr val="accent4">
                    <a:lumMod val="90000"/>
                    <a:lumOff val="10000"/>
                  </a:schemeClr>
                </a:gs>
                <a:gs pos="70000">
                  <a:schemeClr val="accent4"/>
                </a:gs>
              </a:gsLst>
              <a:lin ang="33095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2" name="任意多边形: 形状 51"/>
            <p:cNvSpPr/>
            <p:nvPr/>
          </p:nvSpPr>
          <p:spPr>
            <a:xfrm>
              <a:off x="6919491" y="7466269"/>
              <a:ext cx="500592" cy="248279"/>
            </a:xfrm>
            <a:custGeom>
              <a:avLst/>
              <a:gdLst>
                <a:gd name="connsiteX0" fmla="*/ 486593 w 500592"/>
                <a:gd name="connsiteY0" fmla="*/ 243136 h 248279"/>
                <a:gd name="connsiteX1" fmla="*/ 499501 w 500592"/>
                <a:gd name="connsiteY1" fmla="*/ 181387 h 248279"/>
                <a:gd name="connsiteX2" fmla="*/ 500351 w 500592"/>
                <a:gd name="connsiteY2" fmla="*/ 178797 h 248279"/>
                <a:gd name="connsiteX3" fmla="*/ 454828 w 500592"/>
                <a:gd name="connsiteY3" fmla="*/ 163906 h 248279"/>
                <a:gd name="connsiteX4" fmla="*/ 101208 w 500592"/>
                <a:gd name="connsiteY4" fmla="*/ 9776 h 248279"/>
                <a:gd name="connsiteX5" fmla="*/ 2555 w 500592"/>
                <a:gd name="connsiteY5" fmla="*/ 50241 h 248279"/>
                <a:gd name="connsiteX6" fmla="*/ 54512 w 500592"/>
                <a:gd name="connsiteY6" fmla="*/ 141570 h 248279"/>
                <a:gd name="connsiteX7" fmla="*/ 146731 w 500592"/>
                <a:gd name="connsiteY7" fmla="*/ 181104 h 248279"/>
                <a:gd name="connsiteX8" fmla="*/ 486836 w 500592"/>
                <a:gd name="connsiteY8" fmla="*/ 248113 h 248279"/>
                <a:gd name="connsiteX9" fmla="*/ 486593 w 500592"/>
                <a:gd name="connsiteY9" fmla="*/ 243136 h 2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592" h="248279">
                  <a:moveTo>
                    <a:pt x="486593" y="243136"/>
                  </a:moveTo>
                  <a:cubicBezTo>
                    <a:pt x="485825" y="221811"/>
                    <a:pt x="490275" y="200620"/>
                    <a:pt x="499501" y="181387"/>
                  </a:cubicBezTo>
                  <a:cubicBezTo>
                    <a:pt x="499744" y="180497"/>
                    <a:pt x="500068" y="179647"/>
                    <a:pt x="500351" y="178797"/>
                  </a:cubicBezTo>
                  <a:cubicBezTo>
                    <a:pt x="488940" y="175277"/>
                    <a:pt x="474170" y="170462"/>
                    <a:pt x="454828" y="163906"/>
                  </a:cubicBezTo>
                  <a:cubicBezTo>
                    <a:pt x="312878" y="115349"/>
                    <a:pt x="204555" y="66265"/>
                    <a:pt x="101208" y="9776"/>
                  </a:cubicBezTo>
                  <a:cubicBezTo>
                    <a:pt x="61067" y="-12155"/>
                    <a:pt x="15423" y="2574"/>
                    <a:pt x="2555" y="50241"/>
                  </a:cubicBezTo>
                  <a:cubicBezTo>
                    <a:pt x="-8937" y="92648"/>
                    <a:pt x="16273" y="128864"/>
                    <a:pt x="54512" y="141570"/>
                  </a:cubicBezTo>
                  <a:cubicBezTo>
                    <a:pt x="168946" y="179647"/>
                    <a:pt x="109341" y="169086"/>
                    <a:pt x="146731" y="181104"/>
                  </a:cubicBezTo>
                  <a:cubicBezTo>
                    <a:pt x="247083" y="212140"/>
                    <a:pt x="371957" y="240385"/>
                    <a:pt x="486836" y="248113"/>
                  </a:cubicBezTo>
                  <a:cubicBezTo>
                    <a:pt x="486755" y="246333"/>
                    <a:pt x="486634" y="244755"/>
                    <a:pt x="486593" y="243136"/>
                  </a:cubicBezTo>
                  <a:close/>
                </a:path>
              </a:pathLst>
            </a:custGeom>
            <a:gradFill>
              <a:gsLst>
                <a:gs pos="0">
                  <a:schemeClr val="accent4">
                    <a:lumMod val="90000"/>
                    <a:lumOff val="10000"/>
                  </a:schemeClr>
                </a:gs>
                <a:gs pos="70000">
                  <a:schemeClr val="accent4"/>
                </a:gs>
              </a:gsLst>
              <a:lin ang="1307493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3" name="任意多边形: 形状 52"/>
            <p:cNvSpPr/>
            <p:nvPr/>
          </p:nvSpPr>
          <p:spPr>
            <a:xfrm>
              <a:off x="7158156" y="7065576"/>
              <a:ext cx="171610" cy="130520"/>
            </a:xfrm>
            <a:custGeom>
              <a:avLst/>
              <a:gdLst>
                <a:gd name="connsiteX0" fmla="*/ -242 w 171610"/>
                <a:gd name="connsiteY0" fmla="*/ 65589 h 130520"/>
                <a:gd name="connsiteX1" fmla="*/ 89144 w 171610"/>
                <a:gd name="connsiteY1" fmla="*/ 130333 h 130520"/>
                <a:gd name="connsiteX2" fmla="*/ 171369 w 171610"/>
                <a:gd name="connsiteY2" fmla="*/ 65347 h 130520"/>
                <a:gd name="connsiteX3" fmla="*/ 122042 w 171610"/>
                <a:gd name="connsiteY3" fmla="*/ 54785 h 130520"/>
                <a:gd name="connsiteX4" fmla="*/ 117995 w 171610"/>
                <a:gd name="connsiteY4" fmla="*/ -166 h 130520"/>
                <a:gd name="connsiteX5" fmla="*/ 43823 w 171610"/>
                <a:gd name="connsiteY5" fmla="*/ 5337 h 130520"/>
                <a:gd name="connsiteX6" fmla="*/ 42448 w 171610"/>
                <a:gd name="connsiteY6" fmla="*/ 57537 h 1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0" h="130520">
                  <a:moveTo>
                    <a:pt x="-242" y="65589"/>
                  </a:moveTo>
                  <a:cubicBezTo>
                    <a:pt x="-242" y="65589"/>
                    <a:pt x="15013" y="131749"/>
                    <a:pt x="89144" y="130333"/>
                  </a:cubicBezTo>
                  <a:cubicBezTo>
                    <a:pt x="164610" y="128957"/>
                    <a:pt x="171369" y="65347"/>
                    <a:pt x="171369" y="65347"/>
                  </a:cubicBezTo>
                  <a:lnTo>
                    <a:pt x="122042" y="54785"/>
                  </a:lnTo>
                  <a:lnTo>
                    <a:pt x="117995" y="-166"/>
                  </a:lnTo>
                  <a:lnTo>
                    <a:pt x="43823" y="5337"/>
                  </a:lnTo>
                  <a:lnTo>
                    <a:pt x="42448" y="57537"/>
                  </a:lnTo>
                  <a:close/>
                </a:path>
              </a:pathLst>
            </a:custGeom>
            <a:gradFill>
              <a:gsLst>
                <a:gs pos="0">
                  <a:srgbClr val="FEBBBA"/>
                </a:gs>
                <a:gs pos="50000">
                  <a:srgbClr val="FEA6A4"/>
                </a:gs>
                <a:gs pos="100000">
                  <a:srgbClr val="FF928E"/>
                </a:gs>
              </a:gsLst>
              <a:lin ang="1616024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4" name="任意多边形: 形状 53"/>
            <p:cNvSpPr/>
            <p:nvPr/>
          </p:nvSpPr>
          <p:spPr>
            <a:xfrm>
              <a:off x="7179069" y="6909948"/>
              <a:ext cx="154094" cy="208401"/>
            </a:xfrm>
            <a:custGeom>
              <a:avLst/>
              <a:gdLst>
                <a:gd name="connsiteX0" fmla="*/ 33230 w 154094"/>
                <a:gd name="connsiteY0" fmla="*/ -166 h 208401"/>
                <a:gd name="connsiteX1" fmla="*/ 49092 w 154094"/>
                <a:gd name="connsiteY1" fmla="*/ 204424 h 208401"/>
                <a:gd name="connsiteX2" fmla="*/ 151508 w 154094"/>
                <a:gd name="connsiteY2" fmla="*/ 57820 h 208401"/>
                <a:gd name="connsiteX3" fmla="*/ 117396 w 154094"/>
                <a:gd name="connsiteY3" fmla="*/ 7078 h 208401"/>
              </a:gdLst>
              <a:ahLst/>
              <a:cxnLst>
                <a:cxn ang="0">
                  <a:pos x="connsiteX0" y="connsiteY0"/>
                </a:cxn>
                <a:cxn ang="0">
                  <a:pos x="connsiteX1" y="connsiteY1"/>
                </a:cxn>
                <a:cxn ang="0">
                  <a:pos x="connsiteX2" y="connsiteY2"/>
                </a:cxn>
                <a:cxn ang="0">
                  <a:pos x="connsiteX3" y="connsiteY3"/>
                </a:cxn>
              </a:cxnLst>
              <a:rect l="l" t="t" r="r" b="b"/>
              <a:pathLst>
                <a:path w="154094" h="208401">
                  <a:moveTo>
                    <a:pt x="33230" y="-166"/>
                  </a:moveTo>
                  <a:cubicBezTo>
                    <a:pt x="33230" y="-166"/>
                    <a:pt x="-51746" y="164485"/>
                    <a:pt x="49092" y="204424"/>
                  </a:cubicBezTo>
                  <a:cubicBezTo>
                    <a:pt x="120188" y="232749"/>
                    <a:pt x="164820" y="95169"/>
                    <a:pt x="151508" y="57820"/>
                  </a:cubicBezTo>
                  <a:cubicBezTo>
                    <a:pt x="130952" y="239"/>
                    <a:pt x="117396" y="7078"/>
                    <a:pt x="117396" y="7078"/>
                  </a:cubicBezTo>
                  <a:close/>
                </a:path>
              </a:pathLst>
            </a:custGeom>
            <a:gradFill>
              <a:gsLst>
                <a:gs pos="0">
                  <a:srgbClr val="FEBBBA"/>
                </a:gs>
                <a:gs pos="50000">
                  <a:srgbClr val="FEA6A4"/>
                </a:gs>
                <a:gs pos="100000">
                  <a:srgbClr val="FF928E"/>
                </a:gs>
              </a:gsLst>
              <a:lin ang="168963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5" name="任意多边形: 形状 54"/>
            <p:cNvSpPr/>
            <p:nvPr/>
          </p:nvSpPr>
          <p:spPr>
            <a:xfrm>
              <a:off x="7138689" y="6841617"/>
              <a:ext cx="230701" cy="187068"/>
            </a:xfrm>
            <a:custGeom>
              <a:avLst/>
              <a:gdLst>
                <a:gd name="connsiteX0" fmla="*/ 212322 w 230701"/>
                <a:gd name="connsiteY0" fmla="*/ 53154 h 187068"/>
                <a:gd name="connsiteX1" fmla="*/ 155227 w 230701"/>
                <a:gd name="connsiteY1" fmla="*/ 134083 h 187068"/>
                <a:gd name="connsiteX2" fmla="*/ 57302 w 230701"/>
                <a:gd name="connsiteY2" fmla="*/ 130037 h 187068"/>
                <a:gd name="connsiteX3" fmla="*/ 23919 w 230701"/>
                <a:gd name="connsiteY3" fmla="*/ 178594 h 187068"/>
                <a:gd name="connsiteX4" fmla="*/ 16150 w 230701"/>
                <a:gd name="connsiteY4" fmla="*/ 56512 h 187068"/>
                <a:gd name="connsiteX5" fmla="*/ 78627 w 230701"/>
                <a:gd name="connsiteY5" fmla="*/ 8278 h 187068"/>
                <a:gd name="connsiteX6" fmla="*/ 169592 w 230701"/>
                <a:gd name="connsiteY6" fmla="*/ 4596 h 187068"/>
                <a:gd name="connsiteX7" fmla="*/ 212322 w 230701"/>
                <a:gd name="connsiteY7" fmla="*/ 53154 h 18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01" h="187068">
                  <a:moveTo>
                    <a:pt x="212322" y="53154"/>
                  </a:moveTo>
                  <a:cubicBezTo>
                    <a:pt x="254325" y="64727"/>
                    <a:pt x="218432" y="155813"/>
                    <a:pt x="155227" y="134083"/>
                  </a:cubicBezTo>
                  <a:cubicBezTo>
                    <a:pt x="92021" y="112353"/>
                    <a:pt x="67135" y="112880"/>
                    <a:pt x="57302" y="130037"/>
                  </a:cubicBezTo>
                  <a:cubicBezTo>
                    <a:pt x="47470" y="147194"/>
                    <a:pt x="45163" y="209064"/>
                    <a:pt x="23919" y="178594"/>
                  </a:cubicBezTo>
                  <a:cubicBezTo>
                    <a:pt x="490" y="145211"/>
                    <a:pt x="-12499" y="78121"/>
                    <a:pt x="16150" y="56512"/>
                  </a:cubicBezTo>
                  <a:cubicBezTo>
                    <a:pt x="41845" y="37211"/>
                    <a:pt x="47834" y="7226"/>
                    <a:pt x="78627" y="8278"/>
                  </a:cubicBezTo>
                  <a:cubicBezTo>
                    <a:pt x="119537" y="9654"/>
                    <a:pt x="151140" y="-8474"/>
                    <a:pt x="169592" y="4596"/>
                  </a:cubicBezTo>
                  <a:cubicBezTo>
                    <a:pt x="190796" y="19932"/>
                    <a:pt x="181448" y="44656"/>
                    <a:pt x="212322" y="53154"/>
                  </a:cubicBezTo>
                  <a:close/>
                </a:path>
              </a:pathLst>
            </a:custGeom>
            <a:gradFill>
              <a:gsLst>
                <a:gs pos="0">
                  <a:schemeClr val="accent4">
                    <a:lumMod val="90000"/>
                    <a:lumOff val="10000"/>
                  </a:schemeClr>
                </a:gs>
                <a:gs pos="70000">
                  <a:schemeClr val="accent4"/>
                </a:gs>
              </a:gsLst>
              <a:lin ang="750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6" name="任意多边形: 形状 55"/>
            <p:cNvSpPr/>
            <p:nvPr/>
          </p:nvSpPr>
          <p:spPr>
            <a:xfrm>
              <a:off x="7170778" y="6978762"/>
              <a:ext cx="23883" cy="53580"/>
            </a:xfrm>
            <a:custGeom>
              <a:avLst/>
              <a:gdLst>
                <a:gd name="connsiteX0" fmla="*/ 21288 w 23883"/>
                <a:gd name="connsiteY0" fmla="*/ 7418 h 53580"/>
                <a:gd name="connsiteX1" fmla="*/ 287 w 23883"/>
                <a:gd name="connsiteY1" fmla="*/ 11464 h 53580"/>
                <a:gd name="connsiteX2" fmla="*/ 17605 w 23883"/>
                <a:gd name="connsiteY2" fmla="*/ 48651 h 53580"/>
                <a:gd name="connsiteX3" fmla="*/ 21288 w 23883"/>
                <a:gd name="connsiteY3" fmla="*/ 7418 h 53580"/>
              </a:gdLst>
              <a:ahLst/>
              <a:cxnLst>
                <a:cxn ang="0">
                  <a:pos x="connsiteX0" y="connsiteY0"/>
                </a:cxn>
                <a:cxn ang="0">
                  <a:pos x="connsiteX1" y="connsiteY1"/>
                </a:cxn>
                <a:cxn ang="0">
                  <a:pos x="connsiteX2" y="connsiteY2"/>
                </a:cxn>
                <a:cxn ang="0">
                  <a:pos x="connsiteX3" y="connsiteY3"/>
                </a:cxn>
              </a:cxnLst>
              <a:rect l="l" t="t" r="r" b="b"/>
              <a:pathLst>
                <a:path w="23883" h="53580">
                  <a:moveTo>
                    <a:pt x="21288" y="7418"/>
                  </a:moveTo>
                  <a:cubicBezTo>
                    <a:pt x="21288" y="7418"/>
                    <a:pt x="3160" y="-12086"/>
                    <a:pt x="287" y="11464"/>
                  </a:cubicBezTo>
                  <a:cubicBezTo>
                    <a:pt x="-2587" y="35015"/>
                    <a:pt x="6680" y="65241"/>
                    <a:pt x="17605" y="48651"/>
                  </a:cubicBezTo>
                  <a:cubicBezTo>
                    <a:pt x="28531" y="32061"/>
                    <a:pt x="21288" y="7418"/>
                    <a:pt x="21288" y="7418"/>
                  </a:cubicBezTo>
                  <a:close/>
                </a:path>
              </a:pathLst>
            </a:custGeom>
            <a:gradFill>
              <a:gsLst>
                <a:gs pos="0">
                  <a:srgbClr val="FEBBBA"/>
                </a:gs>
                <a:gs pos="50000">
                  <a:srgbClr val="FEA6A4"/>
                </a:gs>
                <a:gs pos="100000">
                  <a:srgbClr val="FF928E"/>
                </a:gs>
              </a:gsLst>
              <a:lin ang="158830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7" name="任意多边形: 形状 56"/>
            <p:cNvSpPr/>
            <p:nvPr/>
          </p:nvSpPr>
          <p:spPr>
            <a:xfrm>
              <a:off x="7223067" y="7410393"/>
              <a:ext cx="41754" cy="44083"/>
            </a:xfrm>
            <a:custGeom>
              <a:avLst/>
              <a:gdLst>
                <a:gd name="connsiteX0" fmla="*/ 41228 w 41754"/>
                <a:gd name="connsiteY0" fmla="*/ 19401 h 44083"/>
                <a:gd name="connsiteX1" fmla="*/ 24760 w 41754"/>
                <a:gd name="connsiteY1" fmla="*/ 43680 h 44083"/>
                <a:gd name="connsiteX2" fmla="*/ 76 w 41754"/>
                <a:gd name="connsiteY2" fmla="*/ 25390 h 44083"/>
                <a:gd name="connsiteX3" fmla="*/ 15615 w 41754"/>
                <a:gd name="connsiteY3" fmla="*/ -22 h 44083"/>
                <a:gd name="connsiteX4" fmla="*/ 41228 w 41754"/>
                <a:gd name="connsiteY4" fmla="*/ 19401 h 4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 h="44083">
                  <a:moveTo>
                    <a:pt x="41228" y="19401"/>
                  </a:moveTo>
                  <a:cubicBezTo>
                    <a:pt x="42969" y="31298"/>
                    <a:pt x="36615" y="42061"/>
                    <a:pt x="24760" y="43680"/>
                  </a:cubicBezTo>
                  <a:cubicBezTo>
                    <a:pt x="12903" y="45440"/>
                    <a:pt x="1856" y="37254"/>
                    <a:pt x="76" y="25390"/>
                  </a:cubicBezTo>
                  <a:cubicBezTo>
                    <a:pt x="-1664" y="13493"/>
                    <a:pt x="3758" y="1718"/>
                    <a:pt x="15615" y="-22"/>
                  </a:cubicBezTo>
                  <a:cubicBezTo>
                    <a:pt x="27956" y="-1390"/>
                    <a:pt x="39205" y="7144"/>
                    <a:pt x="41228" y="1940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58" name="任意多边形: 形状 57"/>
            <p:cNvSpPr/>
            <p:nvPr/>
          </p:nvSpPr>
          <p:spPr>
            <a:xfrm>
              <a:off x="6493176" y="5484456"/>
              <a:ext cx="771013" cy="417928"/>
            </a:xfrm>
            <a:custGeom>
              <a:avLst/>
              <a:gdLst>
                <a:gd name="connsiteX0" fmla="*/ 2939 w 771013"/>
                <a:gd name="connsiteY0" fmla="*/ 29337 h 417928"/>
                <a:gd name="connsiteX1" fmla="*/ 354981 w 771013"/>
                <a:gd name="connsiteY1" fmla="*/ 16226 h 417928"/>
                <a:gd name="connsiteX2" fmla="*/ 535858 w 771013"/>
                <a:gd name="connsiteY2" fmla="*/ 62113 h 417928"/>
                <a:gd name="connsiteX3" fmla="*/ 748783 w 771013"/>
                <a:gd name="connsiteY3" fmla="*/ 56488 h 417928"/>
                <a:gd name="connsiteX4" fmla="*/ 770634 w 771013"/>
                <a:gd name="connsiteY4" fmla="*/ 389998 h 417928"/>
                <a:gd name="connsiteX5" fmla="*/ 452379 w 771013"/>
                <a:gd name="connsiteY5" fmla="*/ 409704 h 417928"/>
                <a:gd name="connsiteX6" fmla="*/ 118465 w 771013"/>
                <a:gd name="connsiteY6" fmla="*/ 350667 h 417928"/>
                <a:gd name="connsiteX7" fmla="*/ 3707 w 771013"/>
                <a:gd name="connsiteY7" fmla="*/ 399872 h 417928"/>
                <a:gd name="connsiteX8" fmla="*/ 2939 w 771013"/>
                <a:gd name="connsiteY8" fmla="*/ 29337 h 4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13" h="417928">
                  <a:moveTo>
                    <a:pt x="2939" y="29337"/>
                  </a:moveTo>
                  <a:cubicBezTo>
                    <a:pt x="147842" y="-13596"/>
                    <a:pt x="286191" y="-2023"/>
                    <a:pt x="354981" y="16226"/>
                  </a:cubicBezTo>
                  <a:cubicBezTo>
                    <a:pt x="436558" y="37794"/>
                    <a:pt x="463628" y="53980"/>
                    <a:pt x="535858" y="62113"/>
                  </a:cubicBezTo>
                  <a:cubicBezTo>
                    <a:pt x="600035" y="69356"/>
                    <a:pt x="770553" y="17602"/>
                    <a:pt x="748783" y="56488"/>
                  </a:cubicBezTo>
                  <a:cubicBezTo>
                    <a:pt x="720458" y="107433"/>
                    <a:pt x="728105" y="306843"/>
                    <a:pt x="770634" y="389998"/>
                  </a:cubicBezTo>
                  <a:cubicBezTo>
                    <a:pt x="776785" y="402138"/>
                    <a:pt x="574785" y="432041"/>
                    <a:pt x="452379" y="409704"/>
                  </a:cubicBezTo>
                  <a:cubicBezTo>
                    <a:pt x="283642" y="378870"/>
                    <a:pt x="229298" y="327157"/>
                    <a:pt x="118465" y="350667"/>
                  </a:cubicBezTo>
                  <a:cubicBezTo>
                    <a:pt x="77434" y="359585"/>
                    <a:pt x="38467" y="376289"/>
                    <a:pt x="3707" y="399872"/>
                  </a:cubicBezTo>
                  <a:cubicBezTo>
                    <a:pt x="15078" y="276899"/>
                    <a:pt x="-8392" y="152309"/>
                    <a:pt x="2939" y="2933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59" name="任意多边形: 形状 58"/>
            <p:cNvSpPr/>
            <p:nvPr/>
          </p:nvSpPr>
          <p:spPr>
            <a:xfrm>
              <a:off x="6492108" y="5468314"/>
              <a:ext cx="12139" cy="1699515"/>
            </a:xfrm>
            <a:custGeom>
              <a:avLst/>
              <a:gdLst>
                <a:gd name="connsiteX0" fmla="*/ 5828 w 12139"/>
                <a:gd name="connsiteY0" fmla="*/ 1699350 h 1699515"/>
                <a:gd name="connsiteX1" fmla="*/ -242 w 12139"/>
                <a:gd name="connsiteY1" fmla="*/ 1693280 h 1699515"/>
                <a:gd name="connsiteX2" fmla="*/ -242 w 12139"/>
                <a:gd name="connsiteY2" fmla="*/ 5904 h 1699515"/>
                <a:gd name="connsiteX3" fmla="*/ 5828 w 12139"/>
                <a:gd name="connsiteY3" fmla="*/ -166 h 1699515"/>
                <a:gd name="connsiteX4" fmla="*/ 11897 w 12139"/>
                <a:gd name="connsiteY4" fmla="*/ 5904 h 1699515"/>
                <a:gd name="connsiteX5" fmla="*/ 11897 w 12139"/>
                <a:gd name="connsiteY5" fmla="*/ 1693280 h 1699515"/>
                <a:gd name="connsiteX6" fmla="*/ 5828 w 12139"/>
                <a:gd name="connsiteY6" fmla="*/ 1699350 h 16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9" h="1699515">
                  <a:moveTo>
                    <a:pt x="5828" y="1699350"/>
                  </a:moveTo>
                  <a:cubicBezTo>
                    <a:pt x="2469" y="1699350"/>
                    <a:pt x="-242" y="1696631"/>
                    <a:pt x="-242" y="1693280"/>
                  </a:cubicBezTo>
                  <a:lnTo>
                    <a:pt x="-242" y="5904"/>
                  </a:lnTo>
                  <a:cubicBezTo>
                    <a:pt x="-242" y="2553"/>
                    <a:pt x="2469" y="-166"/>
                    <a:pt x="5828" y="-166"/>
                  </a:cubicBezTo>
                  <a:cubicBezTo>
                    <a:pt x="9186" y="-166"/>
                    <a:pt x="11897" y="2553"/>
                    <a:pt x="11897" y="5904"/>
                  </a:cubicBezTo>
                  <a:lnTo>
                    <a:pt x="11897" y="1693280"/>
                  </a:lnTo>
                  <a:cubicBezTo>
                    <a:pt x="11897" y="1696631"/>
                    <a:pt x="9186" y="1699350"/>
                    <a:pt x="5828" y="1699350"/>
                  </a:cubicBezTo>
                  <a:close/>
                </a:path>
              </a:pathLst>
            </a:custGeom>
            <a:solidFill>
              <a:srgbClr val="26264F"/>
            </a:solidFill>
            <a:ln w="4046" cap="flat">
              <a:noFill/>
              <a:prstDash val="solid"/>
              <a:miter/>
            </a:ln>
          </p:spPr>
          <p:txBody>
            <a:bodyPr rtlCol="0" anchor="ctr"/>
            <a:lstStyle/>
            <a:p>
              <a:endParaRPr lang="zh-CN" altLang="en-US">
                <a:cs typeface="思源黑体 CN Normal" panose="020B0400000000000000" charset="-122"/>
              </a:endParaRPr>
            </a:p>
          </p:txBody>
        </p:sp>
        <p:sp>
          <p:nvSpPr>
            <p:cNvPr id="60" name="任意多边形: 形状 59"/>
            <p:cNvSpPr/>
            <p:nvPr/>
          </p:nvSpPr>
          <p:spPr>
            <a:xfrm>
              <a:off x="5772639" y="7086455"/>
              <a:ext cx="116301" cy="86161"/>
            </a:xfrm>
            <a:custGeom>
              <a:avLst/>
              <a:gdLst>
                <a:gd name="connsiteX0" fmla="*/ -234 w 116301"/>
                <a:gd name="connsiteY0" fmla="*/ 81897 h 86161"/>
                <a:gd name="connsiteX1" fmla="*/ 49 w 116301"/>
                <a:gd name="connsiteY1" fmla="*/ 79226 h 86161"/>
                <a:gd name="connsiteX2" fmla="*/ 67422 w 116301"/>
                <a:gd name="connsiteY2" fmla="*/ -166 h 86161"/>
                <a:gd name="connsiteX3" fmla="*/ 93441 w 116301"/>
                <a:gd name="connsiteY3" fmla="*/ 1858 h 86161"/>
                <a:gd name="connsiteX4" fmla="*/ 115697 w 116301"/>
                <a:gd name="connsiteY4" fmla="*/ 83353 h 86161"/>
                <a:gd name="connsiteX5" fmla="*/ 115413 w 116301"/>
                <a:gd name="connsiteY5" fmla="*/ 84406 h 86161"/>
                <a:gd name="connsiteX6" fmla="*/ -234 w 116301"/>
                <a:gd name="connsiteY6" fmla="*/ 81897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1" h="86161">
                  <a:moveTo>
                    <a:pt x="-234" y="81897"/>
                  </a:moveTo>
                  <a:cubicBezTo>
                    <a:pt x="-275" y="80998"/>
                    <a:pt x="-153" y="80100"/>
                    <a:pt x="49" y="79226"/>
                  </a:cubicBezTo>
                  <a:cubicBezTo>
                    <a:pt x="13281" y="26622"/>
                    <a:pt x="67422" y="-166"/>
                    <a:pt x="67422" y="-166"/>
                  </a:cubicBezTo>
                  <a:lnTo>
                    <a:pt x="93441" y="1858"/>
                  </a:lnTo>
                  <a:cubicBezTo>
                    <a:pt x="108454" y="48109"/>
                    <a:pt x="118084" y="70647"/>
                    <a:pt x="115697" y="83353"/>
                  </a:cubicBezTo>
                  <a:cubicBezTo>
                    <a:pt x="115697" y="83718"/>
                    <a:pt x="115697" y="84041"/>
                    <a:pt x="115413" y="84406"/>
                  </a:cubicBezTo>
                  <a:cubicBezTo>
                    <a:pt x="76850" y="87169"/>
                    <a:pt x="38166" y="86327"/>
                    <a:pt x="-234" y="8189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1" name="任意多边形: 形状 60"/>
            <p:cNvSpPr/>
            <p:nvPr/>
          </p:nvSpPr>
          <p:spPr>
            <a:xfrm>
              <a:off x="5773131" y="7168477"/>
              <a:ext cx="115487" cy="13937"/>
            </a:xfrm>
            <a:custGeom>
              <a:avLst/>
              <a:gdLst>
                <a:gd name="connsiteX0" fmla="*/ 115245 w 115487"/>
                <a:gd name="connsiteY0" fmla="*/ 2343 h 13937"/>
                <a:gd name="connsiteX1" fmla="*/ 107152 w 115487"/>
                <a:gd name="connsiteY1" fmla="*/ 10679 h 13937"/>
                <a:gd name="connsiteX2" fmla="*/ 7609 w 115487"/>
                <a:gd name="connsiteY2" fmla="*/ 9263 h 13937"/>
                <a:gd name="connsiteX3" fmla="*/ -241 w 115487"/>
                <a:gd name="connsiteY3" fmla="*/ -166 h 13937"/>
                <a:gd name="connsiteX4" fmla="*/ 115245 w 115487"/>
                <a:gd name="connsiteY4" fmla="*/ 2343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7" h="13937">
                  <a:moveTo>
                    <a:pt x="115245" y="2343"/>
                  </a:moveTo>
                  <a:cubicBezTo>
                    <a:pt x="114274" y="6393"/>
                    <a:pt x="111159" y="9590"/>
                    <a:pt x="107152" y="10679"/>
                  </a:cubicBezTo>
                  <a:cubicBezTo>
                    <a:pt x="76561" y="17113"/>
                    <a:pt x="28003" y="11933"/>
                    <a:pt x="7609" y="9263"/>
                  </a:cubicBezTo>
                  <a:cubicBezTo>
                    <a:pt x="3037" y="8486"/>
                    <a:pt x="-322" y="4484"/>
                    <a:pt x="-241" y="-166"/>
                  </a:cubicBezTo>
                  <a:cubicBezTo>
                    <a:pt x="38079" y="4257"/>
                    <a:pt x="76764" y="5095"/>
                    <a:pt x="115245" y="234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2" name="任意多边形: 形状 61"/>
            <p:cNvSpPr/>
            <p:nvPr/>
          </p:nvSpPr>
          <p:spPr>
            <a:xfrm>
              <a:off x="5818857" y="7045910"/>
              <a:ext cx="45888" cy="62666"/>
            </a:xfrm>
            <a:custGeom>
              <a:avLst/>
              <a:gdLst>
                <a:gd name="connsiteX0" fmla="*/ -242 w 45888"/>
                <a:gd name="connsiteY0" fmla="*/ -166 h 62666"/>
                <a:gd name="connsiteX1" fmla="*/ 11169 w 45888"/>
                <a:gd name="connsiteY1" fmla="*/ 54745 h 62666"/>
                <a:gd name="connsiteX2" fmla="*/ 18817 w 45888"/>
                <a:gd name="connsiteY2" fmla="*/ 62109 h 62666"/>
                <a:gd name="connsiteX3" fmla="*/ 36500 w 45888"/>
                <a:gd name="connsiteY3" fmla="*/ 61826 h 62666"/>
                <a:gd name="connsiteX4" fmla="*/ 45443 w 45888"/>
                <a:gd name="connsiteY4" fmla="*/ 48554 h 62666"/>
                <a:gd name="connsiteX5" fmla="*/ 37350 w 45888"/>
                <a:gd name="connsiteY5" fmla="*/ -4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88" h="62666">
                  <a:moveTo>
                    <a:pt x="-242" y="-166"/>
                  </a:moveTo>
                  <a:lnTo>
                    <a:pt x="11169" y="54745"/>
                  </a:lnTo>
                  <a:cubicBezTo>
                    <a:pt x="11817" y="58609"/>
                    <a:pt x="14932" y="61595"/>
                    <a:pt x="18817" y="62109"/>
                  </a:cubicBezTo>
                  <a:cubicBezTo>
                    <a:pt x="24684" y="62712"/>
                    <a:pt x="30632" y="62619"/>
                    <a:pt x="36500" y="61826"/>
                  </a:cubicBezTo>
                  <a:cubicBezTo>
                    <a:pt x="42610" y="60624"/>
                    <a:pt x="46616" y="54688"/>
                    <a:pt x="45443" y="48554"/>
                  </a:cubicBezTo>
                  <a:lnTo>
                    <a:pt x="37350" y="-4"/>
                  </a:lnTo>
                  <a:close/>
                </a:path>
              </a:pathLst>
            </a:custGeom>
            <a:gradFill>
              <a:gsLst>
                <a:gs pos="0">
                  <a:srgbClr val="FEBBBA"/>
                </a:gs>
                <a:gs pos="50000">
                  <a:srgbClr val="FEA6A4"/>
                </a:gs>
                <a:gs pos="100000">
                  <a:srgbClr val="FF928E"/>
                </a:gs>
              </a:gsLst>
              <a:lin ang="57923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 name="任意多边形: 形状 62"/>
            <p:cNvSpPr/>
            <p:nvPr/>
          </p:nvSpPr>
          <p:spPr>
            <a:xfrm>
              <a:off x="6059741" y="7163460"/>
              <a:ext cx="164319" cy="14081"/>
            </a:xfrm>
            <a:custGeom>
              <a:avLst/>
              <a:gdLst>
                <a:gd name="connsiteX0" fmla="*/ 49410 w 164319"/>
                <a:gd name="connsiteY0" fmla="*/ 6916 h 14081"/>
                <a:gd name="connsiteX1" fmla="*/ -240 w 164319"/>
                <a:gd name="connsiteY1" fmla="*/ -166 h 14081"/>
                <a:gd name="connsiteX2" fmla="*/ -240 w 164319"/>
                <a:gd name="connsiteY2" fmla="*/ 8332 h 14081"/>
                <a:gd name="connsiteX3" fmla="*/ 4980 w 164319"/>
                <a:gd name="connsiteY3" fmla="*/ 13916 h 14081"/>
                <a:gd name="connsiteX4" fmla="*/ 157694 w 164319"/>
                <a:gd name="connsiteY4" fmla="*/ 12945 h 14081"/>
                <a:gd name="connsiteX5" fmla="*/ 164046 w 164319"/>
                <a:gd name="connsiteY5" fmla="*/ 5362 h 14081"/>
                <a:gd name="connsiteX6" fmla="*/ 163318 w 164319"/>
                <a:gd name="connsiteY6" fmla="*/ 2788 h 14081"/>
                <a:gd name="connsiteX7" fmla="*/ 49410 w 164319"/>
                <a:gd name="connsiteY7" fmla="*/ 6916 h 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19" h="14081">
                  <a:moveTo>
                    <a:pt x="49410" y="6916"/>
                  </a:moveTo>
                  <a:cubicBezTo>
                    <a:pt x="21611" y="6147"/>
                    <a:pt x="7205" y="2869"/>
                    <a:pt x="-240" y="-166"/>
                  </a:cubicBezTo>
                  <a:cubicBezTo>
                    <a:pt x="-240" y="2586"/>
                    <a:pt x="-240" y="5418"/>
                    <a:pt x="-240" y="8332"/>
                  </a:cubicBezTo>
                  <a:cubicBezTo>
                    <a:pt x="-321" y="11302"/>
                    <a:pt x="2026" y="13786"/>
                    <a:pt x="4980" y="13916"/>
                  </a:cubicBezTo>
                  <a:lnTo>
                    <a:pt x="157694" y="12945"/>
                  </a:lnTo>
                  <a:cubicBezTo>
                    <a:pt x="161537" y="12609"/>
                    <a:pt x="164411" y="9214"/>
                    <a:pt x="164046" y="5362"/>
                  </a:cubicBezTo>
                  <a:cubicBezTo>
                    <a:pt x="163966" y="4463"/>
                    <a:pt x="163723" y="3589"/>
                    <a:pt x="163318" y="2788"/>
                  </a:cubicBezTo>
                  <a:cubicBezTo>
                    <a:pt x="143247" y="4447"/>
                    <a:pt x="92262" y="8129"/>
                    <a:pt x="49410" y="691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4" name="任意多边形: 形状 63"/>
            <p:cNvSpPr/>
            <p:nvPr/>
          </p:nvSpPr>
          <p:spPr>
            <a:xfrm>
              <a:off x="6060148" y="7091392"/>
              <a:ext cx="163477" cy="79264"/>
            </a:xfrm>
            <a:custGeom>
              <a:avLst/>
              <a:gdLst>
                <a:gd name="connsiteX0" fmla="*/ 163235 w 163477"/>
                <a:gd name="connsiteY0" fmla="*/ 74856 h 79264"/>
                <a:gd name="connsiteX1" fmla="*/ 162628 w 163477"/>
                <a:gd name="connsiteY1" fmla="*/ 73682 h 79264"/>
                <a:gd name="connsiteX2" fmla="*/ 46899 w 163477"/>
                <a:gd name="connsiteY2" fmla="*/ 846 h 79264"/>
                <a:gd name="connsiteX3" fmla="*/ 14528 w 163477"/>
                <a:gd name="connsiteY3" fmla="*/ -166 h 79264"/>
                <a:gd name="connsiteX4" fmla="*/ -242 w 163477"/>
                <a:gd name="connsiteY4" fmla="*/ 71700 h 79264"/>
                <a:gd name="connsiteX5" fmla="*/ 49408 w 163477"/>
                <a:gd name="connsiteY5" fmla="*/ 78781 h 79264"/>
                <a:gd name="connsiteX6" fmla="*/ 163235 w 163477"/>
                <a:gd name="connsiteY6" fmla="*/ 74856 h 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77" h="79264">
                  <a:moveTo>
                    <a:pt x="163235" y="74856"/>
                  </a:moveTo>
                  <a:cubicBezTo>
                    <a:pt x="163073" y="74451"/>
                    <a:pt x="162871" y="74058"/>
                    <a:pt x="162628" y="73682"/>
                  </a:cubicBezTo>
                  <a:cubicBezTo>
                    <a:pt x="149113" y="54866"/>
                    <a:pt x="114759" y="17315"/>
                    <a:pt x="46899" y="846"/>
                  </a:cubicBezTo>
                  <a:lnTo>
                    <a:pt x="14528" y="-166"/>
                  </a:lnTo>
                  <a:cubicBezTo>
                    <a:pt x="14528" y="-166"/>
                    <a:pt x="41" y="25003"/>
                    <a:pt x="-242" y="71700"/>
                  </a:cubicBezTo>
                  <a:cubicBezTo>
                    <a:pt x="7204" y="74734"/>
                    <a:pt x="21568" y="78012"/>
                    <a:pt x="49408" y="78781"/>
                  </a:cubicBezTo>
                  <a:cubicBezTo>
                    <a:pt x="92179" y="80197"/>
                    <a:pt x="143205" y="76515"/>
                    <a:pt x="163235" y="74856"/>
                  </a:cubicBezTo>
                  <a:close/>
                </a:path>
              </a:pathLst>
            </a:custGeom>
            <a:gradFill>
              <a:gsLst>
                <a:gs pos="0">
                  <a:schemeClr val="accent4">
                    <a:lumMod val="90000"/>
                    <a:lumOff val="10000"/>
                  </a:schemeClr>
                </a:gs>
                <a:gs pos="70000">
                  <a:schemeClr val="accent4"/>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 name="任意多边形: 形状 64"/>
            <p:cNvSpPr/>
            <p:nvPr/>
          </p:nvSpPr>
          <p:spPr>
            <a:xfrm>
              <a:off x="6068686" y="7034337"/>
              <a:ext cx="42046" cy="68562"/>
            </a:xfrm>
            <a:custGeom>
              <a:avLst/>
              <a:gdLst>
                <a:gd name="connsiteX0" fmla="*/ -242 w 42046"/>
                <a:gd name="connsiteY0" fmla="*/ 7725 h 68562"/>
                <a:gd name="connsiteX1" fmla="*/ 6314 w 42046"/>
                <a:gd name="connsiteY1" fmla="*/ 61341 h 68562"/>
                <a:gd name="connsiteX2" fmla="*/ 12140 w 42046"/>
                <a:gd name="connsiteY2" fmla="*/ 67694 h 68562"/>
                <a:gd name="connsiteX3" fmla="*/ 34477 w 42046"/>
                <a:gd name="connsiteY3" fmla="*/ 67370 h 68562"/>
                <a:gd name="connsiteX4" fmla="*/ 41801 w 42046"/>
                <a:gd name="connsiteY4" fmla="*/ 57699 h 68562"/>
                <a:gd name="connsiteX5" fmla="*/ 41801 w 42046"/>
                <a:gd name="connsiteY5" fmla="*/ -166 h 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6" h="68562">
                  <a:moveTo>
                    <a:pt x="-242" y="7725"/>
                  </a:moveTo>
                  <a:cubicBezTo>
                    <a:pt x="122" y="10153"/>
                    <a:pt x="4573" y="47057"/>
                    <a:pt x="6314" y="61341"/>
                  </a:cubicBezTo>
                  <a:cubicBezTo>
                    <a:pt x="6597" y="64533"/>
                    <a:pt x="8984" y="67139"/>
                    <a:pt x="12140" y="67694"/>
                  </a:cubicBezTo>
                  <a:cubicBezTo>
                    <a:pt x="19545" y="68729"/>
                    <a:pt x="27071" y="68620"/>
                    <a:pt x="34477" y="67370"/>
                  </a:cubicBezTo>
                  <a:cubicBezTo>
                    <a:pt x="38887" y="66269"/>
                    <a:pt x="41922" y="62243"/>
                    <a:pt x="41801" y="57699"/>
                  </a:cubicBezTo>
                  <a:lnTo>
                    <a:pt x="41801" y="-166"/>
                  </a:lnTo>
                  <a:close/>
                </a:path>
              </a:pathLst>
            </a:custGeom>
            <a:gradFill>
              <a:gsLst>
                <a:gs pos="0">
                  <a:srgbClr val="FEBBBA"/>
                </a:gs>
                <a:gs pos="50000">
                  <a:srgbClr val="FEA6A4"/>
                </a:gs>
                <a:gs pos="100000">
                  <a:srgbClr val="FF928E"/>
                </a:gs>
              </a:gsLst>
              <a:lin ang="579168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 name="任意多边形: 形状 65"/>
            <p:cNvSpPr/>
            <p:nvPr/>
          </p:nvSpPr>
          <p:spPr>
            <a:xfrm>
              <a:off x="5808695" y="6325275"/>
              <a:ext cx="309843" cy="752642"/>
            </a:xfrm>
            <a:custGeom>
              <a:avLst/>
              <a:gdLst>
                <a:gd name="connsiteX0" fmla="*/ 31690 w 309843"/>
                <a:gd name="connsiteY0" fmla="*/ -166 h 752642"/>
                <a:gd name="connsiteX1" fmla="*/ 8504 w 309843"/>
                <a:gd name="connsiteY1" fmla="*/ 752477 h 752642"/>
                <a:gd name="connsiteX2" fmla="*/ 60622 w 309843"/>
                <a:gd name="connsiteY2" fmla="*/ 746691 h 752642"/>
                <a:gd name="connsiteX3" fmla="*/ 132285 w 309843"/>
                <a:gd name="connsiteY3" fmla="*/ 164202 h 752642"/>
                <a:gd name="connsiteX4" fmla="*/ 137060 w 309843"/>
                <a:gd name="connsiteY4" fmla="*/ 160354 h 752642"/>
                <a:gd name="connsiteX5" fmla="*/ 140864 w 309843"/>
                <a:gd name="connsiteY5" fmla="*/ 163959 h 752642"/>
                <a:gd name="connsiteX6" fmla="*/ 257483 w 309843"/>
                <a:gd name="connsiteY6" fmla="*/ 740904 h 752642"/>
                <a:gd name="connsiteX7" fmla="*/ 309601 w 309843"/>
                <a:gd name="connsiteY7" fmla="*/ 740904 h 752642"/>
                <a:gd name="connsiteX8" fmla="*/ 228672 w 309843"/>
                <a:gd name="connsiteY8" fmla="*/ 11367 h 75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43" h="752642">
                  <a:moveTo>
                    <a:pt x="31690" y="-166"/>
                  </a:moveTo>
                  <a:cubicBezTo>
                    <a:pt x="31690" y="-166"/>
                    <a:pt x="-20429" y="463033"/>
                    <a:pt x="8504" y="752477"/>
                  </a:cubicBezTo>
                  <a:cubicBezTo>
                    <a:pt x="8504" y="752477"/>
                    <a:pt x="43263" y="752477"/>
                    <a:pt x="60622" y="746691"/>
                  </a:cubicBezTo>
                  <a:cubicBezTo>
                    <a:pt x="60622" y="746691"/>
                    <a:pt x="114764" y="293810"/>
                    <a:pt x="132285" y="164202"/>
                  </a:cubicBezTo>
                  <a:cubicBezTo>
                    <a:pt x="132528" y="161822"/>
                    <a:pt x="134673" y="160099"/>
                    <a:pt x="137060" y="160354"/>
                  </a:cubicBezTo>
                  <a:cubicBezTo>
                    <a:pt x="139002" y="160560"/>
                    <a:pt x="140540" y="162033"/>
                    <a:pt x="140864" y="163959"/>
                  </a:cubicBezTo>
                  <a:cubicBezTo>
                    <a:pt x="162512" y="272971"/>
                    <a:pt x="247367" y="700520"/>
                    <a:pt x="257483" y="740904"/>
                  </a:cubicBezTo>
                  <a:cubicBezTo>
                    <a:pt x="257483" y="740904"/>
                    <a:pt x="286415" y="752477"/>
                    <a:pt x="309601" y="740904"/>
                  </a:cubicBezTo>
                  <a:cubicBezTo>
                    <a:pt x="309601" y="740904"/>
                    <a:pt x="263270" y="121390"/>
                    <a:pt x="228672" y="11367"/>
                  </a:cubicBezTo>
                  <a:close/>
                </a:path>
              </a:pathLst>
            </a:custGeom>
            <a:gradFill>
              <a:gsLst>
                <a:gs pos="0">
                  <a:schemeClr val="accent4">
                    <a:lumMod val="90000"/>
                    <a:lumOff val="10000"/>
                  </a:schemeClr>
                </a:gs>
                <a:gs pos="70000">
                  <a:schemeClr val="accent4"/>
                </a:gs>
              </a:gsLst>
              <a:lin ang="579344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 name="任意多边形: 形状 66"/>
            <p:cNvSpPr/>
            <p:nvPr/>
          </p:nvSpPr>
          <p:spPr>
            <a:xfrm>
              <a:off x="5735625" y="5776249"/>
              <a:ext cx="398206" cy="567954"/>
            </a:xfrm>
            <a:custGeom>
              <a:avLst/>
              <a:gdLst>
                <a:gd name="connsiteX0" fmla="*/ 523 w 398206"/>
                <a:gd name="connsiteY0" fmla="*/ 10195 h 567954"/>
                <a:gd name="connsiteX1" fmla="*/ 335570 w 398206"/>
                <a:gd name="connsiteY1" fmla="*/ 10680 h 567954"/>
                <a:gd name="connsiteX2" fmla="*/ 397319 w 398206"/>
                <a:gd name="connsiteY2" fmla="*/ 92702 h 567954"/>
                <a:gd name="connsiteX3" fmla="*/ 382671 w 398206"/>
                <a:gd name="connsiteY3" fmla="*/ 201269 h 567954"/>
                <a:gd name="connsiteX4" fmla="*/ 301742 w 398206"/>
                <a:gd name="connsiteY4" fmla="*/ 560231 h 567954"/>
                <a:gd name="connsiteX5" fmla="*/ 104922 w 398206"/>
                <a:gd name="connsiteY5" fmla="*/ 548658 h 567954"/>
                <a:gd name="connsiteX6" fmla="*/ 23992 w 398206"/>
                <a:gd name="connsiteY6" fmla="*/ 189696 h 567954"/>
                <a:gd name="connsiteX7" fmla="*/ 523 w 398206"/>
                <a:gd name="connsiteY7" fmla="*/ 10195 h 5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206" h="567954">
                  <a:moveTo>
                    <a:pt x="523" y="10195"/>
                  </a:moveTo>
                  <a:cubicBezTo>
                    <a:pt x="523" y="10195"/>
                    <a:pt x="175694" y="-13437"/>
                    <a:pt x="335570" y="10680"/>
                  </a:cubicBezTo>
                  <a:cubicBezTo>
                    <a:pt x="375104" y="16564"/>
                    <a:pt x="402580" y="53083"/>
                    <a:pt x="397319" y="92702"/>
                  </a:cubicBezTo>
                  <a:lnTo>
                    <a:pt x="382671" y="201269"/>
                  </a:lnTo>
                  <a:cubicBezTo>
                    <a:pt x="382671" y="201269"/>
                    <a:pt x="336339" y="450248"/>
                    <a:pt x="301742" y="560231"/>
                  </a:cubicBezTo>
                  <a:cubicBezTo>
                    <a:pt x="301742" y="560231"/>
                    <a:pt x="168613" y="583377"/>
                    <a:pt x="104922" y="548658"/>
                  </a:cubicBezTo>
                  <a:cubicBezTo>
                    <a:pt x="104922" y="548658"/>
                    <a:pt x="52803" y="235987"/>
                    <a:pt x="23992" y="189696"/>
                  </a:cubicBezTo>
                  <a:cubicBezTo>
                    <a:pt x="23669" y="189696"/>
                    <a:pt x="-5264" y="68100"/>
                    <a:pt x="523" y="1019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8" name="任意多边形: 形状 67"/>
            <p:cNvSpPr/>
            <p:nvPr/>
          </p:nvSpPr>
          <p:spPr>
            <a:xfrm>
              <a:off x="5867334" y="5628392"/>
              <a:ext cx="104115" cy="160470"/>
            </a:xfrm>
            <a:custGeom>
              <a:avLst/>
              <a:gdLst>
                <a:gd name="connsiteX0" fmla="*/ 21649 w 104115"/>
                <a:gd name="connsiteY0" fmla="*/ -166 h 160470"/>
                <a:gd name="connsiteX1" fmla="*/ -242 w 104115"/>
                <a:gd name="connsiteY1" fmla="*/ 148056 h 160470"/>
                <a:gd name="connsiteX2" fmla="*/ 103873 w 104115"/>
                <a:gd name="connsiteY2" fmla="*/ 146883 h 160470"/>
                <a:gd name="connsiteX3" fmla="*/ 94607 w 104115"/>
                <a:gd name="connsiteY3" fmla="*/ 42241 h 160470"/>
              </a:gdLst>
              <a:ahLst/>
              <a:cxnLst>
                <a:cxn ang="0">
                  <a:pos x="connsiteX0" y="connsiteY0"/>
                </a:cxn>
                <a:cxn ang="0">
                  <a:pos x="connsiteX1" y="connsiteY1"/>
                </a:cxn>
                <a:cxn ang="0">
                  <a:pos x="connsiteX2" y="connsiteY2"/>
                </a:cxn>
                <a:cxn ang="0">
                  <a:pos x="connsiteX3" y="connsiteY3"/>
                </a:cxn>
              </a:cxnLst>
              <a:rect l="l" t="t" r="r" b="b"/>
              <a:pathLst>
                <a:path w="104115" h="160470">
                  <a:moveTo>
                    <a:pt x="21649" y="-166"/>
                  </a:moveTo>
                  <a:lnTo>
                    <a:pt x="-242" y="148056"/>
                  </a:lnTo>
                  <a:cubicBezTo>
                    <a:pt x="-242" y="148056"/>
                    <a:pt x="60981" y="176382"/>
                    <a:pt x="103873" y="146883"/>
                  </a:cubicBezTo>
                  <a:lnTo>
                    <a:pt x="94607" y="42241"/>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9" name="任意多边形: 形状 68"/>
            <p:cNvSpPr/>
            <p:nvPr/>
          </p:nvSpPr>
          <p:spPr>
            <a:xfrm>
              <a:off x="5878745" y="5522649"/>
              <a:ext cx="127399" cy="170678"/>
            </a:xfrm>
            <a:custGeom>
              <a:avLst/>
              <a:gdLst>
                <a:gd name="connsiteX0" fmla="*/ 104602 w 127399"/>
                <a:gd name="connsiteY0" fmla="*/ 9069 h 170678"/>
                <a:gd name="connsiteX1" fmla="*/ 126655 w 127399"/>
                <a:gd name="connsiteY1" fmla="*/ 131353 h 170678"/>
                <a:gd name="connsiteX2" fmla="*/ 100474 w 127399"/>
                <a:gd name="connsiteY2" fmla="*/ 168900 h 170678"/>
                <a:gd name="connsiteX3" fmla="*/ 96590 w 127399"/>
                <a:gd name="connsiteY3" fmla="*/ 169350 h 170678"/>
                <a:gd name="connsiteX4" fmla="*/ 78826 w 127399"/>
                <a:gd name="connsiteY4" fmla="*/ 170402 h 170678"/>
                <a:gd name="connsiteX5" fmla="*/ 12585 w 127399"/>
                <a:gd name="connsiteY5" fmla="*/ 116867 h 170678"/>
                <a:gd name="connsiteX6" fmla="*/ -242 w 127399"/>
                <a:gd name="connsiteY6" fmla="*/ 33024 h 170678"/>
                <a:gd name="connsiteX7" fmla="*/ 104602 w 127399"/>
                <a:gd name="connsiteY7" fmla="*/ 9069 h 1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9" h="170678">
                  <a:moveTo>
                    <a:pt x="104602" y="9069"/>
                  </a:moveTo>
                  <a:cubicBezTo>
                    <a:pt x="105289" y="10323"/>
                    <a:pt x="118521" y="85062"/>
                    <a:pt x="126655" y="131353"/>
                  </a:cubicBezTo>
                  <a:cubicBezTo>
                    <a:pt x="129771" y="148955"/>
                    <a:pt x="118076" y="165764"/>
                    <a:pt x="100474" y="168900"/>
                  </a:cubicBezTo>
                  <a:cubicBezTo>
                    <a:pt x="99179" y="169127"/>
                    <a:pt x="97885" y="169277"/>
                    <a:pt x="96590" y="169350"/>
                  </a:cubicBezTo>
                  <a:lnTo>
                    <a:pt x="78826" y="170402"/>
                  </a:lnTo>
                  <a:cubicBezTo>
                    <a:pt x="46252" y="172324"/>
                    <a:pt x="17522" y="149133"/>
                    <a:pt x="12585" y="116867"/>
                  </a:cubicBezTo>
                  <a:lnTo>
                    <a:pt x="-242" y="33024"/>
                  </a:lnTo>
                  <a:cubicBezTo>
                    <a:pt x="-242" y="33024"/>
                    <a:pt x="87849" y="-21320"/>
                    <a:pt x="104602" y="906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0" name="任意多边形: 形状 69"/>
            <p:cNvSpPr/>
            <p:nvPr/>
          </p:nvSpPr>
          <p:spPr>
            <a:xfrm>
              <a:off x="5847380" y="5471530"/>
              <a:ext cx="164590" cy="156983"/>
            </a:xfrm>
            <a:custGeom>
              <a:avLst/>
              <a:gdLst>
                <a:gd name="connsiteX0" fmla="*/ 11983 w 164590"/>
                <a:gd name="connsiteY0" fmla="*/ 84387 h 156983"/>
                <a:gd name="connsiteX1" fmla="*/ 13764 w 164590"/>
                <a:gd name="connsiteY1" fmla="*/ 47968 h 156983"/>
                <a:gd name="connsiteX2" fmla="*/ 55604 w 164590"/>
                <a:gd name="connsiteY2" fmla="*/ 41939 h 156983"/>
                <a:gd name="connsiteX3" fmla="*/ 69362 w 164590"/>
                <a:gd name="connsiteY3" fmla="*/ 39188 h 156983"/>
                <a:gd name="connsiteX4" fmla="*/ 76282 w 164590"/>
                <a:gd name="connsiteY4" fmla="*/ 36638 h 156983"/>
                <a:gd name="connsiteX5" fmla="*/ 88421 w 164590"/>
                <a:gd name="connsiteY5" fmla="*/ 27129 h 156983"/>
                <a:gd name="connsiteX6" fmla="*/ 113873 w 164590"/>
                <a:gd name="connsiteY6" fmla="*/ 665 h 156983"/>
                <a:gd name="connsiteX7" fmla="*/ 164333 w 164590"/>
                <a:gd name="connsiteY7" fmla="*/ 52136 h 156983"/>
                <a:gd name="connsiteX8" fmla="*/ 105174 w 164590"/>
                <a:gd name="connsiteY8" fmla="*/ 77184 h 156983"/>
                <a:gd name="connsiteX9" fmla="*/ 70091 w 164590"/>
                <a:gd name="connsiteY9" fmla="*/ 95433 h 156983"/>
                <a:gd name="connsiteX10" fmla="*/ 67865 w 164590"/>
                <a:gd name="connsiteY10" fmla="*/ 105064 h 156983"/>
                <a:gd name="connsiteX11" fmla="*/ 73247 w 164590"/>
                <a:gd name="connsiteY11" fmla="*/ 128250 h 156983"/>
                <a:gd name="connsiteX12" fmla="*/ 60622 w 164590"/>
                <a:gd name="connsiteY12" fmla="*/ 148928 h 156983"/>
                <a:gd name="connsiteX13" fmla="*/ 48483 w 164590"/>
                <a:gd name="connsiteY13" fmla="*/ 156818 h 156983"/>
                <a:gd name="connsiteX14" fmla="*/ 16111 w 164590"/>
                <a:gd name="connsiteY14" fmla="*/ 142737 h 156983"/>
                <a:gd name="connsiteX15" fmla="*/ 8018 w 164590"/>
                <a:gd name="connsiteY15" fmla="*/ 138690 h 156983"/>
                <a:gd name="connsiteX16" fmla="*/ 10688 w 164590"/>
                <a:gd name="connsiteY16" fmla="*/ 99965 h 156983"/>
                <a:gd name="connsiteX17" fmla="*/ 11983 w 164590"/>
                <a:gd name="connsiteY17" fmla="*/ 84387 h 1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0" h="156983">
                  <a:moveTo>
                    <a:pt x="11983" y="84387"/>
                  </a:moveTo>
                  <a:cubicBezTo>
                    <a:pt x="5185" y="75889"/>
                    <a:pt x="-723" y="62212"/>
                    <a:pt x="13764" y="47968"/>
                  </a:cubicBezTo>
                  <a:cubicBezTo>
                    <a:pt x="28250" y="33725"/>
                    <a:pt x="45043" y="37043"/>
                    <a:pt x="55604" y="41939"/>
                  </a:cubicBezTo>
                  <a:cubicBezTo>
                    <a:pt x="60298" y="44181"/>
                    <a:pt x="65882" y="43060"/>
                    <a:pt x="69362" y="39188"/>
                  </a:cubicBezTo>
                  <a:cubicBezTo>
                    <a:pt x="71062" y="37180"/>
                    <a:pt x="73692" y="36213"/>
                    <a:pt x="76282" y="36638"/>
                  </a:cubicBezTo>
                  <a:cubicBezTo>
                    <a:pt x="82270" y="37350"/>
                    <a:pt x="87693" y="33102"/>
                    <a:pt x="88421" y="27129"/>
                  </a:cubicBezTo>
                  <a:cubicBezTo>
                    <a:pt x="89675" y="16608"/>
                    <a:pt x="95259" y="4226"/>
                    <a:pt x="113873" y="665"/>
                  </a:cubicBezTo>
                  <a:cubicBezTo>
                    <a:pt x="147945" y="-5931"/>
                    <a:pt x="164939" y="28181"/>
                    <a:pt x="164333" y="52136"/>
                  </a:cubicBezTo>
                  <a:cubicBezTo>
                    <a:pt x="163726" y="76091"/>
                    <a:pt x="126377" y="81190"/>
                    <a:pt x="105174" y="77184"/>
                  </a:cubicBezTo>
                  <a:cubicBezTo>
                    <a:pt x="89594" y="74270"/>
                    <a:pt x="76160" y="87947"/>
                    <a:pt x="70091" y="95433"/>
                  </a:cubicBezTo>
                  <a:cubicBezTo>
                    <a:pt x="67905" y="98132"/>
                    <a:pt x="67096" y="101681"/>
                    <a:pt x="67865" y="105064"/>
                  </a:cubicBezTo>
                  <a:lnTo>
                    <a:pt x="73247" y="128250"/>
                  </a:lnTo>
                  <a:cubicBezTo>
                    <a:pt x="69848" y="135595"/>
                    <a:pt x="65599" y="142534"/>
                    <a:pt x="60622" y="148928"/>
                  </a:cubicBezTo>
                  <a:cubicBezTo>
                    <a:pt x="57547" y="152820"/>
                    <a:pt x="53298" y="155592"/>
                    <a:pt x="48483" y="156818"/>
                  </a:cubicBezTo>
                  <a:cubicBezTo>
                    <a:pt x="42129" y="145003"/>
                    <a:pt x="24204" y="142979"/>
                    <a:pt x="16111" y="142737"/>
                  </a:cubicBezTo>
                  <a:cubicBezTo>
                    <a:pt x="12954" y="142571"/>
                    <a:pt x="10041" y="141106"/>
                    <a:pt x="8018" y="138690"/>
                  </a:cubicBezTo>
                  <a:cubicBezTo>
                    <a:pt x="1786" y="131568"/>
                    <a:pt x="-8168" y="115585"/>
                    <a:pt x="10688" y="99965"/>
                  </a:cubicBezTo>
                  <a:cubicBezTo>
                    <a:pt x="15261" y="95972"/>
                    <a:pt x="15827" y="89080"/>
                    <a:pt x="11983" y="84387"/>
                  </a:cubicBezTo>
                  <a:close/>
                </a:path>
              </a:pathLst>
            </a:custGeom>
            <a:gradFill>
              <a:gsLst>
                <a:gs pos="0">
                  <a:schemeClr val="accent4">
                    <a:lumMod val="90000"/>
                    <a:lumOff val="10000"/>
                  </a:schemeClr>
                </a:gs>
                <a:gs pos="70000">
                  <a:schemeClr val="accent4"/>
                </a:gs>
              </a:gsLst>
              <a:lin ang="1988337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1" name="任意多边形: 形状 70"/>
            <p:cNvSpPr/>
            <p:nvPr/>
          </p:nvSpPr>
          <p:spPr>
            <a:xfrm>
              <a:off x="5858668" y="5606742"/>
              <a:ext cx="43627" cy="52046"/>
            </a:xfrm>
            <a:custGeom>
              <a:avLst/>
              <a:gdLst>
                <a:gd name="connsiteX0" fmla="*/ 43385 w 43627"/>
                <a:gd name="connsiteY0" fmla="*/ 46289 h 52046"/>
                <a:gd name="connsiteX1" fmla="*/ 25702 w 43627"/>
                <a:gd name="connsiteY1" fmla="*/ 564 h 52046"/>
                <a:gd name="connsiteX2" fmla="*/ 5025 w 43627"/>
                <a:gd name="connsiteY2" fmla="*/ 33907 h 52046"/>
                <a:gd name="connsiteX3" fmla="*/ 43385 w 43627"/>
                <a:gd name="connsiteY3" fmla="*/ 46289 h 52046"/>
              </a:gdLst>
              <a:ahLst/>
              <a:cxnLst>
                <a:cxn ang="0">
                  <a:pos x="connsiteX0" y="connsiteY0"/>
                </a:cxn>
                <a:cxn ang="0">
                  <a:pos x="connsiteX1" y="connsiteY1"/>
                </a:cxn>
                <a:cxn ang="0">
                  <a:pos x="connsiteX2" y="connsiteY2"/>
                </a:cxn>
                <a:cxn ang="0">
                  <a:pos x="connsiteX3" y="connsiteY3"/>
                </a:cxn>
              </a:cxnLst>
              <a:rect l="l" t="t" r="r" b="b"/>
              <a:pathLst>
                <a:path w="43627" h="52046">
                  <a:moveTo>
                    <a:pt x="43385" y="46289"/>
                  </a:moveTo>
                  <a:cubicBezTo>
                    <a:pt x="43385" y="46289"/>
                    <a:pt x="42657" y="4489"/>
                    <a:pt x="25702" y="564"/>
                  </a:cubicBezTo>
                  <a:cubicBezTo>
                    <a:pt x="8748" y="-3361"/>
                    <a:pt x="-9462" y="8657"/>
                    <a:pt x="5025" y="33907"/>
                  </a:cubicBezTo>
                  <a:cubicBezTo>
                    <a:pt x="23032" y="65024"/>
                    <a:pt x="43385" y="46289"/>
                    <a:pt x="43385" y="4628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 name="任意多边形: 形状 71"/>
            <p:cNvSpPr/>
            <p:nvPr/>
          </p:nvSpPr>
          <p:spPr>
            <a:xfrm>
              <a:off x="5516379" y="5503195"/>
              <a:ext cx="319123" cy="483350"/>
            </a:xfrm>
            <a:custGeom>
              <a:avLst/>
              <a:gdLst>
                <a:gd name="connsiteX0" fmla="*/ 318826 w 319123"/>
                <a:gd name="connsiteY0" fmla="*/ 483185 h 483350"/>
                <a:gd name="connsiteX1" fmla="*/ 68511 w 319123"/>
                <a:gd name="connsiteY1" fmla="*/ -166 h 483350"/>
                <a:gd name="connsiteX2" fmla="*/ 85223 w 319123"/>
                <a:gd name="connsiteY2" fmla="*/ 23506 h 483350"/>
                <a:gd name="connsiteX3" fmla="*/ 257198 w 319123"/>
                <a:gd name="connsiteY3" fmla="*/ 281590 h 483350"/>
                <a:gd name="connsiteX4" fmla="*/ 318826 w 319123"/>
                <a:gd name="connsiteY4" fmla="*/ 483185 h 48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23" h="483350">
                  <a:moveTo>
                    <a:pt x="318826" y="483185"/>
                  </a:moveTo>
                  <a:cubicBezTo>
                    <a:pt x="318826" y="483185"/>
                    <a:pt x="-178323" y="347871"/>
                    <a:pt x="68511" y="-166"/>
                  </a:cubicBezTo>
                  <a:lnTo>
                    <a:pt x="85223" y="23506"/>
                  </a:lnTo>
                  <a:cubicBezTo>
                    <a:pt x="85223" y="23506"/>
                    <a:pt x="10849" y="259213"/>
                    <a:pt x="257198" y="281590"/>
                  </a:cubicBezTo>
                  <a:cubicBezTo>
                    <a:pt x="257198" y="281590"/>
                    <a:pt x="321011" y="446160"/>
                    <a:pt x="318826" y="48318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3" name="任意多边形: 形状 72"/>
            <p:cNvSpPr/>
            <p:nvPr/>
          </p:nvSpPr>
          <p:spPr>
            <a:xfrm>
              <a:off x="5582999" y="5431552"/>
              <a:ext cx="79124" cy="95799"/>
            </a:xfrm>
            <a:custGeom>
              <a:avLst/>
              <a:gdLst>
                <a:gd name="connsiteX0" fmla="*/ 111 w 79124"/>
                <a:gd name="connsiteY0" fmla="*/ 73298 h 95799"/>
                <a:gd name="connsiteX1" fmla="*/ 28113 w 79124"/>
                <a:gd name="connsiteY1" fmla="*/ 461 h 95799"/>
                <a:gd name="connsiteX2" fmla="*/ 78491 w 79124"/>
                <a:gd name="connsiteY2" fmla="*/ 45256 h 95799"/>
                <a:gd name="connsiteX3" fmla="*/ 16904 w 79124"/>
                <a:gd name="connsiteY3" fmla="*/ 95634 h 95799"/>
                <a:gd name="connsiteX4" fmla="*/ 111 w 79124"/>
                <a:gd name="connsiteY4" fmla="*/ 73298 h 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4" h="95799">
                  <a:moveTo>
                    <a:pt x="111" y="73298"/>
                  </a:moveTo>
                  <a:cubicBezTo>
                    <a:pt x="111" y="73298"/>
                    <a:pt x="-5513" y="6086"/>
                    <a:pt x="28113" y="461"/>
                  </a:cubicBezTo>
                  <a:cubicBezTo>
                    <a:pt x="61739" y="-5163"/>
                    <a:pt x="72907" y="28463"/>
                    <a:pt x="78491" y="45256"/>
                  </a:cubicBezTo>
                  <a:cubicBezTo>
                    <a:pt x="84075" y="62048"/>
                    <a:pt x="28113" y="95634"/>
                    <a:pt x="16904" y="95634"/>
                  </a:cubicBezTo>
                  <a:cubicBezTo>
                    <a:pt x="5695" y="95634"/>
                    <a:pt x="111" y="73298"/>
                    <a:pt x="111" y="73298"/>
                  </a:cubicBezTo>
                  <a:close/>
                </a:path>
              </a:pathLst>
            </a:custGeom>
            <a:gradFill>
              <a:gsLst>
                <a:gs pos="0">
                  <a:srgbClr val="FEBBBA"/>
                </a:gs>
                <a:gs pos="50000">
                  <a:srgbClr val="FEA6A4"/>
                </a:gs>
                <a:gs pos="100000">
                  <a:srgbClr val="FF928E"/>
                </a:gs>
              </a:gsLst>
              <a:lin ang="64156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 name="任意多边形: 形状 73"/>
            <p:cNvSpPr/>
            <p:nvPr/>
          </p:nvSpPr>
          <p:spPr>
            <a:xfrm>
              <a:off x="6103324" y="5840670"/>
              <a:ext cx="386599" cy="288764"/>
            </a:xfrm>
            <a:custGeom>
              <a:avLst/>
              <a:gdLst>
                <a:gd name="connsiteX0" fmla="*/ -242 w 386599"/>
                <a:gd name="connsiteY0" fmla="*/ 182856 h 288764"/>
                <a:gd name="connsiteX1" fmla="*/ 386357 w 386599"/>
                <a:gd name="connsiteY1" fmla="*/ 156999 h 288764"/>
                <a:gd name="connsiteX2" fmla="*/ 361633 w 386599"/>
                <a:gd name="connsiteY2" fmla="*/ 141946 h 288764"/>
                <a:gd name="connsiteX3" fmla="*/ 27840 w 386599"/>
                <a:gd name="connsiteY3" fmla="*/ -166 h 288764"/>
                <a:gd name="connsiteX4" fmla="*/ -242 w 386599"/>
                <a:gd name="connsiteY4" fmla="*/ 182856 h 28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99" h="288764">
                  <a:moveTo>
                    <a:pt x="-242" y="182856"/>
                  </a:moveTo>
                  <a:cubicBezTo>
                    <a:pt x="-242" y="182856"/>
                    <a:pt x="64016" y="437176"/>
                    <a:pt x="386357" y="156999"/>
                  </a:cubicBezTo>
                  <a:lnTo>
                    <a:pt x="361633" y="141946"/>
                  </a:lnTo>
                  <a:cubicBezTo>
                    <a:pt x="361633" y="141946"/>
                    <a:pt x="77855" y="343258"/>
                    <a:pt x="27840" y="-166"/>
                  </a:cubicBezTo>
                  <a:cubicBezTo>
                    <a:pt x="27840" y="-166"/>
                    <a:pt x="-242" y="151981"/>
                    <a:pt x="-242" y="18285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5" name="任意多边形: 形状 74"/>
            <p:cNvSpPr/>
            <p:nvPr/>
          </p:nvSpPr>
          <p:spPr>
            <a:xfrm>
              <a:off x="6464741" y="5919333"/>
              <a:ext cx="94485" cy="80326"/>
            </a:xfrm>
            <a:custGeom>
              <a:avLst/>
              <a:gdLst>
                <a:gd name="connsiteX0" fmla="*/ 23241 w 94485"/>
                <a:gd name="connsiteY0" fmla="*/ 80157 h 80326"/>
                <a:gd name="connsiteX1" fmla="*/ 94013 w 94485"/>
                <a:gd name="connsiteY1" fmla="*/ 47340 h 80326"/>
                <a:gd name="connsiteX2" fmla="*/ 45941 w 94485"/>
                <a:gd name="connsiteY2" fmla="*/ 77 h 80326"/>
                <a:gd name="connsiteX3" fmla="*/ -229 w 94485"/>
                <a:gd name="connsiteY3" fmla="*/ 64821 h 80326"/>
                <a:gd name="connsiteX4" fmla="*/ 23241 w 94485"/>
                <a:gd name="connsiteY4" fmla="*/ 80157 h 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5" h="80326">
                  <a:moveTo>
                    <a:pt x="23241" y="80157"/>
                  </a:moveTo>
                  <a:cubicBezTo>
                    <a:pt x="23241" y="80157"/>
                    <a:pt x="90655" y="81249"/>
                    <a:pt x="94013" y="47340"/>
                  </a:cubicBezTo>
                  <a:cubicBezTo>
                    <a:pt x="97372" y="13431"/>
                    <a:pt x="63098" y="4528"/>
                    <a:pt x="45941" y="77"/>
                  </a:cubicBezTo>
                  <a:cubicBezTo>
                    <a:pt x="28784" y="-4374"/>
                    <a:pt x="-957" y="53693"/>
                    <a:pt x="-229" y="64821"/>
                  </a:cubicBezTo>
                  <a:cubicBezTo>
                    <a:pt x="500" y="75948"/>
                    <a:pt x="23241" y="80157"/>
                    <a:pt x="23241" y="80157"/>
                  </a:cubicBezTo>
                  <a:close/>
                </a:path>
              </a:pathLst>
            </a:custGeom>
            <a:gradFill>
              <a:gsLst>
                <a:gs pos="0">
                  <a:srgbClr val="FEBBBA"/>
                </a:gs>
                <a:gs pos="50000">
                  <a:srgbClr val="FEA6A4"/>
                </a:gs>
                <a:gs pos="100000">
                  <a:srgbClr val="FF928E"/>
                </a:gs>
              </a:gsLst>
              <a:lin ang="95438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 name="任意多边形: 形状 75"/>
            <p:cNvSpPr/>
            <p:nvPr/>
          </p:nvSpPr>
          <p:spPr>
            <a:xfrm>
              <a:off x="6797212" y="6092340"/>
              <a:ext cx="14931" cy="15494"/>
            </a:xfrm>
            <a:custGeom>
              <a:avLst/>
              <a:gdLst>
                <a:gd name="connsiteX0" fmla="*/ 3278 w 14931"/>
                <a:gd name="connsiteY0" fmla="*/ 15312 h 15494"/>
                <a:gd name="connsiteX1" fmla="*/ 810 w 14931"/>
                <a:gd name="connsiteY1" fmla="*/ 14502 h 15494"/>
                <a:gd name="connsiteX2" fmla="*/ 567 w 14931"/>
                <a:gd name="connsiteY2" fmla="*/ 10051 h 15494"/>
                <a:gd name="connsiteX3" fmla="*/ 9348 w 14931"/>
                <a:gd name="connsiteY3" fmla="*/ 664 h 15494"/>
                <a:gd name="connsiteX4" fmla="*/ 13880 w 14931"/>
                <a:gd name="connsiteY4" fmla="*/ 882 h 15494"/>
                <a:gd name="connsiteX5" fmla="*/ 13920 w 14931"/>
                <a:gd name="connsiteY5" fmla="*/ 5115 h 15494"/>
                <a:gd name="connsiteX6" fmla="*/ 5301 w 14931"/>
                <a:gd name="connsiteY6" fmla="*/ 14260 h 15494"/>
                <a:gd name="connsiteX7" fmla="*/ 3278 w 14931"/>
                <a:gd name="connsiteY7" fmla="*/ 15312 h 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1" h="15494">
                  <a:moveTo>
                    <a:pt x="3278" y="15312"/>
                  </a:moveTo>
                  <a:cubicBezTo>
                    <a:pt x="2388" y="15405"/>
                    <a:pt x="1498" y="15109"/>
                    <a:pt x="810" y="14502"/>
                  </a:cubicBezTo>
                  <a:cubicBezTo>
                    <a:pt x="-485" y="13341"/>
                    <a:pt x="-606" y="11350"/>
                    <a:pt x="567" y="10051"/>
                  </a:cubicBezTo>
                  <a:cubicBezTo>
                    <a:pt x="3440" y="6855"/>
                    <a:pt x="6394" y="3698"/>
                    <a:pt x="9348" y="664"/>
                  </a:cubicBezTo>
                  <a:cubicBezTo>
                    <a:pt x="10643" y="-522"/>
                    <a:pt x="12666" y="-425"/>
                    <a:pt x="13880" y="882"/>
                  </a:cubicBezTo>
                  <a:cubicBezTo>
                    <a:pt x="14932" y="2076"/>
                    <a:pt x="14972" y="3893"/>
                    <a:pt x="13920" y="5115"/>
                  </a:cubicBezTo>
                  <a:cubicBezTo>
                    <a:pt x="11007" y="8069"/>
                    <a:pt x="8134" y="11144"/>
                    <a:pt x="5301" y="14260"/>
                  </a:cubicBezTo>
                  <a:cubicBezTo>
                    <a:pt x="4775" y="14854"/>
                    <a:pt x="4047" y="15231"/>
                    <a:pt x="3278" y="1531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 name="任意多边形: 形状 76"/>
            <p:cNvSpPr/>
            <p:nvPr/>
          </p:nvSpPr>
          <p:spPr>
            <a:xfrm>
              <a:off x="6835918" y="6005118"/>
              <a:ext cx="471583" cy="258831"/>
            </a:xfrm>
            <a:custGeom>
              <a:avLst/>
              <a:gdLst>
                <a:gd name="connsiteX0" fmla="*/ 468357 w 471583"/>
                <a:gd name="connsiteY0" fmla="*/ 258646 h 258831"/>
                <a:gd name="connsiteX1" fmla="*/ 464877 w 471583"/>
                <a:gd name="connsiteY1" fmla="*/ 255895 h 258831"/>
                <a:gd name="connsiteX2" fmla="*/ 460830 w 471583"/>
                <a:gd name="connsiteY2" fmla="*/ 231616 h 258831"/>
                <a:gd name="connsiteX3" fmla="*/ 463218 w 471583"/>
                <a:gd name="connsiteY3" fmla="*/ 227832 h 258831"/>
                <a:gd name="connsiteX4" fmla="*/ 467022 w 471583"/>
                <a:gd name="connsiteY4" fmla="*/ 230240 h 258831"/>
                <a:gd name="connsiteX5" fmla="*/ 471311 w 471583"/>
                <a:gd name="connsiteY5" fmla="*/ 254883 h 258831"/>
                <a:gd name="connsiteX6" fmla="*/ 468600 w 471583"/>
                <a:gd name="connsiteY6" fmla="*/ 258440 h 258831"/>
                <a:gd name="connsiteX7" fmla="*/ 468600 w 471583"/>
                <a:gd name="connsiteY7" fmla="*/ 258444 h 258831"/>
                <a:gd name="connsiteX8" fmla="*/ 452778 w 471583"/>
                <a:gd name="connsiteY8" fmla="*/ 195764 h 258831"/>
                <a:gd name="connsiteX9" fmla="*/ 449460 w 471583"/>
                <a:gd name="connsiteY9" fmla="*/ 193741 h 258831"/>
                <a:gd name="connsiteX10" fmla="*/ 439991 w 471583"/>
                <a:gd name="connsiteY10" fmla="*/ 171202 h 258831"/>
                <a:gd name="connsiteX11" fmla="*/ 441650 w 471583"/>
                <a:gd name="connsiteY11" fmla="*/ 167002 h 258831"/>
                <a:gd name="connsiteX12" fmla="*/ 445778 w 471583"/>
                <a:gd name="connsiteY12" fmla="*/ 168491 h 258831"/>
                <a:gd name="connsiteX13" fmla="*/ 455449 w 471583"/>
                <a:gd name="connsiteY13" fmla="*/ 191515 h 258831"/>
                <a:gd name="connsiteX14" fmla="*/ 453546 w 471583"/>
                <a:gd name="connsiteY14" fmla="*/ 195562 h 258831"/>
                <a:gd name="connsiteX15" fmla="*/ 452778 w 471583"/>
                <a:gd name="connsiteY15" fmla="*/ 195764 h 258831"/>
                <a:gd name="connsiteX16" fmla="*/ 423724 w 471583"/>
                <a:gd name="connsiteY16" fmla="*/ 137900 h 258831"/>
                <a:gd name="connsiteX17" fmla="*/ 420689 w 471583"/>
                <a:gd name="connsiteY17" fmla="*/ 136483 h 258831"/>
                <a:gd name="connsiteX18" fmla="*/ 406527 w 471583"/>
                <a:gd name="connsiteY18" fmla="*/ 116575 h 258831"/>
                <a:gd name="connsiteX19" fmla="*/ 407012 w 471583"/>
                <a:gd name="connsiteY19" fmla="*/ 112043 h 258831"/>
                <a:gd name="connsiteX20" fmla="*/ 411545 w 471583"/>
                <a:gd name="connsiteY20" fmla="*/ 112528 h 258831"/>
                <a:gd name="connsiteX21" fmla="*/ 426031 w 471583"/>
                <a:gd name="connsiteY21" fmla="*/ 132761 h 258831"/>
                <a:gd name="connsiteX22" fmla="*/ 425100 w 471583"/>
                <a:gd name="connsiteY22" fmla="*/ 137171 h 258831"/>
                <a:gd name="connsiteX23" fmla="*/ 423724 w 471583"/>
                <a:gd name="connsiteY23" fmla="*/ 137900 h 258831"/>
                <a:gd name="connsiteX24" fmla="*/ 382572 w 471583"/>
                <a:gd name="connsiteY24" fmla="*/ 87926 h 258831"/>
                <a:gd name="connsiteX25" fmla="*/ 380023 w 471583"/>
                <a:gd name="connsiteY25" fmla="*/ 87036 h 258831"/>
                <a:gd name="connsiteX26" fmla="*/ 361773 w 471583"/>
                <a:gd name="connsiteY26" fmla="*/ 70850 h 258831"/>
                <a:gd name="connsiteX27" fmla="*/ 361287 w 471583"/>
                <a:gd name="connsiteY27" fmla="*/ 66358 h 258831"/>
                <a:gd name="connsiteX28" fmla="*/ 365779 w 471583"/>
                <a:gd name="connsiteY28" fmla="*/ 65913 h 258831"/>
                <a:gd name="connsiteX29" fmla="*/ 384433 w 471583"/>
                <a:gd name="connsiteY29" fmla="*/ 82504 h 258831"/>
                <a:gd name="connsiteX30" fmla="*/ 384433 w 471583"/>
                <a:gd name="connsiteY30" fmla="*/ 86995 h 258831"/>
                <a:gd name="connsiteX31" fmla="*/ 382572 w 471583"/>
                <a:gd name="connsiteY31" fmla="*/ 87926 h 258831"/>
                <a:gd name="connsiteX32" fmla="*/ 331303 w 471583"/>
                <a:gd name="connsiteY32" fmla="*/ 48351 h 258831"/>
                <a:gd name="connsiteX33" fmla="*/ 329320 w 471583"/>
                <a:gd name="connsiteY33" fmla="*/ 47906 h 258831"/>
                <a:gd name="connsiteX34" fmla="*/ 307914 w 471583"/>
                <a:gd name="connsiteY34" fmla="*/ 36131 h 258831"/>
                <a:gd name="connsiteX35" fmla="*/ 306498 w 471583"/>
                <a:gd name="connsiteY35" fmla="*/ 31882 h 258831"/>
                <a:gd name="connsiteX36" fmla="*/ 310747 w 471583"/>
                <a:gd name="connsiteY36" fmla="*/ 30466 h 258831"/>
                <a:gd name="connsiteX37" fmla="*/ 332639 w 471583"/>
                <a:gd name="connsiteY37" fmla="*/ 42605 h 258831"/>
                <a:gd name="connsiteX38" fmla="*/ 333731 w 471583"/>
                <a:gd name="connsiteY38" fmla="*/ 46939 h 258831"/>
                <a:gd name="connsiteX39" fmla="*/ 333690 w 471583"/>
                <a:gd name="connsiteY39" fmla="*/ 46976 h 258831"/>
                <a:gd name="connsiteX40" fmla="*/ 331303 w 471583"/>
                <a:gd name="connsiteY40" fmla="*/ 48351 h 258831"/>
                <a:gd name="connsiteX41" fmla="*/ 3297 w 471583"/>
                <a:gd name="connsiteY41" fmla="*/ 66601 h 258831"/>
                <a:gd name="connsiteX42" fmla="*/ -224 w 471583"/>
                <a:gd name="connsiteY42" fmla="*/ 63849 h 258831"/>
                <a:gd name="connsiteX43" fmla="*/ 1030 w 471583"/>
                <a:gd name="connsiteY43" fmla="*/ 60936 h 258831"/>
                <a:gd name="connsiteX44" fmla="*/ 21263 w 471583"/>
                <a:gd name="connsiteY44" fmla="*/ 46571 h 258831"/>
                <a:gd name="connsiteX45" fmla="*/ 25754 w 471583"/>
                <a:gd name="connsiteY45" fmla="*/ 47024 h 258831"/>
                <a:gd name="connsiteX46" fmla="*/ 25309 w 471583"/>
                <a:gd name="connsiteY46" fmla="*/ 51524 h 258831"/>
                <a:gd name="connsiteX47" fmla="*/ 24702 w 471583"/>
                <a:gd name="connsiteY47" fmla="*/ 51912 h 258831"/>
                <a:gd name="connsiteX48" fmla="*/ 4713 w 471583"/>
                <a:gd name="connsiteY48" fmla="*/ 65994 h 258831"/>
                <a:gd name="connsiteX49" fmla="*/ 3297 w 471583"/>
                <a:gd name="connsiteY49" fmla="*/ 66601 h 258831"/>
                <a:gd name="connsiteX50" fmla="*/ 272710 w 471583"/>
                <a:gd name="connsiteY50" fmla="*/ 21159 h 258831"/>
                <a:gd name="connsiteX51" fmla="*/ 271375 w 471583"/>
                <a:gd name="connsiteY51" fmla="*/ 21159 h 258831"/>
                <a:gd name="connsiteX52" fmla="*/ 247865 w 471583"/>
                <a:gd name="connsiteY52" fmla="*/ 14402 h 258831"/>
                <a:gd name="connsiteX53" fmla="*/ 245559 w 471583"/>
                <a:gd name="connsiteY53" fmla="*/ 10586 h 258831"/>
                <a:gd name="connsiteX54" fmla="*/ 245559 w 471583"/>
                <a:gd name="connsiteY54" fmla="*/ 10557 h 258831"/>
                <a:gd name="connsiteX55" fmla="*/ 249321 w 471583"/>
                <a:gd name="connsiteY55" fmla="*/ 8235 h 258831"/>
                <a:gd name="connsiteX56" fmla="*/ 249362 w 471583"/>
                <a:gd name="connsiteY56" fmla="*/ 8251 h 258831"/>
                <a:gd name="connsiteX57" fmla="*/ 273398 w 471583"/>
                <a:gd name="connsiteY57" fmla="*/ 15130 h 258831"/>
                <a:gd name="connsiteX58" fmla="*/ 275340 w 471583"/>
                <a:gd name="connsiteY58" fmla="*/ 19205 h 258831"/>
                <a:gd name="connsiteX59" fmla="*/ 272710 w 471583"/>
                <a:gd name="connsiteY59" fmla="*/ 21321 h 258831"/>
                <a:gd name="connsiteX60" fmla="*/ 58855 w 471583"/>
                <a:gd name="connsiteY60" fmla="*/ 33056 h 258831"/>
                <a:gd name="connsiteX61" fmla="*/ 55334 w 471583"/>
                <a:gd name="connsiteY61" fmla="*/ 30211 h 258831"/>
                <a:gd name="connsiteX62" fmla="*/ 57155 w 471583"/>
                <a:gd name="connsiteY62" fmla="*/ 26986 h 258831"/>
                <a:gd name="connsiteX63" fmla="*/ 80260 w 471583"/>
                <a:gd name="connsiteY63" fmla="*/ 17436 h 258831"/>
                <a:gd name="connsiteX64" fmla="*/ 84185 w 471583"/>
                <a:gd name="connsiteY64" fmla="*/ 19650 h 258831"/>
                <a:gd name="connsiteX65" fmla="*/ 82445 w 471583"/>
                <a:gd name="connsiteY65" fmla="*/ 23425 h 258831"/>
                <a:gd name="connsiteX66" fmla="*/ 59826 w 471583"/>
                <a:gd name="connsiteY66" fmla="*/ 32772 h 258831"/>
                <a:gd name="connsiteX67" fmla="*/ 58693 w 471583"/>
                <a:gd name="connsiteY67" fmla="*/ 33056 h 258831"/>
                <a:gd name="connsiteX68" fmla="*/ 209423 w 471583"/>
                <a:gd name="connsiteY68" fmla="*/ 7563 h 258831"/>
                <a:gd name="connsiteX69" fmla="*/ 208735 w 471583"/>
                <a:gd name="connsiteY69" fmla="*/ 7563 h 258831"/>
                <a:gd name="connsiteX70" fmla="*/ 184457 w 471583"/>
                <a:gd name="connsiteY70" fmla="*/ 6187 h 258831"/>
                <a:gd name="connsiteX71" fmla="*/ 181341 w 471583"/>
                <a:gd name="connsiteY71" fmla="*/ 2950 h 258831"/>
                <a:gd name="connsiteX72" fmla="*/ 184457 w 471583"/>
                <a:gd name="connsiteY72" fmla="*/ -166 h 258831"/>
                <a:gd name="connsiteX73" fmla="*/ 184538 w 471583"/>
                <a:gd name="connsiteY73" fmla="*/ -166 h 258831"/>
                <a:gd name="connsiteX74" fmla="*/ 209504 w 471583"/>
                <a:gd name="connsiteY74" fmla="*/ 1251 h 258831"/>
                <a:gd name="connsiteX75" fmla="*/ 212337 w 471583"/>
                <a:gd name="connsiteY75" fmla="*/ 4730 h 258831"/>
                <a:gd name="connsiteX76" fmla="*/ 209261 w 471583"/>
                <a:gd name="connsiteY76" fmla="*/ 7563 h 258831"/>
                <a:gd name="connsiteX77" fmla="*/ 120401 w 471583"/>
                <a:gd name="connsiteY77" fmla="*/ 12500 h 258831"/>
                <a:gd name="connsiteX78" fmla="*/ 117083 w 471583"/>
                <a:gd name="connsiteY78" fmla="*/ 9408 h 258831"/>
                <a:gd name="connsiteX79" fmla="*/ 119430 w 471583"/>
                <a:gd name="connsiteY79" fmla="*/ 6228 h 258831"/>
                <a:gd name="connsiteX80" fmla="*/ 144073 w 471583"/>
                <a:gd name="connsiteY80" fmla="*/ 2181 h 258831"/>
                <a:gd name="connsiteX81" fmla="*/ 147310 w 471583"/>
                <a:gd name="connsiteY81" fmla="*/ 5321 h 258831"/>
                <a:gd name="connsiteX82" fmla="*/ 144842 w 471583"/>
                <a:gd name="connsiteY82" fmla="*/ 8494 h 258831"/>
                <a:gd name="connsiteX83" fmla="*/ 120563 w 471583"/>
                <a:gd name="connsiteY83" fmla="*/ 12540 h 2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1583" h="258831">
                  <a:moveTo>
                    <a:pt x="468357" y="258646"/>
                  </a:moveTo>
                  <a:cubicBezTo>
                    <a:pt x="466657" y="258836"/>
                    <a:pt x="465079" y="257610"/>
                    <a:pt x="464877" y="255895"/>
                  </a:cubicBezTo>
                  <a:cubicBezTo>
                    <a:pt x="463825" y="247802"/>
                    <a:pt x="462408" y="239709"/>
                    <a:pt x="460830" y="231616"/>
                  </a:cubicBezTo>
                  <a:cubicBezTo>
                    <a:pt x="460466" y="229908"/>
                    <a:pt x="461518" y="228213"/>
                    <a:pt x="463218" y="227832"/>
                  </a:cubicBezTo>
                  <a:cubicBezTo>
                    <a:pt x="464958" y="227452"/>
                    <a:pt x="466657" y="228532"/>
                    <a:pt x="467022" y="230240"/>
                  </a:cubicBezTo>
                  <a:cubicBezTo>
                    <a:pt x="468802" y="238333"/>
                    <a:pt x="470258" y="246628"/>
                    <a:pt x="471311" y="254883"/>
                  </a:cubicBezTo>
                  <a:cubicBezTo>
                    <a:pt x="471553" y="256611"/>
                    <a:pt x="470339" y="258201"/>
                    <a:pt x="468600" y="258440"/>
                  </a:cubicBezTo>
                  <a:cubicBezTo>
                    <a:pt x="468600" y="258444"/>
                    <a:pt x="468600" y="258444"/>
                    <a:pt x="468600" y="258444"/>
                  </a:cubicBezTo>
                  <a:close/>
                  <a:moveTo>
                    <a:pt x="452778" y="195764"/>
                  </a:moveTo>
                  <a:cubicBezTo>
                    <a:pt x="451321" y="195930"/>
                    <a:pt x="449986" y="195097"/>
                    <a:pt x="449460" y="193741"/>
                  </a:cubicBezTo>
                  <a:cubicBezTo>
                    <a:pt x="446668" y="186134"/>
                    <a:pt x="443471" y="178567"/>
                    <a:pt x="439991" y="171202"/>
                  </a:cubicBezTo>
                  <a:cubicBezTo>
                    <a:pt x="439303" y="169579"/>
                    <a:pt x="440031" y="167702"/>
                    <a:pt x="441650" y="167002"/>
                  </a:cubicBezTo>
                  <a:cubicBezTo>
                    <a:pt x="443228" y="166338"/>
                    <a:pt x="445008" y="166990"/>
                    <a:pt x="445778" y="168491"/>
                  </a:cubicBezTo>
                  <a:cubicBezTo>
                    <a:pt x="449298" y="176017"/>
                    <a:pt x="452575" y="183746"/>
                    <a:pt x="455449" y="191515"/>
                  </a:cubicBezTo>
                  <a:cubicBezTo>
                    <a:pt x="456015" y="193158"/>
                    <a:pt x="455165" y="194955"/>
                    <a:pt x="453546" y="195562"/>
                  </a:cubicBezTo>
                  <a:cubicBezTo>
                    <a:pt x="453304" y="195671"/>
                    <a:pt x="453061" y="195740"/>
                    <a:pt x="452778" y="195764"/>
                  </a:cubicBezTo>
                  <a:close/>
                  <a:moveTo>
                    <a:pt x="423724" y="137900"/>
                  </a:moveTo>
                  <a:cubicBezTo>
                    <a:pt x="422510" y="138037"/>
                    <a:pt x="421337" y="137491"/>
                    <a:pt x="420689" y="136483"/>
                  </a:cubicBezTo>
                  <a:cubicBezTo>
                    <a:pt x="416279" y="129645"/>
                    <a:pt x="411504" y="122968"/>
                    <a:pt x="406527" y="116575"/>
                  </a:cubicBezTo>
                  <a:cubicBezTo>
                    <a:pt x="405394" y="115191"/>
                    <a:pt x="405636" y="113160"/>
                    <a:pt x="407012" y="112043"/>
                  </a:cubicBezTo>
                  <a:cubicBezTo>
                    <a:pt x="408388" y="110926"/>
                    <a:pt x="410411" y="111144"/>
                    <a:pt x="411545" y="112528"/>
                  </a:cubicBezTo>
                  <a:cubicBezTo>
                    <a:pt x="416603" y="119043"/>
                    <a:pt x="421499" y="125882"/>
                    <a:pt x="426031" y="132761"/>
                  </a:cubicBezTo>
                  <a:cubicBezTo>
                    <a:pt x="427002" y="134238"/>
                    <a:pt x="426557" y="136208"/>
                    <a:pt x="425100" y="137171"/>
                  </a:cubicBezTo>
                  <a:cubicBezTo>
                    <a:pt x="424696" y="137523"/>
                    <a:pt x="424250" y="137774"/>
                    <a:pt x="423724" y="137900"/>
                  </a:cubicBezTo>
                  <a:close/>
                  <a:moveTo>
                    <a:pt x="382572" y="87926"/>
                  </a:moveTo>
                  <a:cubicBezTo>
                    <a:pt x="381641" y="88019"/>
                    <a:pt x="380710" y="87695"/>
                    <a:pt x="380023" y="87036"/>
                  </a:cubicBezTo>
                  <a:cubicBezTo>
                    <a:pt x="374195" y="81371"/>
                    <a:pt x="367883" y="75908"/>
                    <a:pt x="361773" y="70850"/>
                  </a:cubicBezTo>
                  <a:cubicBezTo>
                    <a:pt x="360397" y="69741"/>
                    <a:pt x="360195" y="67734"/>
                    <a:pt x="361287" y="66358"/>
                  </a:cubicBezTo>
                  <a:cubicBezTo>
                    <a:pt x="362420" y="65019"/>
                    <a:pt x="364403" y="64821"/>
                    <a:pt x="365779" y="65913"/>
                  </a:cubicBezTo>
                  <a:cubicBezTo>
                    <a:pt x="372213" y="71133"/>
                    <a:pt x="378485" y="76717"/>
                    <a:pt x="384433" y="82504"/>
                  </a:cubicBezTo>
                  <a:cubicBezTo>
                    <a:pt x="385647" y="83750"/>
                    <a:pt x="385647" y="85749"/>
                    <a:pt x="384433" y="86995"/>
                  </a:cubicBezTo>
                  <a:cubicBezTo>
                    <a:pt x="383947" y="87513"/>
                    <a:pt x="383300" y="87841"/>
                    <a:pt x="382572" y="87926"/>
                  </a:cubicBezTo>
                  <a:close/>
                  <a:moveTo>
                    <a:pt x="331303" y="48351"/>
                  </a:moveTo>
                  <a:cubicBezTo>
                    <a:pt x="330615" y="48420"/>
                    <a:pt x="329927" y="48262"/>
                    <a:pt x="329320" y="47906"/>
                  </a:cubicBezTo>
                  <a:cubicBezTo>
                    <a:pt x="322401" y="43860"/>
                    <a:pt x="315198" y="39813"/>
                    <a:pt x="307914" y="36131"/>
                  </a:cubicBezTo>
                  <a:cubicBezTo>
                    <a:pt x="306337" y="35350"/>
                    <a:pt x="305729" y="33448"/>
                    <a:pt x="306498" y="31882"/>
                  </a:cubicBezTo>
                  <a:cubicBezTo>
                    <a:pt x="307267" y="30316"/>
                    <a:pt x="309169" y="29685"/>
                    <a:pt x="310747" y="30466"/>
                  </a:cubicBezTo>
                  <a:cubicBezTo>
                    <a:pt x="318192" y="34148"/>
                    <a:pt x="325557" y="38195"/>
                    <a:pt x="332639" y="42605"/>
                  </a:cubicBezTo>
                  <a:cubicBezTo>
                    <a:pt x="334136" y="43504"/>
                    <a:pt x="334621" y="45446"/>
                    <a:pt x="333731" y="46939"/>
                  </a:cubicBezTo>
                  <a:cubicBezTo>
                    <a:pt x="333690" y="46951"/>
                    <a:pt x="333690" y="46963"/>
                    <a:pt x="333690" y="46976"/>
                  </a:cubicBezTo>
                  <a:cubicBezTo>
                    <a:pt x="333164" y="47789"/>
                    <a:pt x="332274" y="48303"/>
                    <a:pt x="331303" y="48351"/>
                  </a:cubicBezTo>
                  <a:close/>
                  <a:moveTo>
                    <a:pt x="3297" y="66601"/>
                  </a:moveTo>
                  <a:cubicBezTo>
                    <a:pt x="1556" y="66811"/>
                    <a:pt x="-22" y="65581"/>
                    <a:pt x="-224" y="63849"/>
                  </a:cubicBezTo>
                  <a:cubicBezTo>
                    <a:pt x="-345" y="62724"/>
                    <a:pt x="140" y="61612"/>
                    <a:pt x="1030" y="60936"/>
                  </a:cubicBezTo>
                  <a:cubicBezTo>
                    <a:pt x="7586" y="55878"/>
                    <a:pt x="14465" y="51022"/>
                    <a:pt x="21263" y="46571"/>
                  </a:cubicBezTo>
                  <a:cubicBezTo>
                    <a:pt x="22638" y="45454"/>
                    <a:pt x="24662" y="45656"/>
                    <a:pt x="25754" y="47024"/>
                  </a:cubicBezTo>
                  <a:cubicBezTo>
                    <a:pt x="26887" y="48392"/>
                    <a:pt x="26685" y="50407"/>
                    <a:pt x="25309" y="51524"/>
                  </a:cubicBezTo>
                  <a:cubicBezTo>
                    <a:pt x="25107" y="51674"/>
                    <a:pt x="24905" y="51807"/>
                    <a:pt x="24702" y="51912"/>
                  </a:cubicBezTo>
                  <a:cubicBezTo>
                    <a:pt x="17864" y="56282"/>
                    <a:pt x="11147" y="61017"/>
                    <a:pt x="4713" y="65994"/>
                  </a:cubicBezTo>
                  <a:cubicBezTo>
                    <a:pt x="4308" y="66318"/>
                    <a:pt x="3823" y="66528"/>
                    <a:pt x="3297" y="66601"/>
                  </a:cubicBezTo>
                  <a:close/>
                  <a:moveTo>
                    <a:pt x="272710" y="21159"/>
                  </a:moveTo>
                  <a:cubicBezTo>
                    <a:pt x="272265" y="21256"/>
                    <a:pt x="271820" y="21256"/>
                    <a:pt x="271375" y="21159"/>
                  </a:cubicBezTo>
                  <a:cubicBezTo>
                    <a:pt x="263687" y="18610"/>
                    <a:pt x="255756" y="16303"/>
                    <a:pt x="247865" y="14402"/>
                  </a:cubicBezTo>
                  <a:cubicBezTo>
                    <a:pt x="246165" y="13985"/>
                    <a:pt x="245153" y="12277"/>
                    <a:pt x="245559" y="10586"/>
                  </a:cubicBezTo>
                  <a:cubicBezTo>
                    <a:pt x="245559" y="10574"/>
                    <a:pt x="245559" y="10566"/>
                    <a:pt x="245559" y="10557"/>
                  </a:cubicBezTo>
                  <a:cubicBezTo>
                    <a:pt x="245963" y="8882"/>
                    <a:pt x="247622" y="7842"/>
                    <a:pt x="249321" y="8235"/>
                  </a:cubicBezTo>
                  <a:cubicBezTo>
                    <a:pt x="249321" y="8243"/>
                    <a:pt x="249362" y="8247"/>
                    <a:pt x="249362" y="8251"/>
                  </a:cubicBezTo>
                  <a:cubicBezTo>
                    <a:pt x="257455" y="10193"/>
                    <a:pt x="265548" y="12500"/>
                    <a:pt x="273398" y="15130"/>
                  </a:cubicBezTo>
                  <a:cubicBezTo>
                    <a:pt x="275057" y="15717"/>
                    <a:pt x="275948" y="17542"/>
                    <a:pt x="275340" y="19205"/>
                  </a:cubicBezTo>
                  <a:cubicBezTo>
                    <a:pt x="274936" y="20358"/>
                    <a:pt x="273924" y="21179"/>
                    <a:pt x="272710" y="21321"/>
                  </a:cubicBezTo>
                  <a:close/>
                  <a:moveTo>
                    <a:pt x="58855" y="33056"/>
                  </a:moveTo>
                  <a:cubicBezTo>
                    <a:pt x="57114" y="33242"/>
                    <a:pt x="55536" y="31967"/>
                    <a:pt x="55334" y="30211"/>
                  </a:cubicBezTo>
                  <a:cubicBezTo>
                    <a:pt x="55213" y="28860"/>
                    <a:pt x="55941" y="27565"/>
                    <a:pt x="57155" y="26986"/>
                  </a:cubicBezTo>
                  <a:cubicBezTo>
                    <a:pt x="64722" y="23506"/>
                    <a:pt x="72491" y="20269"/>
                    <a:pt x="80260" y="17436"/>
                  </a:cubicBezTo>
                  <a:cubicBezTo>
                    <a:pt x="81960" y="16959"/>
                    <a:pt x="83740" y="17950"/>
                    <a:pt x="84185" y="19650"/>
                  </a:cubicBezTo>
                  <a:cubicBezTo>
                    <a:pt x="84631" y="21171"/>
                    <a:pt x="83902" y="22774"/>
                    <a:pt x="82445" y="23425"/>
                  </a:cubicBezTo>
                  <a:cubicBezTo>
                    <a:pt x="74838" y="26177"/>
                    <a:pt x="67231" y="29333"/>
                    <a:pt x="59826" y="32772"/>
                  </a:cubicBezTo>
                  <a:cubicBezTo>
                    <a:pt x="59462" y="32942"/>
                    <a:pt x="59097" y="33040"/>
                    <a:pt x="58693" y="33056"/>
                  </a:cubicBezTo>
                  <a:close/>
                  <a:moveTo>
                    <a:pt x="209423" y="7563"/>
                  </a:moveTo>
                  <a:lnTo>
                    <a:pt x="208735" y="7563"/>
                  </a:lnTo>
                  <a:cubicBezTo>
                    <a:pt x="200642" y="6754"/>
                    <a:pt x="192549" y="6309"/>
                    <a:pt x="184457" y="6187"/>
                  </a:cubicBezTo>
                  <a:cubicBezTo>
                    <a:pt x="182717" y="6143"/>
                    <a:pt x="181301" y="4698"/>
                    <a:pt x="181341" y="2950"/>
                  </a:cubicBezTo>
                  <a:cubicBezTo>
                    <a:pt x="181341" y="1230"/>
                    <a:pt x="182717" y="-166"/>
                    <a:pt x="184457" y="-166"/>
                  </a:cubicBezTo>
                  <a:cubicBezTo>
                    <a:pt x="184497" y="-166"/>
                    <a:pt x="184497" y="-166"/>
                    <a:pt x="184538" y="-166"/>
                  </a:cubicBezTo>
                  <a:cubicBezTo>
                    <a:pt x="192630" y="-166"/>
                    <a:pt x="201249" y="441"/>
                    <a:pt x="209504" y="1251"/>
                  </a:cubicBezTo>
                  <a:cubicBezTo>
                    <a:pt x="211245" y="1441"/>
                    <a:pt x="212499" y="2991"/>
                    <a:pt x="212337" y="4730"/>
                  </a:cubicBezTo>
                  <a:cubicBezTo>
                    <a:pt x="212175" y="6317"/>
                    <a:pt x="210840" y="7531"/>
                    <a:pt x="209261" y="7563"/>
                  </a:cubicBezTo>
                  <a:close/>
                  <a:moveTo>
                    <a:pt x="120401" y="12500"/>
                  </a:moveTo>
                  <a:cubicBezTo>
                    <a:pt x="118621" y="12556"/>
                    <a:pt x="117164" y="11172"/>
                    <a:pt x="117083" y="9408"/>
                  </a:cubicBezTo>
                  <a:cubicBezTo>
                    <a:pt x="117043" y="7939"/>
                    <a:pt x="118014" y="6628"/>
                    <a:pt x="119430" y="6228"/>
                  </a:cubicBezTo>
                  <a:cubicBezTo>
                    <a:pt x="127523" y="4488"/>
                    <a:pt x="135616" y="3071"/>
                    <a:pt x="144073" y="2181"/>
                  </a:cubicBezTo>
                  <a:cubicBezTo>
                    <a:pt x="145854" y="2149"/>
                    <a:pt x="147310" y="3557"/>
                    <a:pt x="147310" y="5321"/>
                  </a:cubicBezTo>
                  <a:cubicBezTo>
                    <a:pt x="147351" y="6835"/>
                    <a:pt x="146299" y="8158"/>
                    <a:pt x="144842" y="8494"/>
                  </a:cubicBezTo>
                  <a:cubicBezTo>
                    <a:pt x="136749" y="9505"/>
                    <a:pt x="128656" y="10881"/>
                    <a:pt x="120563" y="1254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 name="任意多边形: 形状 77"/>
            <p:cNvSpPr/>
            <p:nvPr/>
          </p:nvSpPr>
          <p:spPr>
            <a:xfrm>
              <a:off x="7303016" y="6297799"/>
              <a:ext cx="6761" cy="19058"/>
            </a:xfrm>
            <a:custGeom>
              <a:avLst/>
              <a:gdLst>
                <a:gd name="connsiteX0" fmla="*/ 3282 w 6761"/>
                <a:gd name="connsiteY0" fmla="*/ 18893 h 19058"/>
                <a:gd name="connsiteX1" fmla="*/ 2756 w 6761"/>
                <a:gd name="connsiteY1" fmla="*/ 18893 h 19058"/>
                <a:gd name="connsiteX2" fmla="*/ -239 w 6761"/>
                <a:gd name="connsiteY2" fmla="*/ 15535 h 19058"/>
                <a:gd name="connsiteX3" fmla="*/ 166 w 6761"/>
                <a:gd name="connsiteY3" fmla="*/ 2991 h 19058"/>
                <a:gd name="connsiteX4" fmla="*/ 3322 w 6761"/>
                <a:gd name="connsiteY4" fmla="*/ -166 h 19058"/>
                <a:gd name="connsiteX5" fmla="*/ 3363 w 6761"/>
                <a:gd name="connsiteY5" fmla="*/ -166 h 19058"/>
                <a:gd name="connsiteX6" fmla="*/ 6519 w 6761"/>
                <a:gd name="connsiteY6" fmla="*/ 3072 h 19058"/>
                <a:gd name="connsiteX7" fmla="*/ 6519 w 6761"/>
                <a:gd name="connsiteY7" fmla="*/ 3072 h 19058"/>
                <a:gd name="connsiteX8" fmla="*/ 6115 w 6761"/>
                <a:gd name="connsiteY8" fmla="*/ 15899 h 19058"/>
                <a:gd name="connsiteX9" fmla="*/ 3282 w 6761"/>
                <a:gd name="connsiteY9" fmla="*/ 18893 h 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1" h="19058">
                  <a:moveTo>
                    <a:pt x="3282" y="18893"/>
                  </a:moveTo>
                  <a:lnTo>
                    <a:pt x="2756" y="18893"/>
                  </a:lnTo>
                  <a:cubicBezTo>
                    <a:pt x="1016" y="18784"/>
                    <a:pt x="-320" y="17287"/>
                    <a:pt x="-239" y="15535"/>
                  </a:cubicBezTo>
                  <a:cubicBezTo>
                    <a:pt x="4" y="11488"/>
                    <a:pt x="125" y="7118"/>
                    <a:pt x="166" y="2991"/>
                  </a:cubicBezTo>
                  <a:cubicBezTo>
                    <a:pt x="166" y="1246"/>
                    <a:pt x="1583" y="-166"/>
                    <a:pt x="3322" y="-166"/>
                  </a:cubicBezTo>
                  <a:cubicBezTo>
                    <a:pt x="3322" y="-166"/>
                    <a:pt x="3363" y="-166"/>
                    <a:pt x="3363" y="-166"/>
                  </a:cubicBezTo>
                  <a:cubicBezTo>
                    <a:pt x="5143" y="-145"/>
                    <a:pt x="6559" y="1307"/>
                    <a:pt x="6519" y="3072"/>
                  </a:cubicBezTo>
                  <a:cubicBezTo>
                    <a:pt x="6519" y="3072"/>
                    <a:pt x="6519" y="3072"/>
                    <a:pt x="6519" y="3072"/>
                  </a:cubicBezTo>
                  <a:cubicBezTo>
                    <a:pt x="6519" y="7118"/>
                    <a:pt x="6519" y="11610"/>
                    <a:pt x="6115" y="15899"/>
                  </a:cubicBezTo>
                  <a:cubicBezTo>
                    <a:pt x="6034" y="17453"/>
                    <a:pt x="4819" y="18719"/>
                    <a:pt x="3282" y="18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9" name="任意多边形: 形状 78"/>
            <p:cNvSpPr/>
            <p:nvPr/>
          </p:nvSpPr>
          <p:spPr>
            <a:xfrm>
              <a:off x="7202686" y="6506507"/>
              <a:ext cx="15863" cy="14919"/>
            </a:xfrm>
            <a:custGeom>
              <a:avLst/>
              <a:gdLst>
                <a:gd name="connsiteX0" fmla="*/ 3259 w 15863"/>
                <a:gd name="connsiteY0" fmla="*/ 14734 h 14919"/>
                <a:gd name="connsiteX1" fmla="*/ -221 w 15863"/>
                <a:gd name="connsiteY1" fmla="*/ 11942 h 14919"/>
                <a:gd name="connsiteX2" fmla="*/ 872 w 15863"/>
                <a:gd name="connsiteY2" fmla="*/ 9191 h 14919"/>
                <a:gd name="connsiteX3" fmla="*/ 10219 w 15863"/>
                <a:gd name="connsiteY3" fmla="*/ 774 h 14919"/>
                <a:gd name="connsiteX4" fmla="*/ 14670 w 15863"/>
                <a:gd name="connsiteY4" fmla="*/ 746 h 14919"/>
                <a:gd name="connsiteX5" fmla="*/ 14711 w 15863"/>
                <a:gd name="connsiteY5" fmla="*/ 774 h 14919"/>
                <a:gd name="connsiteX6" fmla="*/ 14711 w 15863"/>
                <a:gd name="connsiteY6" fmla="*/ 5266 h 14919"/>
                <a:gd name="connsiteX7" fmla="*/ 5161 w 15863"/>
                <a:gd name="connsiteY7" fmla="*/ 13844 h 14919"/>
                <a:gd name="connsiteX8" fmla="*/ 3259 w 15863"/>
                <a:gd name="connsiteY8" fmla="*/ 14734 h 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3" h="14919">
                  <a:moveTo>
                    <a:pt x="3259" y="14734"/>
                  </a:moveTo>
                  <a:cubicBezTo>
                    <a:pt x="1519" y="14925"/>
                    <a:pt x="-19" y="13674"/>
                    <a:pt x="-221" y="11942"/>
                  </a:cubicBezTo>
                  <a:cubicBezTo>
                    <a:pt x="-342" y="10898"/>
                    <a:pt x="62" y="9871"/>
                    <a:pt x="872" y="9191"/>
                  </a:cubicBezTo>
                  <a:cubicBezTo>
                    <a:pt x="3987" y="6480"/>
                    <a:pt x="7144" y="3647"/>
                    <a:pt x="10219" y="774"/>
                  </a:cubicBezTo>
                  <a:cubicBezTo>
                    <a:pt x="11433" y="-468"/>
                    <a:pt x="13456" y="-480"/>
                    <a:pt x="14670" y="746"/>
                  </a:cubicBezTo>
                  <a:cubicBezTo>
                    <a:pt x="14711" y="754"/>
                    <a:pt x="14711" y="766"/>
                    <a:pt x="14711" y="774"/>
                  </a:cubicBezTo>
                  <a:cubicBezTo>
                    <a:pt x="15925" y="2020"/>
                    <a:pt x="15925" y="4019"/>
                    <a:pt x="14711" y="5266"/>
                  </a:cubicBezTo>
                  <a:cubicBezTo>
                    <a:pt x="11595" y="8179"/>
                    <a:pt x="8358" y="11093"/>
                    <a:pt x="5161" y="13844"/>
                  </a:cubicBezTo>
                  <a:cubicBezTo>
                    <a:pt x="4675" y="14378"/>
                    <a:pt x="3987" y="14698"/>
                    <a:pt x="3259" y="14734"/>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0" name="任意多边形: 形状 79"/>
            <p:cNvSpPr/>
            <p:nvPr/>
          </p:nvSpPr>
          <p:spPr>
            <a:xfrm>
              <a:off x="6724010" y="6319073"/>
              <a:ext cx="453209" cy="272342"/>
            </a:xfrm>
            <a:custGeom>
              <a:avLst/>
              <a:gdLst>
                <a:gd name="connsiteX0" fmla="*/ 323921 w 453209"/>
                <a:gd name="connsiteY0" fmla="*/ 270877 h 272342"/>
                <a:gd name="connsiteX1" fmla="*/ 307209 w 453209"/>
                <a:gd name="connsiteY1" fmla="*/ 272172 h 272342"/>
                <a:gd name="connsiteX2" fmla="*/ 303891 w 453209"/>
                <a:gd name="connsiteY2" fmla="*/ 269186 h 272342"/>
                <a:gd name="connsiteX3" fmla="*/ 303891 w 453209"/>
                <a:gd name="connsiteY3" fmla="*/ 269178 h 272342"/>
                <a:gd name="connsiteX4" fmla="*/ 306886 w 453209"/>
                <a:gd name="connsiteY4" fmla="*/ 265859 h 272342"/>
                <a:gd name="connsiteX5" fmla="*/ 330840 w 453209"/>
                <a:gd name="connsiteY5" fmla="*/ 263634 h 272342"/>
                <a:gd name="connsiteX6" fmla="*/ 334442 w 453209"/>
                <a:gd name="connsiteY6" fmla="*/ 266345 h 272342"/>
                <a:gd name="connsiteX7" fmla="*/ 331731 w 453209"/>
                <a:gd name="connsiteY7" fmla="*/ 269906 h 272342"/>
                <a:gd name="connsiteX8" fmla="*/ 370293 w 453209"/>
                <a:gd name="connsiteY8" fmla="*/ 261934 h 272342"/>
                <a:gd name="connsiteX9" fmla="*/ 366773 w 453209"/>
                <a:gd name="connsiteY9" fmla="*/ 259207 h 272342"/>
                <a:gd name="connsiteX10" fmla="*/ 369120 w 453209"/>
                <a:gd name="connsiteY10" fmla="*/ 255743 h 272342"/>
                <a:gd name="connsiteX11" fmla="*/ 391982 w 453209"/>
                <a:gd name="connsiteY11" fmla="*/ 248298 h 272342"/>
                <a:gd name="connsiteX12" fmla="*/ 396029 w 453209"/>
                <a:gd name="connsiteY12" fmla="*/ 250159 h 272342"/>
                <a:gd name="connsiteX13" fmla="*/ 394168 w 453209"/>
                <a:gd name="connsiteY13" fmla="*/ 254206 h 272342"/>
                <a:gd name="connsiteX14" fmla="*/ 370779 w 453209"/>
                <a:gd name="connsiteY14" fmla="*/ 261813 h 272342"/>
                <a:gd name="connsiteX15" fmla="*/ 267918 w 453209"/>
                <a:gd name="connsiteY15" fmla="*/ 271484 h 272342"/>
                <a:gd name="connsiteX16" fmla="*/ 267271 w 453209"/>
                <a:gd name="connsiteY16" fmla="*/ 271484 h 272342"/>
                <a:gd name="connsiteX17" fmla="*/ 242992 w 453209"/>
                <a:gd name="connsiteY17" fmla="*/ 268328 h 272342"/>
                <a:gd name="connsiteX18" fmla="*/ 240402 w 453209"/>
                <a:gd name="connsiteY18" fmla="*/ 264666 h 272342"/>
                <a:gd name="connsiteX19" fmla="*/ 244084 w 453209"/>
                <a:gd name="connsiteY19" fmla="*/ 262096 h 272342"/>
                <a:gd name="connsiteX20" fmla="*/ 267918 w 453209"/>
                <a:gd name="connsiteY20" fmla="*/ 265131 h 272342"/>
                <a:gd name="connsiteX21" fmla="*/ 270831 w 453209"/>
                <a:gd name="connsiteY21" fmla="*/ 268571 h 272342"/>
                <a:gd name="connsiteX22" fmla="*/ 267837 w 453209"/>
                <a:gd name="connsiteY22" fmla="*/ 271484 h 272342"/>
                <a:gd name="connsiteX23" fmla="*/ 429453 w 453209"/>
                <a:gd name="connsiteY23" fmla="*/ 238182 h 272342"/>
                <a:gd name="connsiteX24" fmla="*/ 426297 w 453209"/>
                <a:gd name="connsiteY24" fmla="*/ 236523 h 272342"/>
                <a:gd name="connsiteX25" fmla="*/ 427591 w 453209"/>
                <a:gd name="connsiteY25" fmla="*/ 232233 h 272342"/>
                <a:gd name="connsiteX26" fmla="*/ 448350 w 453209"/>
                <a:gd name="connsiteY26" fmla="*/ 220094 h 272342"/>
                <a:gd name="connsiteX27" fmla="*/ 452639 w 453209"/>
                <a:gd name="connsiteY27" fmla="*/ 221543 h 272342"/>
                <a:gd name="connsiteX28" fmla="*/ 451789 w 453209"/>
                <a:gd name="connsiteY28" fmla="*/ 225435 h 272342"/>
                <a:gd name="connsiteX29" fmla="*/ 430586 w 453209"/>
                <a:gd name="connsiteY29" fmla="*/ 237898 h 272342"/>
                <a:gd name="connsiteX30" fmla="*/ 429372 w 453209"/>
                <a:gd name="connsiteY30" fmla="*/ 238182 h 272342"/>
                <a:gd name="connsiteX31" fmla="*/ 205400 w 453209"/>
                <a:gd name="connsiteY31" fmla="*/ 259061 h 272342"/>
                <a:gd name="connsiteX32" fmla="*/ 204105 w 453209"/>
                <a:gd name="connsiteY32" fmla="*/ 259061 h 272342"/>
                <a:gd name="connsiteX33" fmla="*/ 181000 w 453209"/>
                <a:gd name="connsiteY33" fmla="*/ 250726 h 272342"/>
                <a:gd name="connsiteX34" fmla="*/ 179583 w 453209"/>
                <a:gd name="connsiteY34" fmla="*/ 246432 h 272342"/>
                <a:gd name="connsiteX35" fmla="*/ 183387 w 453209"/>
                <a:gd name="connsiteY35" fmla="*/ 244818 h 272342"/>
                <a:gd name="connsiteX36" fmla="*/ 206007 w 453209"/>
                <a:gd name="connsiteY36" fmla="*/ 252911 h 272342"/>
                <a:gd name="connsiteX37" fmla="*/ 208111 w 453209"/>
                <a:gd name="connsiteY37" fmla="*/ 256905 h 272342"/>
                <a:gd name="connsiteX38" fmla="*/ 208111 w 453209"/>
                <a:gd name="connsiteY38" fmla="*/ 256957 h 272342"/>
                <a:gd name="connsiteX39" fmla="*/ 205319 w 453209"/>
                <a:gd name="connsiteY39" fmla="*/ 259061 h 272342"/>
                <a:gd name="connsiteX40" fmla="*/ 147091 w 453209"/>
                <a:gd name="connsiteY40" fmla="*/ 233407 h 272342"/>
                <a:gd name="connsiteX41" fmla="*/ 145148 w 453209"/>
                <a:gd name="connsiteY41" fmla="*/ 233002 h 272342"/>
                <a:gd name="connsiteX42" fmla="*/ 124430 w 453209"/>
                <a:gd name="connsiteY42" fmla="*/ 219811 h 272342"/>
                <a:gd name="connsiteX43" fmla="*/ 123621 w 453209"/>
                <a:gd name="connsiteY43" fmla="*/ 215400 h 272342"/>
                <a:gd name="connsiteX44" fmla="*/ 128032 w 453209"/>
                <a:gd name="connsiteY44" fmla="*/ 214591 h 272342"/>
                <a:gd name="connsiteX45" fmla="*/ 148264 w 453209"/>
                <a:gd name="connsiteY45" fmla="*/ 227499 h 272342"/>
                <a:gd name="connsiteX46" fmla="*/ 149437 w 453209"/>
                <a:gd name="connsiteY46" fmla="*/ 231829 h 272342"/>
                <a:gd name="connsiteX47" fmla="*/ 147010 w 453209"/>
                <a:gd name="connsiteY47" fmla="*/ 233407 h 272342"/>
                <a:gd name="connsiteX48" fmla="*/ 95781 w 453209"/>
                <a:gd name="connsiteY48" fmla="*/ 195653 h 272342"/>
                <a:gd name="connsiteX49" fmla="*/ 93313 w 453209"/>
                <a:gd name="connsiteY49" fmla="*/ 194804 h 272342"/>
                <a:gd name="connsiteX50" fmla="*/ 75954 w 453209"/>
                <a:gd name="connsiteY50" fmla="*/ 177404 h 272342"/>
                <a:gd name="connsiteX51" fmla="*/ 76642 w 453209"/>
                <a:gd name="connsiteY51" fmla="*/ 172932 h 272342"/>
                <a:gd name="connsiteX52" fmla="*/ 80648 w 453209"/>
                <a:gd name="connsiteY52" fmla="*/ 173115 h 272342"/>
                <a:gd name="connsiteX53" fmla="*/ 97602 w 453209"/>
                <a:gd name="connsiteY53" fmla="*/ 190150 h 272342"/>
                <a:gd name="connsiteX54" fmla="*/ 97602 w 453209"/>
                <a:gd name="connsiteY54" fmla="*/ 194642 h 272342"/>
                <a:gd name="connsiteX55" fmla="*/ 95700 w 453209"/>
                <a:gd name="connsiteY55" fmla="*/ 195653 h 272342"/>
                <a:gd name="connsiteX56" fmla="*/ 53941 w 453209"/>
                <a:gd name="connsiteY56" fmla="*/ 147662 h 272342"/>
                <a:gd name="connsiteX57" fmla="*/ 50987 w 453209"/>
                <a:gd name="connsiteY57" fmla="*/ 146327 h 272342"/>
                <a:gd name="connsiteX58" fmla="*/ 37877 w 453209"/>
                <a:gd name="connsiteY58" fmla="*/ 125528 h 272342"/>
                <a:gd name="connsiteX59" fmla="*/ 39050 w 453209"/>
                <a:gd name="connsiteY59" fmla="*/ 121198 h 272342"/>
                <a:gd name="connsiteX60" fmla="*/ 43420 w 453209"/>
                <a:gd name="connsiteY60" fmla="*/ 122372 h 272342"/>
                <a:gd name="connsiteX61" fmla="*/ 56247 w 453209"/>
                <a:gd name="connsiteY61" fmla="*/ 142604 h 272342"/>
                <a:gd name="connsiteX62" fmla="*/ 55438 w 453209"/>
                <a:gd name="connsiteY62" fmla="*/ 147015 h 272342"/>
                <a:gd name="connsiteX63" fmla="*/ 53941 w 453209"/>
                <a:gd name="connsiteY63" fmla="*/ 147662 h 272342"/>
                <a:gd name="connsiteX64" fmla="*/ 23674 w 453209"/>
                <a:gd name="connsiteY64" fmla="*/ 91619 h 272342"/>
                <a:gd name="connsiteX65" fmla="*/ 20396 w 453209"/>
                <a:gd name="connsiteY65" fmla="*/ 89676 h 272342"/>
                <a:gd name="connsiteX66" fmla="*/ 12060 w 453209"/>
                <a:gd name="connsiteY66" fmla="*/ 66531 h 272342"/>
                <a:gd name="connsiteX67" fmla="*/ 13719 w 453209"/>
                <a:gd name="connsiteY67" fmla="*/ 62334 h 272342"/>
                <a:gd name="connsiteX68" fmla="*/ 17927 w 453209"/>
                <a:gd name="connsiteY68" fmla="*/ 64014 h 272342"/>
                <a:gd name="connsiteX69" fmla="*/ 18130 w 453209"/>
                <a:gd name="connsiteY69" fmla="*/ 64629 h 272342"/>
                <a:gd name="connsiteX70" fmla="*/ 26223 w 453209"/>
                <a:gd name="connsiteY70" fmla="*/ 87248 h 272342"/>
                <a:gd name="connsiteX71" fmla="*/ 24564 w 453209"/>
                <a:gd name="connsiteY71" fmla="*/ 91384 h 272342"/>
                <a:gd name="connsiteX72" fmla="*/ 23633 w 453209"/>
                <a:gd name="connsiteY72" fmla="*/ 91619 h 272342"/>
                <a:gd name="connsiteX73" fmla="*/ 6274 w 453209"/>
                <a:gd name="connsiteY73" fmla="*/ 30315 h 272342"/>
                <a:gd name="connsiteX74" fmla="*/ 2794 w 453209"/>
                <a:gd name="connsiteY74" fmla="*/ 27685 h 272342"/>
                <a:gd name="connsiteX75" fmla="*/ 527 w 453209"/>
                <a:gd name="connsiteY75" fmla="*/ 11013 h 272342"/>
                <a:gd name="connsiteX76" fmla="*/ -241 w 453209"/>
                <a:gd name="connsiteY76" fmla="*/ 3284 h 272342"/>
                <a:gd name="connsiteX77" fmla="*/ 2672 w 453209"/>
                <a:gd name="connsiteY77" fmla="*/ -155 h 272342"/>
                <a:gd name="connsiteX78" fmla="*/ 6111 w 453209"/>
                <a:gd name="connsiteY78" fmla="*/ 2758 h 272342"/>
                <a:gd name="connsiteX79" fmla="*/ 6840 w 453209"/>
                <a:gd name="connsiteY79" fmla="*/ 10325 h 272342"/>
                <a:gd name="connsiteX80" fmla="*/ 9065 w 453209"/>
                <a:gd name="connsiteY80" fmla="*/ 26511 h 272342"/>
                <a:gd name="connsiteX81" fmla="*/ 6476 w 453209"/>
                <a:gd name="connsiteY81" fmla="*/ 30153 h 272342"/>
                <a:gd name="connsiteX82" fmla="*/ 6476 w 453209"/>
                <a:gd name="connsiteY82" fmla="*/ 30153 h 2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3209" h="272342">
                  <a:moveTo>
                    <a:pt x="323921" y="270877"/>
                  </a:moveTo>
                  <a:cubicBezTo>
                    <a:pt x="318377" y="271484"/>
                    <a:pt x="312753" y="271929"/>
                    <a:pt x="307209" y="272172"/>
                  </a:cubicBezTo>
                  <a:cubicBezTo>
                    <a:pt x="305469" y="272265"/>
                    <a:pt x="303972" y="270926"/>
                    <a:pt x="303891" y="269186"/>
                  </a:cubicBezTo>
                  <a:cubicBezTo>
                    <a:pt x="303891" y="269182"/>
                    <a:pt x="303891" y="269182"/>
                    <a:pt x="303891" y="269178"/>
                  </a:cubicBezTo>
                  <a:cubicBezTo>
                    <a:pt x="303851" y="267450"/>
                    <a:pt x="305145" y="265989"/>
                    <a:pt x="306886" y="265859"/>
                  </a:cubicBezTo>
                  <a:cubicBezTo>
                    <a:pt x="314979" y="265455"/>
                    <a:pt x="323071" y="264726"/>
                    <a:pt x="330840" y="263634"/>
                  </a:cubicBezTo>
                  <a:cubicBezTo>
                    <a:pt x="332581" y="263415"/>
                    <a:pt x="334159" y="264617"/>
                    <a:pt x="334442" y="266345"/>
                  </a:cubicBezTo>
                  <a:cubicBezTo>
                    <a:pt x="334644" y="268073"/>
                    <a:pt x="333471" y="269655"/>
                    <a:pt x="331731" y="269906"/>
                  </a:cubicBezTo>
                  <a:close/>
                  <a:moveTo>
                    <a:pt x="370293" y="261934"/>
                  </a:moveTo>
                  <a:cubicBezTo>
                    <a:pt x="368554" y="262157"/>
                    <a:pt x="366976" y="260935"/>
                    <a:pt x="366773" y="259207"/>
                  </a:cubicBezTo>
                  <a:cubicBezTo>
                    <a:pt x="366571" y="257621"/>
                    <a:pt x="367583" y="256132"/>
                    <a:pt x="369120" y="255743"/>
                  </a:cubicBezTo>
                  <a:cubicBezTo>
                    <a:pt x="376768" y="253599"/>
                    <a:pt x="384497" y="251090"/>
                    <a:pt x="391982" y="248298"/>
                  </a:cubicBezTo>
                  <a:cubicBezTo>
                    <a:pt x="393601" y="247723"/>
                    <a:pt x="395422" y="248545"/>
                    <a:pt x="396029" y="250159"/>
                  </a:cubicBezTo>
                  <a:cubicBezTo>
                    <a:pt x="396636" y="251790"/>
                    <a:pt x="395786" y="253599"/>
                    <a:pt x="394168" y="254206"/>
                  </a:cubicBezTo>
                  <a:cubicBezTo>
                    <a:pt x="386479" y="257079"/>
                    <a:pt x="378629" y="259628"/>
                    <a:pt x="370779" y="261813"/>
                  </a:cubicBezTo>
                  <a:close/>
                  <a:moveTo>
                    <a:pt x="267918" y="271484"/>
                  </a:moveTo>
                  <a:lnTo>
                    <a:pt x="267271" y="271484"/>
                  </a:lnTo>
                  <a:cubicBezTo>
                    <a:pt x="259178" y="270756"/>
                    <a:pt x="251085" y="269704"/>
                    <a:pt x="242992" y="268328"/>
                  </a:cubicBezTo>
                  <a:cubicBezTo>
                    <a:pt x="241252" y="268024"/>
                    <a:pt x="240119" y="266386"/>
                    <a:pt x="240402" y="264666"/>
                  </a:cubicBezTo>
                  <a:cubicBezTo>
                    <a:pt x="240725" y="262946"/>
                    <a:pt x="242344" y="261793"/>
                    <a:pt x="244084" y="262096"/>
                  </a:cubicBezTo>
                  <a:cubicBezTo>
                    <a:pt x="251934" y="263432"/>
                    <a:pt x="259946" y="264443"/>
                    <a:pt x="267918" y="265131"/>
                  </a:cubicBezTo>
                  <a:cubicBezTo>
                    <a:pt x="269658" y="265301"/>
                    <a:pt x="270953" y="266827"/>
                    <a:pt x="270831" y="268571"/>
                  </a:cubicBezTo>
                  <a:cubicBezTo>
                    <a:pt x="270669" y="270133"/>
                    <a:pt x="269415" y="271359"/>
                    <a:pt x="267837" y="271484"/>
                  </a:cubicBezTo>
                  <a:close/>
                  <a:moveTo>
                    <a:pt x="429453" y="238182"/>
                  </a:moveTo>
                  <a:cubicBezTo>
                    <a:pt x="428158" y="238311"/>
                    <a:pt x="426903" y="237656"/>
                    <a:pt x="426297" y="236523"/>
                  </a:cubicBezTo>
                  <a:cubicBezTo>
                    <a:pt x="425487" y="234981"/>
                    <a:pt x="426054" y="233071"/>
                    <a:pt x="427591" y="232233"/>
                  </a:cubicBezTo>
                  <a:cubicBezTo>
                    <a:pt x="434632" y="228470"/>
                    <a:pt x="441633" y="224343"/>
                    <a:pt x="448350" y="220094"/>
                  </a:cubicBezTo>
                  <a:cubicBezTo>
                    <a:pt x="449928" y="219309"/>
                    <a:pt x="451830" y="219960"/>
                    <a:pt x="452639" y="221543"/>
                  </a:cubicBezTo>
                  <a:cubicBezTo>
                    <a:pt x="453286" y="222878"/>
                    <a:pt x="452963" y="224492"/>
                    <a:pt x="451789" y="225435"/>
                  </a:cubicBezTo>
                  <a:cubicBezTo>
                    <a:pt x="444910" y="229846"/>
                    <a:pt x="437789" y="234054"/>
                    <a:pt x="430586" y="237898"/>
                  </a:cubicBezTo>
                  <a:cubicBezTo>
                    <a:pt x="430222" y="238080"/>
                    <a:pt x="429777" y="238178"/>
                    <a:pt x="429372" y="238182"/>
                  </a:cubicBezTo>
                  <a:close/>
                  <a:moveTo>
                    <a:pt x="205400" y="259061"/>
                  </a:moveTo>
                  <a:cubicBezTo>
                    <a:pt x="204955" y="259138"/>
                    <a:pt x="204550" y="259138"/>
                    <a:pt x="204105" y="259061"/>
                  </a:cubicBezTo>
                  <a:cubicBezTo>
                    <a:pt x="196295" y="256593"/>
                    <a:pt x="188526" y="253801"/>
                    <a:pt x="181000" y="250726"/>
                  </a:cubicBezTo>
                  <a:cubicBezTo>
                    <a:pt x="179422" y="249933"/>
                    <a:pt x="178774" y="248011"/>
                    <a:pt x="179583" y="246432"/>
                  </a:cubicBezTo>
                  <a:cubicBezTo>
                    <a:pt x="180272" y="245036"/>
                    <a:pt x="181890" y="244352"/>
                    <a:pt x="183387" y="244818"/>
                  </a:cubicBezTo>
                  <a:cubicBezTo>
                    <a:pt x="190792" y="247853"/>
                    <a:pt x="198400" y="250604"/>
                    <a:pt x="206007" y="252911"/>
                  </a:cubicBezTo>
                  <a:cubicBezTo>
                    <a:pt x="207707" y="253429"/>
                    <a:pt x="208637" y="255213"/>
                    <a:pt x="208111" y="256905"/>
                  </a:cubicBezTo>
                  <a:cubicBezTo>
                    <a:pt x="208111" y="256921"/>
                    <a:pt x="208111" y="256941"/>
                    <a:pt x="208111" y="256957"/>
                  </a:cubicBezTo>
                  <a:cubicBezTo>
                    <a:pt x="207666" y="258143"/>
                    <a:pt x="206574" y="258964"/>
                    <a:pt x="205319" y="259061"/>
                  </a:cubicBezTo>
                  <a:close/>
                  <a:moveTo>
                    <a:pt x="147091" y="233407"/>
                  </a:moveTo>
                  <a:cubicBezTo>
                    <a:pt x="146403" y="233492"/>
                    <a:pt x="145715" y="233350"/>
                    <a:pt x="145148" y="233002"/>
                  </a:cubicBezTo>
                  <a:cubicBezTo>
                    <a:pt x="138067" y="228956"/>
                    <a:pt x="131107" y="224464"/>
                    <a:pt x="124430" y="219811"/>
                  </a:cubicBezTo>
                  <a:cubicBezTo>
                    <a:pt x="122973" y="218815"/>
                    <a:pt x="122609" y="216841"/>
                    <a:pt x="123621" y="215400"/>
                  </a:cubicBezTo>
                  <a:cubicBezTo>
                    <a:pt x="124633" y="213960"/>
                    <a:pt x="126575" y="213595"/>
                    <a:pt x="128032" y="214591"/>
                  </a:cubicBezTo>
                  <a:cubicBezTo>
                    <a:pt x="134587" y="219163"/>
                    <a:pt x="141426" y="223493"/>
                    <a:pt x="148264" y="227499"/>
                  </a:cubicBezTo>
                  <a:cubicBezTo>
                    <a:pt x="149761" y="228393"/>
                    <a:pt x="150287" y="230303"/>
                    <a:pt x="149437" y="231829"/>
                  </a:cubicBezTo>
                  <a:cubicBezTo>
                    <a:pt x="148911" y="232703"/>
                    <a:pt x="148021" y="233285"/>
                    <a:pt x="147010" y="233407"/>
                  </a:cubicBezTo>
                  <a:close/>
                  <a:moveTo>
                    <a:pt x="95781" y="195653"/>
                  </a:moveTo>
                  <a:cubicBezTo>
                    <a:pt x="94891" y="195734"/>
                    <a:pt x="93961" y="195427"/>
                    <a:pt x="93313" y="194804"/>
                  </a:cubicBezTo>
                  <a:cubicBezTo>
                    <a:pt x="87324" y="189300"/>
                    <a:pt x="81457" y="183433"/>
                    <a:pt x="75954" y="177404"/>
                  </a:cubicBezTo>
                  <a:cubicBezTo>
                    <a:pt x="74901" y="175983"/>
                    <a:pt x="75225" y="173980"/>
                    <a:pt x="76642" y="172932"/>
                  </a:cubicBezTo>
                  <a:cubicBezTo>
                    <a:pt x="77855" y="172038"/>
                    <a:pt x="79514" y="172111"/>
                    <a:pt x="80648" y="173115"/>
                  </a:cubicBezTo>
                  <a:cubicBezTo>
                    <a:pt x="86029" y="179022"/>
                    <a:pt x="91735" y="184728"/>
                    <a:pt x="97602" y="190150"/>
                  </a:cubicBezTo>
                  <a:cubicBezTo>
                    <a:pt x="98816" y="191396"/>
                    <a:pt x="98816" y="193395"/>
                    <a:pt x="97602" y="194642"/>
                  </a:cubicBezTo>
                  <a:cubicBezTo>
                    <a:pt x="97076" y="195180"/>
                    <a:pt x="96429" y="195536"/>
                    <a:pt x="95700" y="195653"/>
                  </a:cubicBezTo>
                  <a:close/>
                  <a:moveTo>
                    <a:pt x="53941" y="147662"/>
                  </a:moveTo>
                  <a:cubicBezTo>
                    <a:pt x="52767" y="147796"/>
                    <a:pt x="51634" y="147282"/>
                    <a:pt x="50987" y="146327"/>
                  </a:cubicBezTo>
                  <a:cubicBezTo>
                    <a:pt x="46374" y="139610"/>
                    <a:pt x="41963" y="132650"/>
                    <a:pt x="37877" y="125528"/>
                  </a:cubicBezTo>
                  <a:cubicBezTo>
                    <a:pt x="37027" y="124003"/>
                    <a:pt x="37553" y="122093"/>
                    <a:pt x="39050" y="121198"/>
                  </a:cubicBezTo>
                  <a:cubicBezTo>
                    <a:pt x="40587" y="120361"/>
                    <a:pt x="42530" y="120875"/>
                    <a:pt x="43420" y="122372"/>
                  </a:cubicBezTo>
                  <a:cubicBezTo>
                    <a:pt x="47467" y="129332"/>
                    <a:pt x="51513" y="136170"/>
                    <a:pt x="56247" y="142604"/>
                  </a:cubicBezTo>
                  <a:cubicBezTo>
                    <a:pt x="57218" y="144053"/>
                    <a:pt x="56854" y="145999"/>
                    <a:pt x="55438" y="147015"/>
                  </a:cubicBezTo>
                  <a:cubicBezTo>
                    <a:pt x="54993" y="147363"/>
                    <a:pt x="54508" y="147585"/>
                    <a:pt x="53941" y="147662"/>
                  </a:cubicBezTo>
                  <a:close/>
                  <a:moveTo>
                    <a:pt x="23674" y="91619"/>
                  </a:moveTo>
                  <a:cubicBezTo>
                    <a:pt x="22257" y="91793"/>
                    <a:pt x="20922" y="90996"/>
                    <a:pt x="20396" y="89676"/>
                  </a:cubicBezTo>
                  <a:cubicBezTo>
                    <a:pt x="17320" y="82109"/>
                    <a:pt x="14488" y="74300"/>
                    <a:pt x="12060" y="66531"/>
                  </a:cubicBezTo>
                  <a:cubicBezTo>
                    <a:pt x="11372" y="64908"/>
                    <a:pt x="12100" y="63030"/>
                    <a:pt x="13719" y="62334"/>
                  </a:cubicBezTo>
                  <a:cubicBezTo>
                    <a:pt x="15378" y="61638"/>
                    <a:pt x="17239" y="62391"/>
                    <a:pt x="17927" y="64014"/>
                  </a:cubicBezTo>
                  <a:cubicBezTo>
                    <a:pt x="18008" y="64212"/>
                    <a:pt x="18089" y="64418"/>
                    <a:pt x="18130" y="64629"/>
                  </a:cubicBezTo>
                  <a:cubicBezTo>
                    <a:pt x="20517" y="72236"/>
                    <a:pt x="23268" y="79843"/>
                    <a:pt x="26223" y="87248"/>
                  </a:cubicBezTo>
                  <a:cubicBezTo>
                    <a:pt x="26910" y="88855"/>
                    <a:pt x="26142" y="90704"/>
                    <a:pt x="24564" y="91384"/>
                  </a:cubicBezTo>
                  <a:cubicBezTo>
                    <a:pt x="24240" y="91509"/>
                    <a:pt x="23957" y="91586"/>
                    <a:pt x="23633" y="91619"/>
                  </a:cubicBezTo>
                  <a:close/>
                  <a:moveTo>
                    <a:pt x="6274" y="30315"/>
                  </a:moveTo>
                  <a:cubicBezTo>
                    <a:pt x="4614" y="30489"/>
                    <a:pt x="3077" y="29340"/>
                    <a:pt x="2794" y="27685"/>
                  </a:cubicBezTo>
                  <a:cubicBezTo>
                    <a:pt x="1904" y="22181"/>
                    <a:pt x="1094" y="16557"/>
                    <a:pt x="527" y="11013"/>
                  </a:cubicBezTo>
                  <a:cubicBezTo>
                    <a:pt x="244" y="8423"/>
                    <a:pt x="1" y="5874"/>
                    <a:pt x="-241" y="3284"/>
                  </a:cubicBezTo>
                  <a:cubicBezTo>
                    <a:pt x="-282" y="1561"/>
                    <a:pt x="972" y="71"/>
                    <a:pt x="2672" y="-155"/>
                  </a:cubicBezTo>
                  <a:cubicBezTo>
                    <a:pt x="4412" y="-297"/>
                    <a:pt x="5950" y="1006"/>
                    <a:pt x="6111" y="2758"/>
                  </a:cubicBezTo>
                  <a:cubicBezTo>
                    <a:pt x="6111" y="5267"/>
                    <a:pt x="6557" y="7816"/>
                    <a:pt x="6840" y="10325"/>
                  </a:cubicBezTo>
                  <a:cubicBezTo>
                    <a:pt x="7407" y="15747"/>
                    <a:pt x="8175" y="21251"/>
                    <a:pt x="9065" y="26511"/>
                  </a:cubicBezTo>
                  <a:cubicBezTo>
                    <a:pt x="9349" y="28231"/>
                    <a:pt x="8216" y="29857"/>
                    <a:pt x="6476" y="30153"/>
                  </a:cubicBezTo>
                  <a:cubicBezTo>
                    <a:pt x="6476" y="30153"/>
                    <a:pt x="6476" y="30153"/>
                    <a:pt x="6476" y="301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1" name="任意多边形: 形状 80"/>
            <p:cNvSpPr/>
            <p:nvPr/>
          </p:nvSpPr>
          <p:spPr>
            <a:xfrm>
              <a:off x="6723522" y="6266625"/>
              <a:ext cx="7341" cy="18994"/>
            </a:xfrm>
            <a:custGeom>
              <a:avLst/>
              <a:gdLst>
                <a:gd name="connsiteX0" fmla="*/ 3282 w 7341"/>
                <a:gd name="connsiteY0" fmla="*/ 18829 h 18994"/>
                <a:gd name="connsiteX1" fmla="*/ 2756 w 7341"/>
                <a:gd name="connsiteY1" fmla="*/ 18829 h 18994"/>
                <a:gd name="connsiteX2" fmla="*/ -239 w 7341"/>
                <a:gd name="connsiteY2" fmla="*/ 15470 h 18994"/>
                <a:gd name="connsiteX3" fmla="*/ 773 w 7341"/>
                <a:gd name="connsiteY3" fmla="*/ 2683 h 18994"/>
                <a:gd name="connsiteX4" fmla="*/ 4253 w 7341"/>
                <a:gd name="connsiteY4" fmla="*/ -149 h 18994"/>
                <a:gd name="connsiteX5" fmla="*/ 7085 w 7341"/>
                <a:gd name="connsiteY5" fmla="*/ 3331 h 18994"/>
                <a:gd name="connsiteX6" fmla="*/ 6114 w 7341"/>
                <a:gd name="connsiteY6" fmla="*/ 15834 h 18994"/>
                <a:gd name="connsiteX7" fmla="*/ 3282 w 7341"/>
                <a:gd name="connsiteY7" fmla="*/ 18829 h 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1" h="18994">
                  <a:moveTo>
                    <a:pt x="3282" y="18829"/>
                  </a:moveTo>
                  <a:lnTo>
                    <a:pt x="2756" y="18829"/>
                  </a:lnTo>
                  <a:cubicBezTo>
                    <a:pt x="1015" y="18720"/>
                    <a:pt x="-320" y="17222"/>
                    <a:pt x="-239" y="15470"/>
                  </a:cubicBezTo>
                  <a:cubicBezTo>
                    <a:pt x="4" y="11222"/>
                    <a:pt x="328" y="6932"/>
                    <a:pt x="773" y="2683"/>
                  </a:cubicBezTo>
                  <a:cubicBezTo>
                    <a:pt x="935" y="939"/>
                    <a:pt x="2513" y="-327"/>
                    <a:pt x="4253" y="-149"/>
                  </a:cubicBezTo>
                  <a:cubicBezTo>
                    <a:pt x="5993" y="29"/>
                    <a:pt x="7247" y="1587"/>
                    <a:pt x="7085" y="3331"/>
                  </a:cubicBezTo>
                  <a:cubicBezTo>
                    <a:pt x="6681" y="7377"/>
                    <a:pt x="6357" y="11667"/>
                    <a:pt x="6114" y="15834"/>
                  </a:cubicBezTo>
                  <a:cubicBezTo>
                    <a:pt x="6033" y="17396"/>
                    <a:pt x="4819" y="18671"/>
                    <a:pt x="3282" y="1882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2" name="任意多边形: 形状 81"/>
            <p:cNvSpPr/>
            <p:nvPr/>
          </p:nvSpPr>
          <p:spPr>
            <a:xfrm>
              <a:off x="6798952" y="6077874"/>
              <a:ext cx="439276" cy="439071"/>
            </a:xfrm>
            <a:custGeom>
              <a:avLst/>
              <a:gdLst>
                <a:gd name="connsiteX0" fmla="*/ 0 w 439276"/>
                <a:gd name="connsiteY0" fmla="*/ 170595 h 439071"/>
                <a:gd name="connsiteX1" fmla="*/ 1134 w 439276"/>
                <a:gd name="connsiteY1" fmla="*/ 174641 h 439071"/>
                <a:gd name="connsiteX2" fmla="*/ 34517 w 439276"/>
                <a:gd name="connsiteY2" fmla="*/ 200781 h 439071"/>
                <a:gd name="connsiteX3" fmla="*/ 38118 w 439276"/>
                <a:gd name="connsiteY3" fmla="*/ 260467 h 439071"/>
                <a:gd name="connsiteX4" fmla="*/ 8174 w 439276"/>
                <a:gd name="connsiteY4" fmla="*/ 290410 h 439071"/>
                <a:gd name="connsiteX5" fmla="*/ 7486 w 439276"/>
                <a:gd name="connsiteY5" fmla="*/ 294457 h 439071"/>
                <a:gd name="connsiteX6" fmla="*/ 29742 w 439276"/>
                <a:gd name="connsiteY6" fmla="*/ 340141 h 439071"/>
                <a:gd name="connsiteX7" fmla="*/ 33303 w 439276"/>
                <a:gd name="connsiteY7" fmla="*/ 342084 h 439071"/>
                <a:gd name="connsiteX8" fmla="*/ 75346 w 439276"/>
                <a:gd name="connsiteY8" fmla="*/ 336985 h 439071"/>
                <a:gd name="connsiteX9" fmla="*/ 120140 w 439276"/>
                <a:gd name="connsiteY9" fmla="*/ 376600 h 439071"/>
                <a:gd name="connsiteX10" fmla="*/ 120140 w 439276"/>
                <a:gd name="connsiteY10" fmla="*/ 418805 h 439071"/>
                <a:gd name="connsiteX11" fmla="*/ 122487 w 439276"/>
                <a:gd name="connsiteY11" fmla="*/ 422082 h 439071"/>
                <a:gd name="connsiteX12" fmla="*/ 170519 w 439276"/>
                <a:gd name="connsiteY12" fmla="*/ 438673 h 439071"/>
                <a:gd name="connsiteX13" fmla="*/ 174565 w 439276"/>
                <a:gd name="connsiteY13" fmla="*/ 437499 h 439071"/>
                <a:gd name="connsiteX14" fmla="*/ 200705 w 439276"/>
                <a:gd name="connsiteY14" fmla="*/ 404157 h 439071"/>
                <a:gd name="connsiteX15" fmla="*/ 260390 w 439276"/>
                <a:gd name="connsiteY15" fmla="*/ 400555 h 439071"/>
                <a:gd name="connsiteX16" fmla="*/ 290334 w 439276"/>
                <a:gd name="connsiteY16" fmla="*/ 430499 h 439071"/>
                <a:gd name="connsiteX17" fmla="*/ 294381 w 439276"/>
                <a:gd name="connsiteY17" fmla="*/ 431147 h 439071"/>
                <a:gd name="connsiteX18" fmla="*/ 340066 w 439276"/>
                <a:gd name="connsiteY18" fmla="*/ 408891 h 439071"/>
                <a:gd name="connsiteX19" fmla="*/ 342008 w 439276"/>
                <a:gd name="connsiteY19" fmla="*/ 405330 h 439071"/>
                <a:gd name="connsiteX20" fmla="*/ 336909 w 439276"/>
                <a:gd name="connsiteY20" fmla="*/ 363287 h 439071"/>
                <a:gd name="connsiteX21" fmla="*/ 376524 w 439276"/>
                <a:gd name="connsiteY21" fmla="*/ 318493 h 439071"/>
                <a:gd name="connsiteX22" fmla="*/ 418931 w 439276"/>
                <a:gd name="connsiteY22" fmla="*/ 318493 h 439071"/>
                <a:gd name="connsiteX23" fmla="*/ 422209 w 439276"/>
                <a:gd name="connsiteY23" fmla="*/ 316146 h 439071"/>
                <a:gd name="connsiteX24" fmla="*/ 438799 w 439276"/>
                <a:gd name="connsiteY24" fmla="*/ 268074 h 439071"/>
                <a:gd name="connsiteX25" fmla="*/ 437626 w 439276"/>
                <a:gd name="connsiteY25" fmla="*/ 264027 h 439071"/>
                <a:gd name="connsiteX26" fmla="*/ 404283 w 439276"/>
                <a:gd name="connsiteY26" fmla="*/ 237887 h 439071"/>
                <a:gd name="connsiteX27" fmla="*/ 400682 w 439276"/>
                <a:gd name="connsiteY27" fmla="*/ 178202 h 439071"/>
                <a:gd name="connsiteX28" fmla="*/ 430625 w 439276"/>
                <a:gd name="connsiteY28" fmla="*/ 148258 h 439071"/>
                <a:gd name="connsiteX29" fmla="*/ 431273 w 439276"/>
                <a:gd name="connsiteY29" fmla="*/ 144212 h 439071"/>
                <a:gd name="connsiteX30" fmla="*/ 409017 w 439276"/>
                <a:gd name="connsiteY30" fmla="*/ 98527 h 439071"/>
                <a:gd name="connsiteX31" fmla="*/ 405457 w 439276"/>
                <a:gd name="connsiteY31" fmla="*/ 96585 h 439071"/>
                <a:gd name="connsiteX32" fmla="*/ 363414 w 439276"/>
                <a:gd name="connsiteY32" fmla="*/ 101724 h 439071"/>
                <a:gd name="connsiteX33" fmla="*/ 318619 w 439276"/>
                <a:gd name="connsiteY33" fmla="*/ 62068 h 439071"/>
                <a:gd name="connsiteX34" fmla="*/ 318619 w 439276"/>
                <a:gd name="connsiteY34" fmla="*/ 19945 h 439071"/>
                <a:gd name="connsiteX35" fmla="*/ 316272 w 439276"/>
                <a:gd name="connsiteY35" fmla="*/ 16627 h 439071"/>
                <a:gd name="connsiteX36" fmla="*/ 268200 w 439276"/>
                <a:gd name="connsiteY36" fmla="*/ 77 h 439071"/>
                <a:gd name="connsiteX37" fmla="*/ 264154 w 439276"/>
                <a:gd name="connsiteY37" fmla="*/ 1210 h 439071"/>
                <a:gd name="connsiteX38" fmla="*/ 238014 w 439276"/>
                <a:gd name="connsiteY38" fmla="*/ 34593 h 439071"/>
                <a:gd name="connsiteX39" fmla="*/ 178328 w 439276"/>
                <a:gd name="connsiteY39" fmla="*/ 38194 h 439071"/>
                <a:gd name="connsiteX40" fmla="*/ 148384 w 439276"/>
                <a:gd name="connsiteY40" fmla="*/ 8250 h 439071"/>
                <a:gd name="connsiteX41" fmla="*/ 144338 w 439276"/>
                <a:gd name="connsiteY41" fmla="*/ 7562 h 439071"/>
                <a:gd name="connsiteX42" fmla="*/ 98653 w 439276"/>
                <a:gd name="connsiteY42" fmla="*/ 29818 h 439071"/>
                <a:gd name="connsiteX43" fmla="*/ 96711 w 439276"/>
                <a:gd name="connsiteY43" fmla="*/ 33379 h 439071"/>
                <a:gd name="connsiteX44" fmla="*/ 101850 w 439276"/>
                <a:gd name="connsiteY44" fmla="*/ 75422 h 439071"/>
                <a:gd name="connsiteX45" fmla="*/ 62195 w 439276"/>
                <a:gd name="connsiteY45" fmla="*/ 120216 h 439071"/>
                <a:gd name="connsiteX46" fmla="*/ 19828 w 439276"/>
                <a:gd name="connsiteY46" fmla="*/ 120216 h 439071"/>
                <a:gd name="connsiteX47" fmla="*/ 16510 w 439276"/>
                <a:gd name="connsiteY47" fmla="*/ 122563 h 4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9276" h="439071">
                  <a:moveTo>
                    <a:pt x="0" y="170595"/>
                  </a:moveTo>
                  <a:cubicBezTo>
                    <a:pt x="-566" y="172043"/>
                    <a:pt x="-121" y="173698"/>
                    <a:pt x="1134" y="174641"/>
                  </a:cubicBezTo>
                  <a:lnTo>
                    <a:pt x="34517" y="200781"/>
                  </a:lnTo>
                  <a:cubicBezTo>
                    <a:pt x="32453" y="220738"/>
                    <a:pt x="33667" y="240902"/>
                    <a:pt x="38118" y="260467"/>
                  </a:cubicBezTo>
                  <a:lnTo>
                    <a:pt x="8174" y="290410"/>
                  </a:lnTo>
                  <a:cubicBezTo>
                    <a:pt x="7082" y="291471"/>
                    <a:pt x="6839" y="293101"/>
                    <a:pt x="7486" y="294457"/>
                  </a:cubicBezTo>
                  <a:lnTo>
                    <a:pt x="29742" y="340141"/>
                  </a:lnTo>
                  <a:cubicBezTo>
                    <a:pt x="30389" y="341493"/>
                    <a:pt x="31806" y="342278"/>
                    <a:pt x="33303" y="342084"/>
                  </a:cubicBezTo>
                  <a:lnTo>
                    <a:pt x="75346" y="336985"/>
                  </a:lnTo>
                  <a:cubicBezTo>
                    <a:pt x="88011" y="352544"/>
                    <a:pt x="103145" y="365921"/>
                    <a:pt x="120140" y="376600"/>
                  </a:cubicBezTo>
                  <a:lnTo>
                    <a:pt x="120140" y="418805"/>
                  </a:lnTo>
                  <a:cubicBezTo>
                    <a:pt x="120140" y="420286"/>
                    <a:pt x="121071" y="421601"/>
                    <a:pt x="122487" y="422082"/>
                  </a:cubicBezTo>
                  <a:lnTo>
                    <a:pt x="170519" y="438673"/>
                  </a:lnTo>
                  <a:cubicBezTo>
                    <a:pt x="171975" y="439235"/>
                    <a:pt x="173634" y="438754"/>
                    <a:pt x="174565" y="437499"/>
                  </a:cubicBezTo>
                  <a:lnTo>
                    <a:pt x="200705" y="404157"/>
                  </a:lnTo>
                  <a:cubicBezTo>
                    <a:pt x="220654" y="406180"/>
                    <a:pt x="240806" y="404966"/>
                    <a:pt x="260390" y="400555"/>
                  </a:cubicBezTo>
                  <a:lnTo>
                    <a:pt x="290334" y="430499"/>
                  </a:lnTo>
                  <a:cubicBezTo>
                    <a:pt x="291386" y="431559"/>
                    <a:pt x="293046" y="431818"/>
                    <a:pt x="294381" y="431147"/>
                  </a:cubicBezTo>
                  <a:lnTo>
                    <a:pt x="340066" y="408891"/>
                  </a:lnTo>
                  <a:cubicBezTo>
                    <a:pt x="341401" y="408252"/>
                    <a:pt x="342210" y="406815"/>
                    <a:pt x="342008" y="405330"/>
                  </a:cubicBezTo>
                  <a:lnTo>
                    <a:pt x="336909" y="363287"/>
                  </a:lnTo>
                  <a:cubicBezTo>
                    <a:pt x="352447" y="350610"/>
                    <a:pt x="365842" y="335480"/>
                    <a:pt x="376524" y="318493"/>
                  </a:cubicBezTo>
                  <a:lnTo>
                    <a:pt x="418931" y="318493"/>
                  </a:lnTo>
                  <a:cubicBezTo>
                    <a:pt x="420388" y="318477"/>
                    <a:pt x="421723" y="317538"/>
                    <a:pt x="422209" y="316146"/>
                  </a:cubicBezTo>
                  <a:lnTo>
                    <a:pt x="438799" y="268074"/>
                  </a:lnTo>
                  <a:cubicBezTo>
                    <a:pt x="439366" y="266613"/>
                    <a:pt x="438880" y="264958"/>
                    <a:pt x="437626" y="264027"/>
                  </a:cubicBezTo>
                  <a:lnTo>
                    <a:pt x="404283" y="237887"/>
                  </a:lnTo>
                  <a:cubicBezTo>
                    <a:pt x="406306" y="217930"/>
                    <a:pt x="405092" y="197775"/>
                    <a:pt x="400682" y="178202"/>
                  </a:cubicBezTo>
                  <a:lnTo>
                    <a:pt x="430625" y="148258"/>
                  </a:lnTo>
                  <a:cubicBezTo>
                    <a:pt x="431678" y="147186"/>
                    <a:pt x="431961" y="145559"/>
                    <a:pt x="431273" y="144212"/>
                  </a:cubicBezTo>
                  <a:lnTo>
                    <a:pt x="409017" y="98527"/>
                  </a:lnTo>
                  <a:cubicBezTo>
                    <a:pt x="408370" y="97192"/>
                    <a:pt x="406954" y="96415"/>
                    <a:pt x="405457" y="96585"/>
                  </a:cubicBezTo>
                  <a:lnTo>
                    <a:pt x="363414" y="101724"/>
                  </a:lnTo>
                  <a:cubicBezTo>
                    <a:pt x="350748" y="86145"/>
                    <a:pt x="335615" y="72751"/>
                    <a:pt x="318619" y="62068"/>
                  </a:cubicBezTo>
                  <a:lnTo>
                    <a:pt x="318619" y="19945"/>
                  </a:lnTo>
                  <a:cubicBezTo>
                    <a:pt x="318619" y="18456"/>
                    <a:pt x="317688" y="17132"/>
                    <a:pt x="316272" y="16627"/>
                  </a:cubicBezTo>
                  <a:lnTo>
                    <a:pt x="268200" y="77"/>
                  </a:lnTo>
                  <a:cubicBezTo>
                    <a:pt x="266744" y="-494"/>
                    <a:pt x="265084" y="-33"/>
                    <a:pt x="264154" y="1210"/>
                  </a:cubicBezTo>
                  <a:lnTo>
                    <a:pt x="238014" y="34593"/>
                  </a:lnTo>
                  <a:cubicBezTo>
                    <a:pt x="218065" y="32525"/>
                    <a:pt x="197913" y="33743"/>
                    <a:pt x="178328" y="38194"/>
                  </a:cubicBezTo>
                  <a:lnTo>
                    <a:pt x="148384" y="8250"/>
                  </a:lnTo>
                  <a:cubicBezTo>
                    <a:pt x="147332" y="7178"/>
                    <a:pt x="145714" y="6899"/>
                    <a:pt x="144338" y="7562"/>
                  </a:cubicBezTo>
                  <a:lnTo>
                    <a:pt x="98653" y="29818"/>
                  </a:lnTo>
                  <a:cubicBezTo>
                    <a:pt x="97318" y="30474"/>
                    <a:pt x="96549" y="31902"/>
                    <a:pt x="96711" y="33379"/>
                  </a:cubicBezTo>
                  <a:lnTo>
                    <a:pt x="101850" y="75422"/>
                  </a:lnTo>
                  <a:cubicBezTo>
                    <a:pt x="86271" y="88095"/>
                    <a:pt x="72877" y="103225"/>
                    <a:pt x="62195" y="120216"/>
                  </a:cubicBezTo>
                  <a:lnTo>
                    <a:pt x="19828" y="120216"/>
                  </a:lnTo>
                  <a:cubicBezTo>
                    <a:pt x="18331" y="120204"/>
                    <a:pt x="16996" y="121151"/>
                    <a:pt x="16510" y="12256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3" name="任意多边形: 形状 82"/>
            <p:cNvSpPr/>
            <p:nvPr/>
          </p:nvSpPr>
          <p:spPr>
            <a:xfrm>
              <a:off x="6968533" y="6247518"/>
              <a:ext cx="99793" cy="99782"/>
            </a:xfrm>
            <a:custGeom>
              <a:avLst/>
              <a:gdLst>
                <a:gd name="connsiteX0" fmla="*/ 55119 w 99793"/>
                <a:gd name="connsiteY0" fmla="*/ 99320 h 99782"/>
                <a:gd name="connsiteX1" fmla="*/ 11498 w 99793"/>
                <a:gd name="connsiteY1" fmla="*/ 81880 h 99782"/>
                <a:gd name="connsiteX2" fmla="*/ 11498 w 99793"/>
                <a:gd name="connsiteY2" fmla="*/ 81880 h 99782"/>
                <a:gd name="connsiteX3" fmla="*/ 17487 w 99793"/>
                <a:gd name="connsiteY3" fmla="*/ 11577 h 99782"/>
                <a:gd name="connsiteX4" fmla="*/ 87814 w 99793"/>
                <a:gd name="connsiteY4" fmla="*/ 17578 h 99782"/>
                <a:gd name="connsiteX5" fmla="*/ 81785 w 99793"/>
                <a:gd name="connsiteY5" fmla="*/ 87881 h 99782"/>
                <a:gd name="connsiteX6" fmla="*/ 55119 w 99793"/>
                <a:gd name="connsiteY6" fmla="*/ 99320 h 99782"/>
                <a:gd name="connsiteX7" fmla="*/ 45246 w 99793"/>
                <a:gd name="connsiteY7" fmla="*/ 9610 h 99782"/>
                <a:gd name="connsiteX8" fmla="*/ 9637 w 99793"/>
                <a:gd name="connsiteY8" fmla="*/ 54421 h 99782"/>
                <a:gd name="connsiteX9" fmla="*/ 18782 w 99793"/>
                <a:gd name="connsiteY9" fmla="*/ 75729 h 99782"/>
                <a:gd name="connsiteX10" fmla="*/ 18782 w 99793"/>
                <a:gd name="connsiteY10" fmla="*/ 75729 h 99782"/>
                <a:gd name="connsiteX11" fmla="*/ 75756 w 99793"/>
                <a:gd name="connsiteY11" fmla="*/ 80885 h 99782"/>
                <a:gd name="connsiteX12" fmla="*/ 80935 w 99793"/>
                <a:gd name="connsiteY12" fmla="*/ 23894 h 99782"/>
                <a:gd name="connsiteX13" fmla="*/ 45246 w 99793"/>
                <a:gd name="connsiteY13" fmla="*/ 9610 h 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93" h="99782">
                  <a:moveTo>
                    <a:pt x="55119" y="99320"/>
                  </a:moveTo>
                  <a:cubicBezTo>
                    <a:pt x="38569" y="101129"/>
                    <a:pt x="22221" y="94590"/>
                    <a:pt x="11498" y="81880"/>
                  </a:cubicBezTo>
                  <a:lnTo>
                    <a:pt x="11498" y="81880"/>
                  </a:lnTo>
                  <a:cubicBezTo>
                    <a:pt x="-6266" y="60810"/>
                    <a:pt x="-3555" y="29333"/>
                    <a:pt x="17487" y="11577"/>
                  </a:cubicBezTo>
                  <a:cubicBezTo>
                    <a:pt x="38569" y="-6179"/>
                    <a:pt x="70050" y="-3496"/>
                    <a:pt x="87814" y="17578"/>
                  </a:cubicBezTo>
                  <a:cubicBezTo>
                    <a:pt x="105578" y="38648"/>
                    <a:pt x="102868" y="70121"/>
                    <a:pt x="81785" y="87881"/>
                  </a:cubicBezTo>
                  <a:cubicBezTo>
                    <a:pt x="74218" y="94254"/>
                    <a:pt x="64952" y="98236"/>
                    <a:pt x="55119" y="99320"/>
                  </a:cubicBezTo>
                  <a:close/>
                  <a:moveTo>
                    <a:pt x="45246" y="9610"/>
                  </a:moveTo>
                  <a:cubicBezTo>
                    <a:pt x="23030" y="12155"/>
                    <a:pt x="7128" y="32218"/>
                    <a:pt x="9637" y="54421"/>
                  </a:cubicBezTo>
                  <a:cubicBezTo>
                    <a:pt x="10567" y="62263"/>
                    <a:pt x="13724" y="69668"/>
                    <a:pt x="18782" y="75729"/>
                  </a:cubicBezTo>
                  <a:lnTo>
                    <a:pt x="18782" y="75729"/>
                  </a:lnTo>
                  <a:cubicBezTo>
                    <a:pt x="33106" y="92890"/>
                    <a:pt x="58599" y="95201"/>
                    <a:pt x="75756" y="80885"/>
                  </a:cubicBezTo>
                  <a:cubicBezTo>
                    <a:pt x="92953" y="66572"/>
                    <a:pt x="95260" y="41055"/>
                    <a:pt x="80935" y="23894"/>
                  </a:cubicBezTo>
                  <a:cubicBezTo>
                    <a:pt x="72195" y="13426"/>
                    <a:pt x="58801" y="8056"/>
                    <a:pt x="45246" y="9610"/>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4" name="任意多边形: 形状 83"/>
            <p:cNvSpPr/>
            <p:nvPr/>
          </p:nvSpPr>
          <p:spPr>
            <a:xfrm>
              <a:off x="6895905" y="6170391"/>
              <a:ext cx="251095" cy="254726"/>
            </a:xfrm>
            <a:custGeom>
              <a:avLst/>
              <a:gdLst>
                <a:gd name="connsiteX0" fmla="*/ 137216 w 251095"/>
                <a:gd name="connsiteY0" fmla="*/ 253816 h 254726"/>
                <a:gd name="connsiteX1" fmla="*/ 8822 w 251095"/>
                <a:gd name="connsiteY1" fmla="*/ 183043 h 254726"/>
                <a:gd name="connsiteX2" fmla="*/ 5949 w 251095"/>
                <a:gd name="connsiteY2" fmla="*/ 176730 h 254726"/>
                <a:gd name="connsiteX3" fmla="*/ 162 w 251095"/>
                <a:gd name="connsiteY3" fmla="*/ 159857 h 254726"/>
                <a:gd name="connsiteX4" fmla="*/ 162 w 251095"/>
                <a:gd name="connsiteY4" fmla="*/ 159047 h 254726"/>
                <a:gd name="connsiteX5" fmla="*/ -242 w 251095"/>
                <a:gd name="connsiteY5" fmla="*/ 157510 h 254726"/>
                <a:gd name="connsiteX6" fmla="*/ 9024 w 251095"/>
                <a:gd name="connsiteY6" fmla="*/ 155244 h 254726"/>
                <a:gd name="connsiteX7" fmla="*/ 17603 w 251095"/>
                <a:gd name="connsiteY7" fmla="*/ 178875 h 254726"/>
                <a:gd name="connsiteX8" fmla="*/ 21649 w 251095"/>
                <a:gd name="connsiteY8" fmla="*/ 186523 h 254726"/>
                <a:gd name="connsiteX9" fmla="*/ 174403 w 251095"/>
                <a:gd name="connsiteY9" fmla="*/ 233624 h 254726"/>
                <a:gd name="connsiteX10" fmla="*/ 175212 w 251095"/>
                <a:gd name="connsiteY10" fmla="*/ 233219 h 254726"/>
                <a:gd name="connsiteX11" fmla="*/ 229638 w 251095"/>
                <a:gd name="connsiteY11" fmla="*/ 75593 h 254726"/>
                <a:gd name="connsiteX12" fmla="*/ 72028 w 251095"/>
                <a:gd name="connsiteY12" fmla="*/ 21172 h 254726"/>
                <a:gd name="connsiteX13" fmla="*/ 24846 w 251095"/>
                <a:gd name="connsiteY13" fmla="*/ 62782 h 254726"/>
                <a:gd name="connsiteX14" fmla="*/ 16753 w 251095"/>
                <a:gd name="connsiteY14" fmla="*/ 57562 h 254726"/>
                <a:gd name="connsiteX15" fmla="*/ 193139 w 251095"/>
                <a:gd name="connsiteY15" fmla="*/ 20610 h 254726"/>
                <a:gd name="connsiteX16" fmla="*/ 230083 w 251095"/>
                <a:gd name="connsiteY16" fmla="*/ 196983 h 254726"/>
                <a:gd name="connsiteX17" fmla="*/ 137297 w 251095"/>
                <a:gd name="connsiteY17" fmla="*/ 253937 h 25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95" h="254726">
                  <a:moveTo>
                    <a:pt x="137216" y="253816"/>
                  </a:moveTo>
                  <a:cubicBezTo>
                    <a:pt x="83803" y="259598"/>
                    <a:pt x="32453" y="231305"/>
                    <a:pt x="8822" y="183043"/>
                  </a:cubicBezTo>
                  <a:cubicBezTo>
                    <a:pt x="7810" y="180939"/>
                    <a:pt x="6839" y="178996"/>
                    <a:pt x="5949" y="176730"/>
                  </a:cubicBezTo>
                  <a:cubicBezTo>
                    <a:pt x="3642" y="171239"/>
                    <a:pt x="1700" y="165603"/>
                    <a:pt x="162" y="159857"/>
                  </a:cubicBezTo>
                  <a:lnTo>
                    <a:pt x="162" y="159047"/>
                  </a:lnTo>
                  <a:cubicBezTo>
                    <a:pt x="162" y="158562"/>
                    <a:pt x="-80" y="158036"/>
                    <a:pt x="-242" y="157510"/>
                  </a:cubicBezTo>
                  <a:lnTo>
                    <a:pt x="9024" y="155244"/>
                  </a:lnTo>
                  <a:cubicBezTo>
                    <a:pt x="11007" y="163405"/>
                    <a:pt x="13880" y="171332"/>
                    <a:pt x="17603" y="178875"/>
                  </a:cubicBezTo>
                  <a:cubicBezTo>
                    <a:pt x="18857" y="181465"/>
                    <a:pt x="20233" y="184054"/>
                    <a:pt x="21649" y="186523"/>
                  </a:cubicBezTo>
                  <a:cubicBezTo>
                    <a:pt x="52564" y="239576"/>
                    <a:pt x="118967" y="260059"/>
                    <a:pt x="174403" y="233624"/>
                  </a:cubicBezTo>
                  <a:lnTo>
                    <a:pt x="175212" y="233219"/>
                  </a:lnTo>
                  <a:cubicBezTo>
                    <a:pt x="233765" y="204720"/>
                    <a:pt x="258125" y="134149"/>
                    <a:pt x="229638" y="75593"/>
                  </a:cubicBezTo>
                  <a:cubicBezTo>
                    <a:pt x="201150" y="17041"/>
                    <a:pt x="130580" y="-7327"/>
                    <a:pt x="72028" y="21172"/>
                  </a:cubicBezTo>
                  <a:cubicBezTo>
                    <a:pt x="52807" y="30515"/>
                    <a:pt x="36500" y="44896"/>
                    <a:pt x="24846" y="62782"/>
                  </a:cubicBezTo>
                  <a:lnTo>
                    <a:pt x="16753" y="57562"/>
                  </a:lnTo>
                  <a:cubicBezTo>
                    <a:pt x="55235" y="-1346"/>
                    <a:pt x="134222" y="-17893"/>
                    <a:pt x="193139" y="20610"/>
                  </a:cubicBezTo>
                  <a:cubicBezTo>
                    <a:pt x="252055" y="59108"/>
                    <a:pt x="268565" y="138074"/>
                    <a:pt x="230083" y="196983"/>
                  </a:cubicBezTo>
                  <a:cubicBezTo>
                    <a:pt x="209243" y="228889"/>
                    <a:pt x="175172" y="249785"/>
                    <a:pt x="137297" y="253937"/>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5" name="任意多边形: 形状 84"/>
            <p:cNvSpPr/>
            <p:nvPr/>
          </p:nvSpPr>
          <p:spPr>
            <a:xfrm>
              <a:off x="7273849" y="6453879"/>
              <a:ext cx="22849" cy="22955"/>
            </a:xfrm>
            <a:custGeom>
              <a:avLst/>
              <a:gdLst>
                <a:gd name="connsiteX0" fmla="*/ 4974 w 22849"/>
                <a:gd name="connsiteY0" fmla="*/ 22770 h 22955"/>
                <a:gd name="connsiteX1" fmla="*/ 1291 w 22849"/>
                <a:gd name="connsiteY1" fmla="*/ 21596 h 22955"/>
                <a:gd name="connsiteX2" fmla="*/ 967 w 22849"/>
                <a:gd name="connsiteY2" fmla="*/ 14960 h 22955"/>
                <a:gd name="connsiteX3" fmla="*/ 14523 w 22849"/>
                <a:gd name="connsiteY3" fmla="*/ 1283 h 22955"/>
                <a:gd name="connsiteX4" fmla="*/ 21160 w 22849"/>
                <a:gd name="connsiteY4" fmla="*/ 1137 h 22955"/>
                <a:gd name="connsiteX5" fmla="*/ 21321 w 22849"/>
                <a:gd name="connsiteY5" fmla="*/ 7773 h 22955"/>
                <a:gd name="connsiteX6" fmla="*/ 20836 w 22849"/>
                <a:gd name="connsiteY6" fmla="*/ 8202 h 22955"/>
                <a:gd name="connsiteX7" fmla="*/ 7928 w 22849"/>
                <a:gd name="connsiteY7" fmla="*/ 21232 h 22955"/>
                <a:gd name="connsiteX8" fmla="*/ 4974 w 22849"/>
                <a:gd name="connsiteY8" fmla="*/ 2277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9" h="22955">
                  <a:moveTo>
                    <a:pt x="4974" y="22770"/>
                  </a:moveTo>
                  <a:cubicBezTo>
                    <a:pt x="3638" y="22891"/>
                    <a:pt x="2303" y="22466"/>
                    <a:pt x="1291" y="21596"/>
                  </a:cubicBezTo>
                  <a:cubicBezTo>
                    <a:pt x="-610" y="19844"/>
                    <a:pt x="-772" y="16890"/>
                    <a:pt x="967" y="14960"/>
                  </a:cubicBezTo>
                  <a:cubicBezTo>
                    <a:pt x="5257" y="10173"/>
                    <a:pt x="9789" y="5609"/>
                    <a:pt x="14523" y="1283"/>
                  </a:cubicBezTo>
                  <a:cubicBezTo>
                    <a:pt x="16304" y="-591"/>
                    <a:pt x="19298" y="-655"/>
                    <a:pt x="21160" y="1137"/>
                  </a:cubicBezTo>
                  <a:cubicBezTo>
                    <a:pt x="23021" y="2930"/>
                    <a:pt x="23102" y="5900"/>
                    <a:pt x="21321" y="7773"/>
                  </a:cubicBezTo>
                  <a:cubicBezTo>
                    <a:pt x="21160" y="7927"/>
                    <a:pt x="20998" y="8069"/>
                    <a:pt x="20836" y="8202"/>
                  </a:cubicBezTo>
                  <a:cubicBezTo>
                    <a:pt x="16344" y="12249"/>
                    <a:pt x="12015" y="16700"/>
                    <a:pt x="7928" y="21232"/>
                  </a:cubicBezTo>
                  <a:cubicBezTo>
                    <a:pt x="7159" y="22090"/>
                    <a:pt x="6106" y="22636"/>
                    <a:pt x="4974" y="2277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6" name="任意多边形: 形状 85"/>
            <p:cNvSpPr/>
            <p:nvPr/>
          </p:nvSpPr>
          <p:spPr>
            <a:xfrm>
              <a:off x="7334670" y="6404943"/>
              <a:ext cx="267143" cy="133194"/>
            </a:xfrm>
            <a:custGeom>
              <a:avLst/>
              <a:gdLst>
                <a:gd name="connsiteX0" fmla="*/ 262690 w 267143"/>
                <a:gd name="connsiteY0" fmla="*/ 133010 h 133194"/>
                <a:gd name="connsiteX1" fmla="*/ 257794 w 267143"/>
                <a:gd name="connsiteY1" fmla="*/ 129934 h 133194"/>
                <a:gd name="connsiteX2" fmla="*/ 247718 w 267143"/>
                <a:gd name="connsiteY2" fmla="*/ 107355 h 133194"/>
                <a:gd name="connsiteX3" fmla="*/ 242983 w 267143"/>
                <a:gd name="connsiteY3" fmla="*/ 98898 h 133194"/>
                <a:gd name="connsiteX4" fmla="*/ 244603 w 267143"/>
                <a:gd name="connsiteY4" fmla="*/ 92424 h 133194"/>
                <a:gd name="connsiteX5" fmla="*/ 251076 w 267143"/>
                <a:gd name="connsiteY5" fmla="*/ 94083 h 133194"/>
                <a:gd name="connsiteX6" fmla="*/ 256053 w 267143"/>
                <a:gd name="connsiteY6" fmla="*/ 102985 h 133194"/>
                <a:gd name="connsiteX7" fmla="*/ 266615 w 267143"/>
                <a:gd name="connsiteY7" fmla="*/ 126697 h 133194"/>
                <a:gd name="connsiteX8" fmla="*/ 263823 w 267143"/>
                <a:gd name="connsiteY8" fmla="*/ 132722 h 133194"/>
                <a:gd name="connsiteX9" fmla="*/ 263823 w 267143"/>
                <a:gd name="connsiteY9" fmla="*/ 132727 h 133194"/>
                <a:gd name="connsiteX10" fmla="*/ 262690 w 267143"/>
                <a:gd name="connsiteY10" fmla="*/ 133010 h 133194"/>
                <a:gd name="connsiteX11" fmla="*/ 211179 w 267143"/>
                <a:gd name="connsiteY11" fmla="*/ 57017 h 133194"/>
                <a:gd name="connsiteX12" fmla="*/ 207536 w 267143"/>
                <a:gd name="connsiteY12" fmla="*/ 55844 h 133194"/>
                <a:gd name="connsiteX13" fmla="*/ 179900 w 267143"/>
                <a:gd name="connsiteY13" fmla="*/ 35611 h 133194"/>
                <a:gd name="connsiteX14" fmla="*/ 178280 w 267143"/>
                <a:gd name="connsiteY14" fmla="*/ 29177 h 133194"/>
                <a:gd name="connsiteX15" fmla="*/ 184755 w 267143"/>
                <a:gd name="connsiteY15" fmla="*/ 27559 h 133194"/>
                <a:gd name="connsiteX16" fmla="*/ 213809 w 267143"/>
                <a:gd name="connsiteY16" fmla="*/ 49046 h 133194"/>
                <a:gd name="connsiteX17" fmla="*/ 214052 w 267143"/>
                <a:gd name="connsiteY17" fmla="*/ 55678 h 133194"/>
                <a:gd name="connsiteX18" fmla="*/ 211179 w 267143"/>
                <a:gd name="connsiteY18" fmla="*/ 57139 h 133194"/>
                <a:gd name="connsiteX19" fmla="*/ 130047 w 267143"/>
                <a:gd name="connsiteY19" fmla="*/ 14287 h 133194"/>
                <a:gd name="connsiteX20" fmla="*/ 128429 w 267143"/>
                <a:gd name="connsiteY20" fmla="*/ 14287 h 133194"/>
                <a:gd name="connsiteX21" fmla="*/ 94397 w 267143"/>
                <a:gd name="connsiteY21" fmla="*/ 9228 h 133194"/>
                <a:gd name="connsiteX22" fmla="*/ 89947 w 267143"/>
                <a:gd name="connsiteY22" fmla="*/ 4292 h 133194"/>
                <a:gd name="connsiteX23" fmla="*/ 94883 w 267143"/>
                <a:gd name="connsiteY23" fmla="*/ -159 h 133194"/>
                <a:gd name="connsiteX24" fmla="*/ 130653 w 267143"/>
                <a:gd name="connsiteY24" fmla="*/ 5141 h 133194"/>
                <a:gd name="connsiteX25" fmla="*/ 134093 w 267143"/>
                <a:gd name="connsiteY25" fmla="*/ 10847 h 133194"/>
                <a:gd name="connsiteX26" fmla="*/ 130047 w 267143"/>
                <a:gd name="connsiteY26" fmla="*/ 14287 h 133194"/>
                <a:gd name="connsiteX27" fmla="*/ 5052 w 267143"/>
                <a:gd name="connsiteY27" fmla="*/ 26628 h 133194"/>
                <a:gd name="connsiteX28" fmla="*/ -209 w 267143"/>
                <a:gd name="connsiteY28" fmla="*/ 22570 h 133194"/>
                <a:gd name="connsiteX29" fmla="*/ 2543 w 267143"/>
                <a:gd name="connsiteY29" fmla="*/ 17686 h 133194"/>
                <a:gd name="connsiteX30" fmla="*/ 36573 w 267143"/>
                <a:gd name="connsiteY30" fmla="*/ 5546 h 133194"/>
                <a:gd name="connsiteX31" fmla="*/ 42562 w 267143"/>
                <a:gd name="connsiteY31" fmla="*/ 8435 h 133194"/>
                <a:gd name="connsiteX32" fmla="*/ 39648 w 267143"/>
                <a:gd name="connsiteY32" fmla="*/ 14412 h 133194"/>
                <a:gd name="connsiteX33" fmla="*/ 38880 w 267143"/>
                <a:gd name="connsiteY33" fmla="*/ 14610 h 133194"/>
                <a:gd name="connsiteX34" fmla="*/ 6508 w 267143"/>
                <a:gd name="connsiteY34" fmla="*/ 26264 h 133194"/>
                <a:gd name="connsiteX35" fmla="*/ 4971 w 267143"/>
                <a:gd name="connsiteY35" fmla="*/ 26628 h 13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143" h="133194">
                  <a:moveTo>
                    <a:pt x="262690" y="133010"/>
                  </a:moveTo>
                  <a:cubicBezTo>
                    <a:pt x="260545" y="133200"/>
                    <a:pt x="258563" y="131946"/>
                    <a:pt x="257794" y="129934"/>
                  </a:cubicBezTo>
                  <a:cubicBezTo>
                    <a:pt x="254921" y="122194"/>
                    <a:pt x="251562" y="114651"/>
                    <a:pt x="247718" y="107355"/>
                  </a:cubicBezTo>
                  <a:cubicBezTo>
                    <a:pt x="246221" y="104482"/>
                    <a:pt x="244643" y="101650"/>
                    <a:pt x="242983" y="98898"/>
                  </a:cubicBezTo>
                  <a:cubicBezTo>
                    <a:pt x="241649" y="96660"/>
                    <a:pt x="242377" y="93771"/>
                    <a:pt x="244603" y="92424"/>
                  </a:cubicBezTo>
                  <a:cubicBezTo>
                    <a:pt x="246869" y="91121"/>
                    <a:pt x="249742" y="91861"/>
                    <a:pt x="251076" y="94083"/>
                  </a:cubicBezTo>
                  <a:cubicBezTo>
                    <a:pt x="252776" y="96996"/>
                    <a:pt x="254435" y="99950"/>
                    <a:pt x="256053" y="102985"/>
                  </a:cubicBezTo>
                  <a:cubicBezTo>
                    <a:pt x="260100" y="110649"/>
                    <a:pt x="263621" y="118568"/>
                    <a:pt x="266615" y="126697"/>
                  </a:cubicBezTo>
                  <a:cubicBezTo>
                    <a:pt x="267505" y="129129"/>
                    <a:pt x="266251" y="131828"/>
                    <a:pt x="263823" y="132722"/>
                  </a:cubicBezTo>
                  <a:cubicBezTo>
                    <a:pt x="263823" y="132722"/>
                    <a:pt x="263823" y="132727"/>
                    <a:pt x="263823" y="132727"/>
                  </a:cubicBezTo>
                  <a:cubicBezTo>
                    <a:pt x="263459" y="132864"/>
                    <a:pt x="263094" y="132957"/>
                    <a:pt x="262690" y="133010"/>
                  </a:cubicBezTo>
                  <a:close/>
                  <a:moveTo>
                    <a:pt x="211179" y="57017"/>
                  </a:moveTo>
                  <a:cubicBezTo>
                    <a:pt x="209843" y="57130"/>
                    <a:pt x="208548" y="56710"/>
                    <a:pt x="207536" y="55844"/>
                  </a:cubicBezTo>
                  <a:cubicBezTo>
                    <a:pt x="198999" y="48236"/>
                    <a:pt x="189732" y="41463"/>
                    <a:pt x="179900" y="35611"/>
                  </a:cubicBezTo>
                  <a:cubicBezTo>
                    <a:pt x="177674" y="34280"/>
                    <a:pt x="176946" y="31403"/>
                    <a:pt x="178280" y="29177"/>
                  </a:cubicBezTo>
                  <a:cubicBezTo>
                    <a:pt x="179616" y="26952"/>
                    <a:pt x="182529" y="26228"/>
                    <a:pt x="184755" y="27559"/>
                  </a:cubicBezTo>
                  <a:cubicBezTo>
                    <a:pt x="195114" y="33786"/>
                    <a:pt x="204825" y="40981"/>
                    <a:pt x="213809" y="49046"/>
                  </a:cubicBezTo>
                  <a:cubicBezTo>
                    <a:pt x="215710" y="50814"/>
                    <a:pt x="215791" y="53784"/>
                    <a:pt x="214052" y="55678"/>
                  </a:cubicBezTo>
                  <a:cubicBezTo>
                    <a:pt x="213283" y="56487"/>
                    <a:pt x="212271" y="57005"/>
                    <a:pt x="211179" y="57139"/>
                  </a:cubicBezTo>
                  <a:close/>
                  <a:moveTo>
                    <a:pt x="130047" y="14287"/>
                  </a:moveTo>
                  <a:cubicBezTo>
                    <a:pt x="129521" y="14367"/>
                    <a:pt x="128954" y="14367"/>
                    <a:pt x="128429" y="14287"/>
                  </a:cubicBezTo>
                  <a:cubicBezTo>
                    <a:pt x="117260" y="11575"/>
                    <a:pt x="105890" y="9884"/>
                    <a:pt x="94397" y="9228"/>
                  </a:cubicBezTo>
                  <a:cubicBezTo>
                    <a:pt x="91808" y="9095"/>
                    <a:pt x="89825" y="6885"/>
                    <a:pt x="89947" y="4292"/>
                  </a:cubicBezTo>
                  <a:cubicBezTo>
                    <a:pt x="90068" y="1698"/>
                    <a:pt x="92293" y="-293"/>
                    <a:pt x="94883" y="-159"/>
                  </a:cubicBezTo>
                  <a:cubicBezTo>
                    <a:pt x="106942" y="512"/>
                    <a:pt x="118919" y="2285"/>
                    <a:pt x="130653" y="5141"/>
                  </a:cubicBezTo>
                  <a:cubicBezTo>
                    <a:pt x="133163" y="5797"/>
                    <a:pt x="134700" y="8326"/>
                    <a:pt x="134093" y="10847"/>
                  </a:cubicBezTo>
                  <a:cubicBezTo>
                    <a:pt x="133568" y="12720"/>
                    <a:pt x="131989" y="14088"/>
                    <a:pt x="130047" y="14287"/>
                  </a:cubicBezTo>
                  <a:close/>
                  <a:moveTo>
                    <a:pt x="5052" y="26628"/>
                  </a:moveTo>
                  <a:cubicBezTo>
                    <a:pt x="2462" y="26956"/>
                    <a:pt x="114" y="25139"/>
                    <a:pt x="-209" y="22570"/>
                  </a:cubicBezTo>
                  <a:cubicBezTo>
                    <a:pt x="-452" y="20514"/>
                    <a:pt x="641" y="18531"/>
                    <a:pt x="2543" y="17686"/>
                  </a:cubicBezTo>
                  <a:cubicBezTo>
                    <a:pt x="13508" y="12599"/>
                    <a:pt x="24879" y="8536"/>
                    <a:pt x="36573" y="5546"/>
                  </a:cubicBezTo>
                  <a:cubicBezTo>
                    <a:pt x="39042" y="4692"/>
                    <a:pt x="41712" y="5987"/>
                    <a:pt x="42562" y="8435"/>
                  </a:cubicBezTo>
                  <a:cubicBezTo>
                    <a:pt x="43412" y="10883"/>
                    <a:pt x="42117" y="13558"/>
                    <a:pt x="39648" y="14412"/>
                  </a:cubicBezTo>
                  <a:cubicBezTo>
                    <a:pt x="39406" y="14501"/>
                    <a:pt x="39163" y="14566"/>
                    <a:pt x="38880" y="14610"/>
                  </a:cubicBezTo>
                  <a:cubicBezTo>
                    <a:pt x="27752" y="17507"/>
                    <a:pt x="16908" y="21408"/>
                    <a:pt x="6508" y="26264"/>
                  </a:cubicBezTo>
                  <a:cubicBezTo>
                    <a:pt x="6023" y="26466"/>
                    <a:pt x="5497" y="26592"/>
                    <a:pt x="4971" y="2662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7" name="任意多边形: 形状 86"/>
            <p:cNvSpPr/>
            <p:nvPr/>
          </p:nvSpPr>
          <p:spPr>
            <a:xfrm>
              <a:off x="7603707" y="6584972"/>
              <a:ext cx="9590" cy="28168"/>
            </a:xfrm>
            <a:custGeom>
              <a:avLst/>
              <a:gdLst>
                <a:gd name="connsiteX0" fmla="*/ 4983 w 9590"/>
                <a:gd name="connsiteY0" fmla="*/ 28002 h 28168"/>
                <a:gd name="connsiteX1" fmla="*/ 4214 w 9590"/>
                <a:gd name="connsiteY1" fmla="*/ 28002 h 28168"/>
                <a:gd name="connsiteX2" fmla="*/ -237 w 9590"/>
                <a:gd name="connsiteY2" fmla="*/ 23078 h 28168"/>
                <a:gd name="connsiteX3" fmla="*/ -237 w 9590"/>
                <a:gd name="connsiteY3" fmla="*/ 23066 h 28168"/>
                <a:gd name="connsiteX4" fmla="*/ -237 w 9590"/>
                <a:gd name="connsiteY4" fmla="*/ 4735 h 28168"/>
                <a:gd name="connsiteX5" fmla="*/ 4254 w 9590"/>
                <a:gd name="connsiteY5" fmla="*/ -161 h 28168"/>
                <a:gd name="connsiteX6" fmla="*/ 9151 w 9590"/>
                <a:gd name="connsiteY6" fmla="*/ 4330 h 28168"/>
                <a:gd name="connsiteX7" fmla="*/ 9151 w 9590"/>
                <a:gd name="connsiteY7" fmla="*/ 23551 h 28168"/>
                <a:gd name="connsiteX8" fmla="*/ 4983 w 9590"/>
                <a:gd name="connsiteY8" fmla="*/ 28002 h 2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 h="28168">
                  <a:moveTo>
                    <a:pt x="4983" y="28002"/>
                  </a:moveTo>
                  <a:lnTo>
                    <a:pt x="4214" y="28002"/>
                  </a:lnTo>
                  <a:cubicBezTo>
                    <a:pt x="1624" y="27873"/>
                    <a:pt x="-358" y="25667"/>
                    <a:pt x="-237" y="23078"/>
                  </a:cubicBezTo>
                  <a:cubicBezTo>
                    <a:pt x="-237" y="23074"/>
                    <a:pt x="-237" y="23070"/>
                    <a:pt x="-237" y="23066"/>
                  </a:cubicBezTo>
                  <a:cubicBezTo>
                    <a:pt x="87" y="16955"/>
                    <a:pt x="127" y="10926"/>
                    <a:pt x="-237" y="4735"/>
                  </a:cubicBezTo>
                  <a:cubicBezTo>
                    <a:pt x="-358" y="2141"/>
                    <a:pt x="1665" y="-48"/>
                    <a:pt x="4254" y="-161"/>
                  </a:cubicBezTo>
                  <a:cubicBezTo>
                    <a:pt x="6844" y="-274"/>
                    <a:pt x="9030" y="1737"/>
                    <a:pt x="9151" y="4330"/>
                  </a:cubicBezTo>
                  <a:cubicBezTo>
                    <a:pt x="9434" y="10683"/>
                    <a:pt x="9393" y="17158"/>
                    <a:pt x="9151" y="23551"/>
                  </a:cubicBezTo>
                  <a:cubicBezTo>
                    <a:pt x="9030" y="25845"/>
                    <a:pt x="7248" y="27715"/>
                    <a:pt x="4983" y="280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8" name="任意多边形: 形状 87"/>
            <p:cNvSpPr/>
            <p:nvPr/>
          </p:nvSpPr>
          <p:spPr>
            <a:xfrm>
              <a:off x="7530314" y="6731626"/>
              <a:ext cx="23734" cy="21571"/>
            </a:xfrm>
            <a:custGeom>
              <a:avLst/>
              <a:gdLst>
                <a:gd name="connsiteX0" fmla="*/ 4770 w 23734"/>
                <a:gd name="connsiteY0" fmla="*/ 21397 h 21571"/>
                <a:gd name="connsiteX1" fmla="*/ 724 w 23734"/>
                <a:gd name="connsiteY1" fmla="*/ 19576 h 21571"/>
                <a:gd name="connsiteX2" fmla="*/ 1574 w 23734"/>
                <a:gd name="connsiteY2" fmla="*/ 12997 h 21571"/>
                <a:gd name="connsiteX3" fmla="*/ 1615 w 23734"/>
                <a:gd name="connsiteY3" fmla="*/ 12980 h 21571"/>
                <a:gd name="connsiteX4" fmla="*/ 15534 w 23734"/>
                <a:gd name="connsiteY4" fmla="*/ 1124 h 21571"/>
                <a:gd name="connsiteX5" fmla="*/ 22211 w 23734"/>
                <a:gd name="connsiteY5" fmla="*/ 1306 h 21571"/>
                <a:gd name="connsiteX6" fmla="*/ 22008 w 23734"/>
                <a:gd name="connsiteY6" fmla="*/ 7963 h 21571"/>
                <a:gd name="connsiteX7" fmla="*/ 7320 w 23734"/>
                <a:gd name="connsiteY7" fmla="*/ 20426 h 21571"/>
                <a:gd name="connsiteX8" fmla="*/ 4770 w 23734"/>
                <a:gd name="connsiteY8" fmla="*/ 21397 h 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 h="21571">
                  <a:moveTo>
                    <a:pt x="4770" y="21397"/>
                  </a:moveTo>
                  <a:cubicBezTo>
                    <a:pt x="3192" y="21490"/>
                    <a:pt x="1695" y="20810"/>
                    <a:pt x="724" y="19576"/>
                  </a:cubicBezTo>
                  <a:cubicBezTo>
                    <a:pt x="-854" y="17521"/>
                    <a:pt x="-449" y="14571"/>
                    <a:pt x="1574" y="12997"/>
                  </a:cubicBezTo>
                  <a:cubicBezTo>
                    <a:pt x="1615" y="12989"/>
                    <a:pt x="1615" y="12985"/>
                    <a:pt x="1615" y="12980"/>
                  </a:cubicBezTo>
                  <a:cubicBezTo>
                    <a:pt x="6430" y="9258"/>
                    <a:pt x="11123" y="5252"/>
                    <a:pt x="15534" y="1124"/>
                  </a:cubicBezTo>
                  <a:cubicBezTo>
                    <a:pt x="17436" y="-664"/>
                    <a:pt x="20390" y="-583"/>
                    <a:pt x="22211" y="1306"/>
                  </a:cubicBezTo>
                  <a:cubicBezTo>
                    <a:pt x="23991" y="3196"/>
                    <a:pt x="23911" y="6174"/>
                    <a:pt x="22008" y="7963"/>
                  </a:cubicBezTo>
                  <a:cubicBezTo>
                    <a:pt x="17315" y="12365"/>
                    <a:pt x="12419" y="16525"/>
                    <a:pt x="7320" y="20426"/>
                  </a:cubicBezTo>
                  <a:cubicBezTo>
                    <a:pt x="6592" y="20984"/>
                    <a:pt x="5702" y="21320"/>
                    <a:pt x="4770" y="2139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9" name="任意多边形: 形状 88"/>
            <p:cNvSpPr/>
            <p:nvPr/>
          </p:nvSpPr>
          <p:spPr>
            <a:xfrm>
              <a:off x="7234057" y="6649486"/>
              <a:ext cx="256169" cy="141455"/>
            </a:xfrm>
            <a:custGeom>
              <a:avLst/>
              <a:gdLst>
                <a:gd name="connsiteX0" fmla="*/ 218520 w 256169"/>
                <a:gd name="connsiteY0" fmla="*/ 139955 h 141455"/>
                <a:gd name="connsiteX1" fmla="*/ 213381 w 256169"/>
                <a:gd name="connsiteY1" fmla="*/ 135908 h 141455"/>
                <a:gd name="connsiteX2" fmla="*/ 217185 w 256169"/>
                <a:gd name="connsiteY2" fmla="*/ 130486 h 141455"/>
                <a:gd name="connsiteX3" fmla="*/ 249840 w 256169"/>
                <a:gd name="connsiteY3" fmla="*/ 121584 h 141455"/>
                <a:gd name="connsiteX4" fmla="*/ 255707 w 256169"/>
                <a:gd name="connsiteY4" fmla="*/ 124679 h 141455"/>
                <a:gd name="connsiteX5" fmla="*/ 253118 w 256169"/>
                <a:gd name="connsiteY5" fmla="*/ 130365 h 141455"/>
                <a:gd name="connsiteX6" fmla="*/ 218844 w 256169"/>
                <a:gd name="connsiteY6" fmla="*/ 139752 h 141455"/>
                <a:gd name="connsiteX7" fmla="*/ 162315 w 256169"/>
                <a:gd name="connsiteY7" fmla="*/ 141290 h 141455"/>
                <a:gd name="connsiteX8" fmla="*/ 161223 w 256169"/>
                <a:gd name="connsiteY8" fmla="*/ 141290 h 141455"/>
                <a:gd name="connsiteX9" fmla="*/ 126504 w 256169"/>
                <a:gd name="connsiteY9" fmla="*/ 133642 h 141455"/>
                <a:gd name="connsiteX10" fmla="*/ 123428 w 256169"/>
                <a:gd name="connsiteY10" fmla="*/ 127888 h 141455"/>
                <a:gd name="connsiteX11" fmla="*/ 123469 w 256169"/>
                <a:gd name="connsiteY11" fmla="*/ 127775 h 141455"/>
                <a:gd name="connsiteX12" fmla="*/ 129336 w 256169"/>
                <a:gd name="connsiteY12" fmla="*/ 124692 h 141455"/>
                <a:gd name="connsiteX13" fmla="*/ 129377 w 256169"/>
                <a:gd name="connsiteY13" fmla="*/ 124699 h 141455"/>
                <a:gd name="connsiteX14" fmla="*/ 162395 w 256169"/>
                <a:gd name="connsiteY14" fmla="*/ 131983 h 141455"/>
                <a:gd name="connsiteX15" fmla="*/ 166442 w 256169"/>
                <a:gd name="connsiteY15" fmla="*/ 137252 h 141455"/>
                <a:gd name="connsiteX16" fmla="*/ 162395 w 256169"/>
                <a:gd name="connsiteY16" fmla="*/ 141290 h 141455"/>
                <a:gd name="connsiteX17" fmla="*/ 77987 w 256169"/>
                <a:gd name="connsiteY17" fmla="*/ 108918 h 141455"/>
                <a:gd name="connsiteX18" fmla="*/ 74790 w 256169"/>
                <a:gd name="connsiteY18" fmla="*/ 108109 h 141455"/>
                <a:gd name="connsiteX19" fmla="*/ 47557 w 256169"/>
                <a:gd name="connsiteY19" fmla="*/ 85287 h 141455"/>
                <a:gd name="connsiteX20" fmla="*/ 47598 w 256169"/>
                <a:gd name="connsiteY20" fmla="*/ 78631 h 141455"/>
                <a:gd name="connsiteX21" fmla="*/ 54234 w 256169"/>
                <a:gd name="connsiteY21" fmla="*/ 78651 h 141455"/>
                <a:gd name="connsiteX22" fmla="*/ 80131 w 256169"/>
                <a:gd name="connsiteY22" fmla="*/ 100380 h 141455"/>
                <a:gd name="connsiteX23" fmla="*/ 81346 w 256169"/>
                <a:gd name="connsiteY23" fmla="*/ 106895 h 141455"/>
                <a:gd name="connsiteX24" fmla="*/ 77825 w 256169"/>
                <a:gd name="connsiteY24" fmla="*/ 109080 h 141455"/>
                <a:gd name="connsiteX25" fmla="*/ 18220 w 256169"/>
                <a:gd name="connsiteY25" fmla="*/ 41261 h 141455"/>
                <a:gd name="connsiteX26" fmla="*/ 13567 w 256169"/>
                <a:gd name="connsiteY26" fmla="*/ 38753 h 141455"/>
                <a:gd name="connsiteX27" fmla="*/ -29 w 256169"/>
                <a:gd name="connsiteY27" fmla="*/ 5936 h 141455"/>
                <a:gd name="connsiteX28" fmla="*/ 3087 w 256169"/>
                <a:gd name="connsiteY28" fmla="*/ 48 h 141455"/>
                <a:gd name="connsiteX29" fmla="*/ 8954 w 256169"/>
                <a:gd name="connsiteY29" fmla="*/ 3144 h 141455"/>
                <a:gd name="connsiteX30" fmla="*/ 21903 w 256169"/>
                <a:gd name="connsiteY30" fmla="*/ 34423 h 141455"/>
                <a:gd name="connsiteX31" fmla="*/ 19920 w 256169"/>
                <a:gd name="connsiteY31" fmla="*/ 40735 h 141455"/>
                <a:gd name="connsiteX32" fmla="*/ 18058 w 256169"/>
                <a:gd name="connsiteY32" fmla="*/ 41423 h 1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169" h="141455">
                  <a:moveTo>
                    <a:pt x="218520" y="139955"/>
                  </a:moveTo>
                  <a:cubicBezTo>
                    <a:pt x="216011" y="140198"/>
                    <a:pt x="213746" y="138413"/>
                    <a:pt x="213381" y="135908"/>
                  </a:cubicBezTo>
                  <a:cubicBezTo>
                    <a:pt x="212937" y="133363"/>
                    <a:pt x="214636" y="130939"/>
                    <a:pt x="217185" y="130486"/>
                  </a:cubicBezTo>
                  <a:cubicBezTo>
                    <a:pt x="228312" y="128532"/>
                    <a:pt x="239239" y="125553"/>
                    <a:pt x="249840" y="121584"/>
                  </a:cubicBezTo>
                  <a:cubicBezTo>
                    <a:pt x="252309" y="120815"/>
                    <a:pt x="254938" y="122203"/>
                    <a:pt x="255707" y="124679"/>
                  </a:cubicBezTo>
                  <a:cubicBezTo>
                    <a:pt x="256436" y="126958"/>
                    <a:pt x="255303" y="129406"/>
                    <a:pt x="253118" y="130365"/>
                  </a:cubicBezTo>
                  <a:cubicBezTo>
                    <a:pt x="241990" y="134537"/>
                    <a:pt x="230538" y="137681"/>
                    <a:pt x="218844" y="139752"/>
                  </a:cubicBezTo>
                  <a:close/>
                  <a:moveTo>
                    <a:pt x="162315" y="141290"/>
                  </a:moveTo>
                  <a:lnTo>
                    <a:pt x="161223" y="141290"/>
                  </a:lnTo>
                  <a:cubicBezTo>
                    <a:pt x="149447" y="139793"/>
                    <a:pt x="137834" y="137232"/>
                    <a:pt x="126504" y="133642"/>
                  </a:cubicBezTo>
                  <a:cubicBezTo>
                    <a:pt x="124075" y="132902"/>
                    <a:pt x="122700" y="130324"/>
                    <a:pt x="123428" y="127888"/>
                  </a:cubicBezTo>
                  <a:cubicBezTo>
                    <a:pt x="123428" y="127848"/>
                    <a:pt x="123469" y="127811"/>
                    <a:pt x="123469" y="127775"/>
                  </a:cubicBezTo>
                  <a:cubicBezTo>
                    <a:pt x="124237" y="125298"/>
                    <a:pt x="126868" y="123919"/>
                    <a:pt x="129336" y="124692"/>
                  </a:cubicBezTo>
                  <a:cubicBezTo>
                    <a:pt x="129377" y="124692"/>
                    <a:pt x="129377" y="124696"/>
                    <a:pt x="129377" y="124699"/>
                  </a:cubicBezTo>
                  <a:cubicBezTo>
                    <a:pt x="140140" y="128115"/>
                    <a:pt x="151188" y="130551"/>
                    <a:pt x="162395" y="131983"/>
                  </a:cubicBezTo>
                  <a:cubicBezTo>
                    <a:pt x="164945" y="132323"/>
                    <a:pt x="166766" y="134682"/>
                    <a:pt x="166442" y="137252"/>
                  </a:cubicBezTo>
                  <a:cubicBezTo>
                    <a:pt x="166159" y="139356"/>
                    <a:pt x="164500" y="141011"/>
                    <a:pt x="162395" y="141290"/>
                  </a:cubicBezTo>
                  <a:close/>
                  <a:moveTo>
                    <a:pt x="77987" y="108918"/>
                  </a:moveTo>
                  <a:cubicBezTo>
                    <a:pt x="76854" y="109032"/>
                    <a:pt x="75720" y="108748"/>
                    <a:pt x="74790" y="108109"/>
                  </a:cubicBezTo>
                  <a:cubicBezTo>
                    <a:pt x="65038" y="101343"/>
                    <a:pt x="55933" y="93704"/>
                    <a:pt x="47557" y="85287"/>
                  </a:cubicBezTo>
                  <a:cubicBezTo>
                    <a:pt x="45736" y="83442"/>
                    <a:pt x="45736" y="80463"/>
                    <a:pt x="47598" y="78631"/>
                  </a:cubicBezTo>
                  <a:cubicBezTo>
                    <a:pt x="49418" y="76797"/>
                    <a:pt x="52413" y="76806"/>
                    <a:pt x="54234" y="78651"/>
                  </a:cubicBezTo>
                  <a:cubicBezTo>
                    <a:pt x="62165" y="86671"/>
                    <a:pt x="70865" y="93942"/>
                    <a:pt x="80131" y="100380"/>
                  </a:cubicBezTo>
                  <a:cubicBezTo>
                    <a:pt x="82276" y="101845"/>
                    <a:pt x="82802" y="104759"/>
                    <a:pt x="81346" y="106895"/>
                  </a:cubicBezTo>
                  <a:cubicBezTo>
                    <a:pt x="80576" y="108121"/>
                    <a:pt x="79282" y="108926"/>
                    <a:pt x="77825" y="109080"/>
                  </a:cubicBezTo>
                  <a:close/>
                  <a:moveTo>
                    <a:pt x="18220" y="41261"/>
                  </a:moveTo>
                  <a:cubicBezTo>
                    <a:pt x="16319" y="41472"/>
                    <a:pt x="14457" y="40472"/>
                    <a:pt x="13567" y="38753"/>
                  </a:cubicBezTo>
                  <a:cubicBezTo>
                    <a:pt x="8064" y="28240"/>
                    <a:pt x="3532" y="17258"/>
                    <a:pt x="-29" y="5936"/>
                  </a:cubicBezTo>
                  <a:cubicBezTo>
                    <a:pt x="-798" y="3455"/>
                    <a:pt x="578" y="821"/>
                    <a:pt x="3087" y="48"/>
                  </a:cubicBezTo>
                  <a:cubicBezTo>
                    <a:pt x="5555" y="-725"/>
                    <a:pt x="8185" y="663"/>
                    <a:pt x="8954" y="3144"/>
                  </a:cubicBezTo>
                  <a:cubicBezTo>
                    <a:pt x="12313" y="13944"/>
                    <a:pt x="16642" y="24412"/>
                    <a:pt x="21903" y="34423"/>
                  </a:cubicBezTo>
                  <a:cubicBezTo>
                    <a:pt x="23076" y="36717"/>
                    <a:pt x="22186" y="39517"/>
                    <a:pt x="19920" y="40735"/>
                  </a:cubicBezTo>
                  <a:cubicBezTo>
                    <a:pt x="19353" y="41075"/>
                    <a:pt x="18706" y="41310"/>
                    <a:pt x="18058" y="4142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0" name="任意多边形: 形状 89"/>
            <p:cNvSpPr/>
            <p:nvPr/>
          </p:nvSpPr>
          <p:spPr>
            <a:xfrm>
              <a:off x="7225570" y="6575280"/>
              <a:ext cx="10172" cy="27986"/>
            </a:xfrm>
            <a:custGeom>
              <a:avLst/>
              <a:gdLst>
                <a:gd name="connsiteX0" fmla="*/ 4856 w 10172"/>
                <a:gd name="connsiteY0" fmla="*/ 27821 h 27986"/>
                <a:gd name="connsiteX1" fmla="*/ 4452 w 10172"/>
                <a:gd name="connsiteY1" fmla="*/ 27821 h 27986"/>
                <a:gd name="connsiteX2" fmla="*/ -242 w 10172"/>
                <a:gd name="connsiteY2" fmla="*/ 23127 h 27986"/>
                <a:gd name="connsiteX3" fmla="*/ 729 w 10172"/>
                <a:gd name="connsiteY3" fmla="*/ 3906 h 27986"/>
                <a:gd name="connsiteX4" fmla="*/ 5868 w 10172"/>
                <a:gd name="connsiteY4" fmla="*/ -140 h 27986"/>
                <a:gd name="connsiteX5" fmla="*/ 9914 w 10172"/>
                <a:gd name="connsiteY5" fmla="*/ 4999 h 27986"/>
                <a:gd name="connsiteX6" fmla="*/ 8984 w 10172"/>
                <a:gd name="connsiteY6" fmla="*/ 23289 h 27986"/>
                <a:gd name="connsiteX7" fmla="*/ 4856 w 10172"/>
                <a:gd name="connsiteY7" fmla="*/ 27821 h 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2" h="27986">
                  <a:moveTo>
                    <a:pt x="4856" y="27821"/>
                  </a:moveTo>
                  <a:lnTo>
                    <a:pt x="4452" y="27821"/>
                  </a:lnTo>
                  <a:cubicBezTo>
                    <a:pt x="1862" y="27821"/>
                    <a:pt x="-242" y="25721"/>
                    <a:pt x="-242" y="23127"/>
                  </a:cubicBezTo>
                  <a:cubicBezTo>
                    <a:pt x="-242" y="16709"/>
                    <a:pt x="82" y="10292"/>
                    <a:pt x="729" y="3906"/>
                  </a:cubicBezTo>
                  <a:cubicBezTo>
                    <a:pt x="1053" y="1389"/>
                    <a:pt x="3359" y="-403"/>
                    <a:pt x="5868" y="-140"/>
                  </a:cubicBezTo>
                  <a:cubicBezTo>
                    <a:pt x="8377" y="236"/>
                    <a:pt x="10117" y="2486"/>
                    <a:pt x="9914" y="4999"/>
                  </a:cubicBezTo>
                  <a:cubicBezTo>
                    <a:pt x="9307" y="11069"/>
                    <a:pt x="8984" y="17138"/>
                    <a:pt x="8984" y="23289"/>
                  </a:cubicBezTo>
                  <a:cubicBezTo>
                    <a:pt x="8903" y="25608"/>
                    <a:pt x="7163" y="27526"/>
                    <a:pt x="4856" y="2782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1" name="任意多边形: 形状 90"/>
            <p:cNvSpPr/>
            <p:nvPr/>
          </p:nvSpPr>
          <p:spPr>
            <a:xfrm>
              <a:off x="7277604" y="6454687"/>
              <a:ext cx="286277" cy="286283"/>
            </a:xfrm>
            <a:custGeom>
              <a:avLst/>
              <a:gdLst>
                <a:gd name="connsiteX0" fmla="*/ -118 w 286277"/>
                <a:gd name="connsiteY0" fmla="*/ 111187 h 286283"/>
                <a:gd name="connsiteX1" fmla="*/ 652 w 286277"/>
                <a:gd name="connsiteY1" fmla="*/ 113696 h 286283"/>
                <a:gd name="connsiteX2" fmla="*/ 22422 w 286277"/>
                <a:gd name="connsiteY2" fmla="*/ 130772 h 286283"/>
                <a:gd name="connsiteX3" fmla="*/ 24768 w 286277"/>
                <a:gd name="connsiteY3" fmla="*/ 169699 h 286283"/>
                <a:gd name="connsiteX4" fmla="*/ 5224 w 286277"/>
                <a:gd name="connsiteY4" fmla="*/ 189203 h 286283"/>
                <a:gd name="connsiteX5" fmla="*/ 4779 w 286277"/>
                <a:gd name="connsiteY5" fmla="*/ 191833 h 286283"/>
                <a:gd name="connsiteX6" fmla="*/ 19306 w 286277"/>
                <a:gd name="connsiteY6" fmla="*/ 221615 h 286283"/>
                <a:gd name="connsiteX7" fmla="*/ 21612 w 286277"/>
                <a:gd name="connsiteY7" fmla="*/ 222870 h 286283"/>
                <a:gd name="connsiteX8" fmla="*/ 49047 w 286277"/>
                <a:gd name="connsiteY8" fmla="*/ 219551 h 286283"/>
                <a:gd name="connsiteX9" fmla="*/ 78263 w 286277"/>
                <a:gd name="connsiteY9" fmla="*/ 245408 h 286283"/>
                <a:gd name="connsiteX10" fmla="*/ 78263 w 286277"/>
                <a:gd name="connsiteY10" fmla="*/ 273046 h 286283"/>
                <a:gd name="connsiteX11" fmla="*/ 79760 w 286277"/>
                <a:gd name="connsiteY11" fmla="*/ 275191 h 286283"/>
                <a:gd name="connsiteX12" fmla="*/ 111120 w 286277"/>
                <a:gd name="connsiteY12" fmla="*/ 285995 h 286283"/>
                <a:gd name="connsiteX13" fmla="*/ 113629 w 286277"/>
                <a:gd name="connsiteY13" fmla="*/ 285266 h 286283"/>
                <a:gd name="connsiteX14" fmla="*/ 130705 w 286277"/>
                <a:gd name="connsiteY14" fmla="*/ 263496 h 286283"/>
                <a:gd name="connsiteX15" fmla="*/ 169632 w 286277"/>
                <a:gd name="connsiteY15" fmla="*/ 261149 h 286283"/>
                <a:gd name="connsiteX16" fmla="*/ 189136 w 286277"/>
                <a:gd name="connsiteY16" fmla="*/ 280653 h 286283"/>
                <a:gd name="connsiteX17" fmla="*/ 191766 w 286277"/>
                <a:gd name="connsiteY17" fmla="*/ 281098 h 286283"/>
                <a:gd name="connsiteX18" fmla="*/ 221548 w 286277"/>
                <a:gd name="connsiteY18" fmla="*/ 266571 h 286283"/>
                <a:gd name="connsiteX19" fmla="*/ 222803 w 286277"/>
                <a:gd name="connsiteY19" fmla="*/ 264265 h 286283"/>
                <a:gd name="connsiteX20" fmla="*/ 219484 w 286277"/>
                <a:gd name="connsiteY20" fmla="*/ 236870 h 286283"/>
                <a:gd name="connsiteX21" fmla="*/ 245341 w 286277"/>
                <a:gd name="connsiteY21" fmla="*/ 207655 h 286283"/>
                <a:gd name="connsiteX22" fmla="*/ 272978 w 286277"/>
                <a:gd name="connsiteY22" fmla="*/ 207655 h 286283"/>
                <a:gd name="connsiteX23" fmla="*/ 275123 w 286277"/>
                <a:gd name="connsiteY23" fmla="*/ 206117 h 286283"/>
                <a:gd name="connsiteX24" fmla="*/ 285927 w 286277"/>
                <a:gd name="connsiteY24" fmla="*/ 174757 h 286283"/>
                <a:gd name="connsiteX25" fmla="*/ 285199 w 286277"/>
                <a:gd name="connsiteY25" fmla="*/ 172248 h 286283"/>
                <a:gd name="connsiteX26" fmla="*/ 263429 w 286277"/>
                <a:gd name="connsiteY26" fmla="*/ 155213 h 286283"/>
                <a:gd name="connsiteX27" fmla="*/ 261082 w 286277"/>
                <a:gd name="connsiteY27" fmla="*/ 116286 h 286283"/>
                <a:gd name="connsiteX28" fmla="*/ 280586 w 286277"/>
                <a:gd name="connsiteY28" fmla="*/ 96741 h 286283"/>
                <a:gd name="connsiteX29" fmla="*/ 281031 w 286277"/>
                <a:gd name="connsiteY29" fmla="*/ 94152 h 286283"/>
                <a:gd name="connsiteX30" fmla="*/ 266505 w 286277"/>
                <a:gd name="connsiteY30" fmla="*/ 64329 h 286283"/>
                <a:gd name="connsiteX31" fmla="*/ 264198 w 286277"/>
                <a:gd name="connsiteY31" fmla="*/ 63075 h 286283"/>
                <a:gd name="connsiteX32" fmla="*/ 236803 w 286277"/>
                <a:gd name="connsiteY32" fmla="*/ 66393 h 286283"/>
                <a:gd name="connsiteX33" fmla="*/ 207588 w 286277"/>
                <a:gd name="connsiteY33" fmla="*/ 40576 h 286283"/>
                <a:gd name="connsiteX34" fmla="*/ 207588 w 286277"/>
                <a:gd name="connsiteY34" fmla="*/ 12898 h 286283"/>
                <a:gd name="connsiteX35" fmla="*/ 206050 w 286277"/>
                <a:gd name="connsiteY35" fmla="*/ 10754 h 286283"/>
                <a:gd name="connsiteX36" fmla="*/ 174690 w 286277"/>
                <a:gd name="connsiteY36" fmla="*/ -50 h 286283"/>
                <a:gd name="connsiteX37" fmla="*/ 172181 w 286277"/>
                <a:gd name="connsiteY37" fmla="*/ 719 h 286283"/>
                <a:gd name="connsiteX38" fmla="*/ 155146 w 286277"/>
                <a:gd name="connsiteY38" fmla="*/ 22489 h 286283"/>
                <a:gd name="connsiteX39" fmla="*/ 116218 w 286277"/>
                <a:gd name="connsiteY39" fmla="*/ 24836 h 286283"/>
                <a:gd name="connsiteX40" fmla="*/ 96674 w 286277"/>
                <a:gd name="connsiteY40" fmla="*/ 5291 h 286283"/>
                <a:gd name="connsiteX41" fmla="*/ 94084 w 286277"/>
                <a:gd name="connsiteY41" fmla="*/ 4846 h 286283"/>
                <a:gd name="connsiteX42" fmla="*/ 64261 w 286277"/>
                <a:gd name="connsiteY42" fmla="*/ 19373 h 286283"/>
                <a:gd name="connsiteX43" fmla="*/ 63008 w 286277"/>
                <a:gd name="connsiteY43" fmla="*/ 21679 h 286283"/>
                <a:gd name="connsiteX44" fmla="*/ 66325 w 286277"/>
                <a:gd name="connsiteY44" fmla="*/ 49114 h 286283"/>
                <a:gd name="connsiteX45" fmla="*/ 40509 w 286277"/>
                <a:gd name="connsiteY45" fmla="*/ 78330 h 286283"/>
                <a:gd name="connsiteX46" fmla="*/ 12831 w 286277"/>
                <a:gd name="connsiteY46" fmla="*/ 78330 h 286283"/>
                <a:gd name="connsiteX47" fmla="*/ 10687 w 286277"/>
                <a:gd name="connsiteY47" fmla="*/ 79827 h 28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277" h="286283">
                  <a:moveTo>
                    <a:pt x="-118" y="111187"/>
                  </a:moveTo>
                  <a:cubicBezTo>
                    <a:pt x="-441" y="112102"/>
                    <a:pt x="-118" y="113117"/>
                    <a:pt x="652" y="113696"/>
                  </a:cubicBezTo>
                  <a:lnTo>
                    <a:pt x="22422" y="130772"/>
                  </a:lnTo>
                  <a:cubicBezTo>
                    <a:pt x="21045" y="143790"/>
                    <a:pt x="21855" y="156941"/>
                    <a:pt x="24768" y="169699"/>
                  </a:cubicBezTo>
                  <a:lnTo>
                    <a:pt x="5224" y="189203"/>
                  </a:lnTo>
                  <a:cubicBezTo>
                    <a:pt x="4536" y="189903"/>
                    <a:pt x="4374" y="190951"/>
                    <a:pt x="4779" y="191833"/>
                  </a:cubicBezTo>
                  <a:lnTo>
                    <a:pt x="19306" y="221615"/>
                  </a:lnTo>
                  <a:cubicBezTo>
                    <a:pt x="19710" y="222501"/>
                    <a:pt x="20641" y="223011"/>
                    <a:pt x="21612" y="222870"/>
                  </a:cubicBezTo>
                  <a:lnTo>
                    <a:pt x="49047" y="219551"/>
                  </a:lnTo>
                  <a:cubicBezTo>
                    <a:pt x="57302" y="229700"/>
                    <a:pt x="67176" y="238432"/>
                    <a:pt x="78263" y="245408"/>
                  </a:cubicBezTo>
                  <a:lnTo>
                    <a:pt x="78263" y="273046"/>
                  </a:lnTo>
                  <a:cubicBezTo>
                    <a:pt x="78263" y="274005"/>
                    <a:pt x="78870" y="274867"/>
                    <a:pt x="79760" y="275191"/>
                  </a:cubicBezTo>
                  <a:lnTo>
                    <a:pt x="111120" y="285995"/>
                  </a:lnTo>
                  <a:cubicBezTo>
                    <a:pt x="112010" y="286306"/>
                    <a:pt x="113022" y="286015"/>
                    <a:pt x="113629" y="285266"/>
                  </a:cubicBezTo>
                  <a:lnTo>
                    <a:pt x="130705" y="263496"/>
                  </a:lnTo>
                  <a:cubicBezTo>
                    <a:pt x="143735" y="264811"/>
                    <a:pt x="156886" y="264018"/>
                    <a:pt x="169632" y="261149"/>
                  </a:cubicBezTo>
                  <a:lnTo>
                    <a:pt x="189136" y="280653"/>
                  </a:lnTo>
                  <a:cubicBezTo>
                    <a:pt x="189823" y="281357"/>
                    <a:pt x="190875" y="281535"/>
                    <a:pt x="191766" y="281098"/>
                  </a:cubicBezTo>
                  <a:lnTo>
                    <a:pt x="221548" y="266571"/>
                  </a:lnTo>
                  <a:cubicBezTo>
                    <a:pt x="222438" y="266167"/>
                    <a:pt x="222924" y="265228"/>
                    <a:pt x="222803" y="264265"/>
                  </a:cubicBezTo>
                  <a:lnTo>
                    <a:pt x="219484" y="236870"/>
                  </a:lnTo>
                  <a:cubicBezTo>
                    <a:pt x="229641" y="228591"/>
                    <a:pt x="238340" y="218722"/>
                    <a:pt x="245341" y="207655"/>
                  </a:cubicBezTo>
                  <a:lnTo>
                    <a:pt x="272978" y="207655"/>
                  </a:lnTo>
                  <a:cubicBezTo>
                    <a:pt x="273950" y="207655"/>
                    <a:pt x="274799" y="207036"/>
                    <a:pt x="275123" y="206117"/>
                  </a:cubicBezTo>
                  <a:lnTo>
                    <a:pt x="285927" y="174757"/>
                  </a:lnTo>
                  <a:cubicBezTo>
                    <a:pt x="286210" y="173851"/>
                    <a:pt x="285927" y="172851"/>
                    <a:pt x="285199" y="172248"/>
                  </a:cubicBezTo>
                  <a:lnTo>
                    <a:pt x="263429" y="155213"/>
                  </a:lnTo>
                  <a:cubicBezTo>
                    <a:pt x="264764" y="142195"/>
                    <a:pt x="263955" y="129052"/>
                    <a:pt x="261082" y="116286"/>
                  </a:cubicBezTo>
                  <a:lnTo>
                    <a:pt x="280586" y="96741"/>
                  </a:lnTo>
                  <a:cubicBezTo>
                    <a:pt x="281274" y="96066"/>
                    <a:pt x="281476" y="95022"/>
                    <a:pt x="281031" y="94152"/>
                  </a:cubicBezTo>
                  <a:lnTo>
                    <a:pt x="266505" y="64329"/>
                  </a:lnTo>
                  <a:cubicBezTo>
                    <a:pt x="266100" y="63463"/>
                    <a:pt x="265169" y="62961"/>
                    <a:pt x="264198" y="63075"/>
                  </a:cubicBezTo>
                  <a:lnTo>
                    <a:pt x="236803" y="66393"/>
                  </a:lnTo>
                  <a:cubicBezTo>
                    <a:pt x="228508" y="56269"/>
                    <a:pt x="218635" y="47552"/>
                    <a:pt x="207588" y="40576"/>
                  </a:cubicBezTo>
                  <a:lnTo>
                    <a:pt x="207588" y="12898"/>
                  </a:lnTo>
                  <a:cubicBezTo>
                    <a:pt x="207588" y="11931"/>
                    <a:pt x="206980" y="11078"/>
                    <a:pt x="206050" y="10754"/>
                  </a:cubicBezTo>
                  <a:lnTo>
                    <a:pt x="174690" y="-50"/>
                  </a:lnTo>
                  <a:cubicBezTo>
                    <a:pt x="173759" y="-354"/>
                    <a:pt x="172788" y="-46"/>
                    <a:pt x="172181" y="719"/>
                  </a:cubicBezTo>
                  <a:lnTo>
                    <a:pt x="155146" y="22489"/>
                  </a:lnTo>
                  <a:cubicBezTo>
                    <a:pt x="142115" y="21133"/>
                    <a:pt x="128964" y="21926"/>
                    <a:pt x="116218" y="24836"/>
                  </a:cubicBezTo>
                  <a:lnTo>
                    <a:pt x="96674" y="5291"/>
                  </a:lnTo>
                  <a:cubicBezTo>
                    <a:pt x="95986" y="4619"/>
                    <a:pt x="94974" y="4441"/>
                    <a:pt x="94084" y="4846"/>
                  </a:cubicBezTo>
                  <a:lnTo>
                    <a:pt x="64261" y="19373"/>
                  </a:lnTo>
                  <a:cubicBezTo>
                    <a:pt x="63412" y="19798"/>
                    <a:pt x="62886" y="20720"/>
                    <a:pt x="63008" y="21679"/>
                  </a:cubicBezTo>
                  <a:lnTo>
                    <a:pt x="66325" y="49114"/>
                  </a:lnTo>
                  <a:cubicBezTo>
                    <a:pt x="56209" y="57385"/>
                    <a:pt x="47469" y="67255"/>
                    <a:pt x="40509" y="78330"/>
                  </a:cubicBezTo>
                  <a:lnTo>
                    <a:pt x="12831" y="78330"/>
                  </a:lnTo>
                  <a:cubicBezTo>
                    <a:pt x="11860" y="78338"/>
                    <a:pt x="11010" y="78933"/>
                    <a:pt x="10687" y="7982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2" name="任意多边形: 形状 91"/>
            <p:cNvSpPr/>
            <p:nvPr/>
          </p:nvSpPr>
          <p:spPr>
            <a:xfrm>
              <a:off x="7384299" y="6561410"/>
              <a:ext cx="72822" cy="72858"/>
            </a:xfrm>
            <a:custGeom>
              <a:avLst/>
              <a:gdLst>
                <a:gd name="connsiteX0" fmla="*/ 40236 w 72822"/>
                <a:gd name="connsiteY0" fmla="*/ 72525 h 72858"/>
                <a:gd name="connsiteX1" fmla="*/ 33115 w 72822"/>
                <a:gd name="connsiteY1" fmla="*/ 72525 h 72858"/>
                <a:gd name="connsiteX2" fmla="*/ 8309 w 72822"/>
                <a:gd name="connsiteY2" fmla="*/ 59698 h 72858"/>
                <a:gd name="connsiteX3" fmla="*/ 8309 w 72822"/>
                <a:gd name="connsiteY3" fmla="*/ 59698 h 72858"/>
                <a:gd name="connsiteX4" fmla="*/ 12720 w 72822"/>
                <a:gd name="connsiteY4" fmla="*/ 8385 h 72858"/>
                <a:gd name="connsiteX5" fmla="*/ 64029 w 72822"/>
                <a:gd name="connsiteY5" fmla="*/ 12808 h 72858"/>
                <a:gd name="connsiteX6" fmla="*/ 59619 w 72822"/>
                <a:gd name="connsiteY6" fmla="*/ 64121 h 72858"/>
                <a:gd name="connsiteX7" fmla="*/ 40236 w 72822"/>
                <a:gd name="connsiteY7" fmla="*/ 72444 h 72858"/>
                <a:gd name="connsiteX8" fmla="*/ 33762 w 72822"/>
                <a:gd name="connsiteY8" fmla="*/ 13973 h 72858"/>
                <a:gd name="connsiteX9" fmla="*/ 13934 w 72822"/>
                <a:gd name="connsiteY9" fmla="*/ 38648 h 72858"/>
                <a:gd name="connsiteX10" fmla="*/ 19114 w 72822"/>
                <a:gd name="connsiteY10" fmla="*/ 50675 h 72858"/>
                <a:gd name="connsiteX11" fmla="*/ 19114 w 72822"/>
                <a:gd name="connsiteY11" fmla="*/ 50675 h 72858"/>
                <a:gd name="connsiteX12" fmla="*/ 50635 w 72822"/>
                <a:gd name="connsiteY12" fmla="*/ 53386 h 72858"/>
                <a:gd name="connsiteX13" fmla="*/ 53306 w 72822"/>
                <a:gd name="connsiteY13" fmla="*/ 21795 h 72858"/>
                <a:gd name="connsiteX14" fmla="*/ 38132 w 72822"/>
                <a:gd name="connsiteY14" fmla="*/ 13933 h 72858"/>
                <a:gd name="connsiteX15" fmla="*/ 33762 w 72822"/>
                <a:gd name="connsiteY15" fmla="*/ 13973 h 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22" h="72858">
                  <a:moveTo>
                    <a:pt x="40236" y="72525"/>
                  </a:moveTo>
                  <a:cubicBezTo>
                    <a:pt x="37849" y="72748"/>
                    <a:pt x="35501" y="72748"/>
                    <a:pt x="33115" y="72525"/>
                  </a:cubicBezTo>
                  <a:cubicBezTo>
                    <a:pt x="23484" y="71716"/>
                    <a:pt x="14541" y="67099"/>
                    <a:pt x="8309" y="59698"/>
                  </a:cubicBezTo>
                  <a:lnTo>
                    <a:pt x="8309" y="59698"/>
                  </a:lnTo>
                  <a:cubicBezTo>
                    <a:pt x="-4639" y="44305"/>
                    <a:pt x="-2656" y="21334"/>
                    <a:pt x="12720" y="8385"/>
                  </a:cubicBezTo>
                  <a:cubicBezTo>
                    <a:pt x="28138" y="-4564"/>
                    <a:pt x="51081" y="-2581"/>
                    <a:pt x="64029" y="12808"/>
                  </a:cubicBezTo>
                  <a:cubicBezTo>
                    <a:pt x="76978" y="28200"/>
                    <a:pt x="74995" y="51172"/>
                    <a:pt x="59619" y="64121"/>
                  </a:cubicBezTo>
                  <a:cubicBezTo>
                    <a:pt x="54116" y="68746"/>
                    <a:pt x="47358" y="71643"/>
                    <a:pt x="40236" y="72444"/>
                  </a:cubicBezTo>
                  <a:close/>
                  <a:moveTo>
                    <a:pt x="33762" y="13973"/>
                  </a:moveTo>
                  <a:cubicBezTo>
                    <a:pt x="21460" y="15316"/>
                    <a:pt x="12599" y="26363"/>
                    <a:pt x="13934" y="38648"/>
                  </a:cubicBezTo>
                  <a:cubicBezTo>
                    <a:pt x="14420" y="43083"/>
                    <a:pt x="16240" y="47271"/>
                    <a:pt x="19114" y="50675"/>
                  </a:cubicBezTo>
                  <a:lnTo>
                    <a:pt x="19114" y="50675"/>
                  </a:lnTo>
                  <a:cubicBezTo>
                    <a:pt x="27085" y="60123"/>
                    <a:pt x="41167" y="61337"/>
                    <a:pt x="50635" y="53386"/>
                  </a:cubicBezTo>
                  <a:cubicBezTo>
                    <a:pt x="60104" y="45394"/>
                    <a:pt x="61278" y="31251"/>
                    <a:pt x="53306" y="21795"/>
                  </a:cubicBezTo>
                  <a:cubicBezTo>
                    <a:pt x="49463" y="17279"/>
                    <a:pt x="44040" y="14450"/>
                    <a:pt x="38132" y="13933"/>
                  </a:cubicBezTo>
                  <a:cubicBezTo>
                    <a:pt x="36675" y="13823"/>
                    <a:pt x="35219" y="13839"/>
                    <a:pt x="33762" y="1397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93" name="任意多边形: 形状 92"/>
            <p:cNvSpPr/>
            <p:nvPr/>
          </p:nvSpPr>
          <p:spPr>
            <a:xfrm>
              <a:off x="7336889" y="6510898"/>
              <a:ext cx="171495" cy="174186"/>
            </a:xfrm>
            <a:custGeom>
              <a:avLst/>
              <a:gdLst>
                <a:gd name="connsiteX0" fmla="*/ 93636 w 171495"/>
                <a:gd name="connsiteY0" fmla="*/ 173537 h 174186"/>
                <a:gd name="connsiteX1" fmla="*/ 55922 w 171495"/>
                <a:gd name="connsiteY1" fmla="*/ 169208 h 174186"/>
                <a:gd name="connsiteX2" fmla="*/ 6070 w 171495"/>
                <a:gd name="connsiteY2" fmla="*/ 125061 h 174186"/>
                <a:gd name="connsiteX3" fmla="*/ 162 w 171495"/>
                <a:gd name="connsiteY3" fmla="*/ 109239 h 174186"/>
                <a:gd name="connsiteX4" fmla="*/ -242 w 171495"/>
                <a:gd name="connsiteY4" fmla="*/ 107661 h 174186"/>
                <a:gd name="connsiteX5" fmla="*/ 13434 w 171495"/>
                <a:gd name="connsiteY5" fmla="*/ 104262 h 174186"/>
                <a:gd name="connsiteX6" fmla="*/ 18735 w 171495"/>
                <a:gd name="connsiteY6" fmla="*/ 118870 h 174186"/>
                <a:gd name="connsiteX7" fmla="*/ 18735 w 171495"/>
                <a:gd name="connsiteY7" fmla="*/ 118870 h 174186"/>
                <a:gd name="connsiteX8" fmla="*/ 19909 w 171495"/>
                <a:gd name="connsiteY8" fmla="*/ 121217 h 174186"/>
                <a:gd name="connsiteX9" fmla="*/ 99503 w 171495"/>
                <a:gd name="connsiteY9" fmla="*/ 158161 h 174186"/>
                <a:gd name="connsiteX10" fmla="*/ 116255 w 171495"/>
                <a:gd name="connsiteY10" fmla="*/ 152415 h 174186"/>
                <a:gd name="connsiteX11" fmla="*/ 149153 w 171495"/>
                <a:gd name="connsiteY11" fmla="*/ 54806 h 174186"/>
                <a:gd name="connsiteX12" fmla="*/ 51552 w 171495"/>
                <a:gd name="connsiteY12" fmla="*/ 21904 h 174186"/>
                <a:gd name="connsiteX13" fmla="*/ 23186 w 171495"/>
                <a:gd name="connsiteY13" fmla="*/ 46923 h 174186"/>
                <a:gd name="connsiteX14" fmla="*/ 11371 w 171495"/>
                <a:gd name="connsiteY14" fmla="*/ 39235 h 174186"/>
                <a:gd name="connsiteX15" fmla="*/ 131875 w 171495"/>
                <a:gd name="connsiteY15" fmla="*/ 14046 h 174186"/>
                <a:gd name="connsiteX16" fmla="*/ 157043 w 171495"/>
                <a:gd name="connsiteY16" fmla="*/ 134534 h 174186"/>
                <a:gd name="connsiteX17" fmla="*/ 93595 w 171495"/>
                <a:gd name="connsiteY17" fmla="*/ 173416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95" h="174186">
                  <a:moveTo>
                    <a:pt x="93636" y="173537"/>
                  </a:moveTo>
                  <a:cubicBezTo>
                    <a:pt x="80889" y="174885"/>
                    <a:pt x="68021" y="173404"/>
                    <a:pt x="55922" y="169208"/>
                  </a:cubicBezTo>
                  <a:cubicBezTo>
                    <a:pt x="34072" y="161762"/>
                    <a:pt x="16105" y="145859"/>
                    <a:pt x="6070" y="125061"/>
                  </a:cubicBezTo>
                  <a:cubicBezTo>
                    <a:pt x="3602" y="119986"/>
                    <a:pt x="1619" y="114690"/>
                    <a:pt x="162" y="109239"/>
                  </a:cubicBezTo>
                  <a:cubicBezTo>
                    <a:pt x="162" y="108713"/>
                    <a:pt x="-122" y="108187"/>
                    <a:pt x="-242" y="107661"/>
                  </a:cubicBezTo>
                  <a:lnTo>
                    <a:pt x="13434" y="104262"/>
                  </a:lnTo>
                  <a:cubicBezTo>
                    <a:pt x="14649" y="109312"/>
                    <a:pt x="16429" y="114212"/>
                    <a:pt x="18735" y="118870"/>
                  </a:cubicBezTo>
                  <a:lnTo>
                    <a:pt x="18735" y="118870"/>
                  </a:lnTo>
                  <a:cubicBezTo>
                    <a:pt x="19099" y="119679"/>
                    <a:pt x="19504" y="120448"/>
                    <a:pt x="19909" y="121217"/>
                  </a:cubicBezTo>
                  <a:cubicBezTo>
                    <a:pt x="35205" y="149926"/>
                    <a:pt x="67697" y="165003"/>
                    <a:pt x="99503" y="158161"/>
                  </a:cubicBezTo>
                  <a:cubicBezTo>
                    <a:pt x="105289" y="156943"/>
                    <a:pt x="110914" y="155013"/>
                    <a:pt x="116255" y="152415"/>
                  </a:cubicBezTo>
                  <a:cubicBezTo>
                    <a:pt x="152309" y="134546"/>
                    <a:pt x="167038" y="90844"/>
                    <a:pt x="149153" y="54806"/>
                  </a:cubicBezTo>
                  <a:cubicBezTo>
                    <a:pt x="131308" y="18764"/>
                    <a:pt x="87606" y="4035"/>
                    <a:pt x="51552" y="21904"/>
                  </a:cubicBezTo>
                  <a:cubicBezTo>
                    <a:pt x="40060" y="27601"/>
                    <a:pt x="30267" y="36233"/>
                    <a:pt x="23186" y="46923"/>
                  </a:cubicBezTo>
                  <a:lnTo>
                    <a:pt x="11371" y="39235"/>
                  </a:lnTo>
                  <a:cubicBezTo>
                    <a:pt x="37673" y="-991"/>
                    <a:pt x="91612" y="-12272"/>
                    <a:pt x="131875" y="14046"/>
                  </a:cubicBezTo>
                  <a:cubicBezTo>
                    <a:pt x="172096" y="40360"/>
                    <a:pt x="183345" y="94303"/>
                    <a:pt x="157043" y="134534"/>
                  </a:cubicBezTo>
                  <a:cubicBezTo>
                    <a:pt x="142800" y="156340"/>
                    <a:pt x="119492" y="170608"/>
                    <a:pt x="93595" y="17341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07" name="椭圆 106"/>
          <p:cNvSpPr/>
          <p:nvPr/>
        </p:nvSpPr>
        <p:spPr>
          <a:xfrm>
            <a:off x="6124857"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8" name="任意多边形: 形状 15"/>
          <p:cNvSpPr/>
          <p:nvPr/>
        </p:nvSpPr>
        <p:spPr>
          <a:xfrm>
            <a:off x="6168126"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09" name="文本框 108"/>
          <p:cNvSpPr txBox="1"/>
          <p:nvPr/>
        </p:nvSpPr>
        <p:spPr>
          <a:xfrm>
            <a:off x="6452143"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小团队</a:t>
            </a:r>
            <a:r>
              <a:rPr lang="zh-CN" altLang="en-US" sz="1600" dirty="0">
                <a:solidFill>
                  <a:schemeClr val="tx1">
                    <a:lumMod val="75000"/>
                    <a:lumOff val="25000"/>
                  </a:schemeClr>
                </a:solidFill>
                <a:latin typeface="+mn-ea"/>
                <a:cs typeface="思源黑体 CN Normal" panose="020B0400000000000000" charset="-122"/>
              </a:rPr>
              <a:t>共创</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1" name="椭圆 110"/>
          <p:cNvSpPr/>
          <p:nvPr/>
        </p:nvSpPr>
        <p:spPr>
          <a:xfrm>
            <a:off x="7478796"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2" name="任意多边形: 形状 15"/>
          <p:cNvSpPr/>
          <p:nvPr/>
        </p:nvSpPr>
        <p:spPr>
          <a:xfrm>
            <a:off x="7522065"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3" name="文本框 112"/>
          <p:cNvSpPr txBox="1"/>
          <p:nvPr/>
        </p:nvSpPr>
        <p:spPr>
          <a:xfrm>
            <a:off x="7806055" y="4509770"/>
            <a:ext cx="763905" cy="274955"/>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大型</a:t>
            </a:r>
            <a:r>
              <a:rPr lang="zh-CN" altLang="en-US" sz="1600" dirty="0">
                <a:solidFill>
                  <a:schemeClr val="tx1">
                    <a:lumMod val="75000"/>
                    <a:lumOff val="25000"/>
                  </a:schemeClr>
                </a:solidFill>
                <a:latin typeface="+mn-ea"/>
                <a:cs typeface="思源黑体 CN Normal" panose="020B0400000000000000" charset="-122"/>
              </a:rPr>
              <a:t>共创</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6" name="任意多边形: 形状 15"/>
          <p:cNvSpPr/>
          <p:nvPr/>
        </p:nvSpPr>
        <p:spPr>
          <a:xfrm>
            <a:off x="8876004"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99" name="文本框 98"/>
          <p:cNvSpPr txBox="1"/>
          <p:nvPr/>
        </p:nvSpPr>
        <p:spPr>
          <a:xfrm>
            <a:off x="6102985" y="3249930"/>
            <a:ext cx="5922010" cy="1083310"/>
          </a:xfrm>
          <a:prstGeom prst="rect">
            <a:avLst/>
          </a:prstGeom>
          <a:noFill/>
          <a:effectLst/>
        </p:spPr>
        <p:txBody>
          <a:bodyPr wrap="square" lIns="0" tIns="0" rIns="0" bIns="0" rtlCol="0">
            <a:noAutofit/>
          </a:bodyPr>
          <a:lstStyle/>
          <a:p>
            <a:pPr>
              <a:lnSpc>
                <a:spcPct val="110000"/>
              </a:lnSpc>
            </a:pPr>
            <a:r>
              <a:rPr lang="zh-CN" altLang="en-US" sz="6600" dirty="0">
                <a:solidFill>
                  <a:schemeClr val="tx1">
                    <a:lumMod val="75000"/>
                    <a:lumOff val="25000"/>
                  </a:schemeClr>
                </a:solidFill>
                <a:latin typeface="+mj-ea"/>
                <a:ea typeface="+mj-ea"/>
                <a:cs typeface="思源黑体 CN Normal" panose="020B0400000000000000" charset="-122"/>
              </a:rPr>
              <a:t>工作流使用</a:t>
            </a:r>
            <a:r>
              <a:rPr lang="zh-CN" altLang="en-US" sz="6600" dirty="0">
                <a:solidFill>
                  <a:schemeClr val="tx1">
                    <a:lumMod val="75000"/>
                    <a:lumOff val="25000"/>
                  </a:schemeClr>
                </a:solidFill>
                <a:latin typeface="+mj-ea"/>
                <a:ea typeface="+mj-ea"/>
                <a:cs typeface="思源黑体 CN Normal" panose="020B0400000000000000" charset="-122"/>
              </a:rPr>
              <a:t>场景</a:t>
            </a:r>
            <a:endParaRPr lang="zh-CN" altLang="en-US" sz="6600" dirty="0">
              <a:solidFill>
                <a:schemeClr val="tx1">
                  <a:lumMod val="75000"/>
                  <a:lumOff val="25000"/>
                </a:schemeClr>
              </a:solidFill>
              <a:latin typeface="+mj-ea"/>
              <a:ea typeface="+mj-ea"/>
              <a:cs typeface="思源黑体 CN Normal" panose="020B0400000000000000" charset="-122"/>
            </a:endParaRPr>
          </a:p>
        </p:txBody>
      </p:sp>
      <p:grpSp>
        <p:nvGrpSpPr>
          <p:cNvPr id="100" name="组合 99"/>
          <p:cNvGrpSpPr/>
          <p:nvPr/>
        </p:nvGrpSpPr>
        <p:grpSpPr>
          <a:xfrm>
            <a:off x="6080254" y="2714045"/>
            <a:ext cx="2253031" cy="566047"/>
            <a:chOff x="5545546" y="2696652"/>
            <a:chExt cx="1993557" cy="566047"/>
          </a:xfrm>
        </p:grpSpPr>
        <p:sp>
          <p:nvSpPr>
            <p:cNvPr id="101" name="矩形: 圆角 100"/>
            <p:cNvSpPr/>
            <p:nvPr>
              <p:custDataLst>
                <p:tags r:id="rId1"/>
              </p:custDataLst>
            </p:nvPr>
          </p:nvSpPr>
          <p:spPr>
            <a:xfrm>
              <a:off x="5545546" y="2696652"/>
              <a:ext cx="1993557" cy="56604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2" name="矩形: 圆角 101"/>
            <p:cNvSpPr/>
            <p:nvPr/>
          </p:nvSpPr>
          <p:spPr>
            <a:xfrm>
              <a:off x="5772118" y="283147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chemeClr val="bg1">
                      <a:alpha val="70000"/>
                    </a:schemeClr>
                  </a:solidFill>
                  <a:latin typeface="+mj-ea"/>
                  <a:ea typeface="+mj-ea"/>
                  <a:cs typeface="思源黑体 CN Normal" panose="020B0400000000000000" charset="-122"/>
                </a:rPr>
                <a:t>PART FOUR</a:t>
              </a:r>
              <a:endParaRPr lang="zh-CN" altLang="en-US" sz="1600" dirty="0">
                <a:solidFill>
                  <a:schemeClr val="bg1">
                    <a:alpha val="70000"/>
                  </a:schemeClr>
                </a:solidFill>
                <a:latin typeface="+mj-ea"/>
                <a:ea typeface="+mj-ea"/>
                <a:cs typeface="思源黑体 CN Normal" panose="020B0400000000000000" charset="-122"/>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a:off x="4077619" y="0"/>
            <a:ext cx="8114381" cy="6858000"/>
          </a:xfrm>
          <a:custGeom>
            <a:avLst/>
            <a:gdLst>
              <a:gd name="connsiteX0" fmla="*/ 0 w 8114381"/>
              <a:gd name="connsiteY0" fmla="*/ 0 h 6858000"/>
              <a:gd name="connsiteX1" fmla="*/ 8114381 w 8114381"/>
              <a:gd name="connsiteY1" fmla="*/ 0 h 6858000"/>
              <a:gd name="connsiteX2" fmla="*/ 8114381 w 8114381"/>
              <a:gd name="connsiteY2" fmla="*/ 6858000 h 6858000"/>
              <a:gd name="connsiteX3" fmla="*/ 202545 w 8114381"/>
              <a:gd name="connsiteY3" fmla="*/ 6858000 h 6858000"/>
              <a:gd name="connsiteX4" fmla="*/ 282592 w 8114381"/>
              <a:gd name="connsiteY4" fmla="*/ 6649009 h 6858000"/>
              <a:gd name="connsiteX5" fmla="*/ 762763 w 8114381"/>
              <a:gd name="connsiteY5" fmla="*/ 5958757 h 6858000"/>
              <a:gd name="connsiteX6" fmla="*/ 1944132 w 8114381"/>
              <a:gd name="connsiteY6" fmla="*/ 2433262 h 6858000"/>
              <a:gd name="connsiteX7" fmla="*/ 49943 w 8114381"/>
              <a:gd name="connsiteY7" fmla="*/ 1329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4381" h="6858000">
                <a:moveTo>
                  <a:pt x="0" y="0"/>
                </a:moveTo>
                <a:lnTo>
                  <a:pt x="8114381" y="0"/>
                </a:lnTo>
                <a:lnTo>
                  <a:pt x="8114381" y="6858000"/>
                </a:lnTo>
                <a:lnTo>
                  <a:pt x="202545" y="6858000"/>
                </a:lnTo>
                <a:lnTo>
                  <a:pt x="282592" y="6649009"/>
                </a:lnTo>
                <a:cubicBezTo>
                  <a:pt x="387192" y="6416529"/>
                  <a:pt x="541464" y="6182549"/>
                  <a:pt x="762763" y="5958757"/>
                </a:cubicBezTo>
                <a:cubicBezTo>
                  <a:pt x="1776189" y="4934033"/>
                  <a:pt x="4255911" y="4393201"/>
                  <a:pt x="1944132" y="2433262"/>
                </a:cubicBezTo>
                <a:cubicBezTo>
                  <a:pt x="788243" y="1453294"/>
                  <a:pt x="274607" y="670626"/>
                  <a:pt x="49943" y="132951"/>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a:off x="5077412" y="1087918"/>
            <a:ext cx="7114588" cy="5770082"/>
          </a:xfrm>
          <a:custGeom>
            <a:avLst/>
            <a:gdLst>
              <a:gd name="connsiteX0" fmla="*/ 7114588 w 7114588"/>
              <a:gd name="connsiteY0" fmla="*/ 0 h 5770082"/>
              <a:gd name="connsiteX1" fmla="*/ 7114588 w 7114588"/>
              <a:gd name="connsiteY1" fmla="*/ 5770082 h 5770082"/>
              <a:gd name="connsiteX2" fmla="*/ 0 w 7114588"/>
              <a:gd name="connsiteY2" fmla="*/ 5770082 h 5770082"/>
              <a:gd name="connsiteX3" fmla="*/ 53827 w 7114588"/>
              <a:gd name="connsiteY3" fmla="*/ 5612341 h 5770082"/>
              <a:gd name="connsiteX4" fmla="*/ 319313 w 7114588"/>
              <a:gd name="connsiteY4" fmla="*/ 5180139 h 5770082"/>
              <a:gd name="connsiteX5" fmla="*/ 911327 w 7114588"/>
              <a:gd name="connsiteY5" fmla="*/ 4728595 h 5770082"/>
              <a:gd name="connsiteX6" fmla="*/ 2043731 w 7114588"/>
              <a:gd name="connsiteY6" fmla="*/ 4374095 h 5770082"/>
              <a:gd name="connsiteX7" fmla="*/ 3262322 w 7114588"/>
              <a:gd name="connsiteY7" fmla="*/ 4274394 h 5770082"/>
              <a:gd name="connsiteX8" fmla="*/ 4586600 w 7114588"/>
              <a:gd name="connsiteY8" fmla="*/ 3444644 h 5770082"/>
              <a:gd name="connsiteX9" fmla="*/ 5777052 w 7114588"/>
              <a:gd name="connsiteY9" fmla="*/ 874525 h 5770082"/>
              <a:gd name="connsiteX10" fmla="*/ 6967843 w 7114588"/>
              <a:gd name="connsiteY10" fmla="*/ 36662 h 577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4588" h="5770082">
                <a:moveTo>
                  <a:pt x="7114588" y="0"/>
                </a:moveTo>
                <a:lnTo>
                  <a:pt x="7114588" y="5770082"/>
                </a:lnTo>
                <a:lnTo>
                  <a:pt x="0" y="5770082"/>
                </a:lnTo>
                <a:lnTo>
                  <a:pt x="53827" y="5612341"/>
                </a:lnTo>
                <a:cubicBezTo>
                  <a:pt x="119146" y="5456468"/>
                  <a:pt x="206261" y="5310694"/>
                  <a:pt x="319313" y="5180139"/>
                </a:cubicBezTo>
                <a:cubicBezTo>
                  <a:pt x="482606" y="4991368"/>
                  <a:pt x="691095" y="4846024"/>
                  <a:pt x="911327" y="4728595"/>
                </a:cubicBezTo>
                <a:cubicBezTo>
                  <a:pt x="1263500" y="4541131"/>
                  <a:pt x="1647534" y="4420934"/>
                  <a:pt x="2043731" y="4374095"/>
                </a:cubicBezTo>
                <a:cubicBezTo>
                  <a:pt x="2448746" y="4326238"/>
                  <a:pt x="2863510" y="4355929"/>
                  <a:pt x="3262322" y="4274394"/>
                </a:cubicBezTo>
                <a:cubicBezTo>
                  <a:pt x="3788709" y="4164897"/>
                  <a:pt x="4258488" y="3870553"/>
                  <a:pt x="4586600" y="3444644"/>
                </a:cubicBezTo>
                <a:cubicBezTo>
                  <a:pt x="5162662" y="2691334"/>
                  <a:pt x="5214726" y="1638247"/>
                  <a:pt x="5777052" y="874525"/>
                </a:cubicBezTo>
                <a:cubicBezTo>
                  <a:pt x="6083002" y="459010"/>
                  <a:pt x="6504999" y="174643"/>
                  <a:pt x="6967843" y="36662"/>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1" name="文本框 280"/>
          <p:cNvSpPr txBox="1"/>
          <p:nvPr/>
        </p:nvSpPr>
        <p:spPr>
          <a:xfrm>
            <a:off x="707924" y="3758077"/>
            <a:ext cx="4980940" cy="21526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14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THANK YOU FOR YOUR LISTENING</a:t>
            </a:r>
            <a:endParaRPr lang="en-US" altLang="zh-CN" sz="14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82" name="文本框 281"/>
          <p:cNvSpPr txBox="1"/>
          <p:nvPr/>
        </p:nvSpPr>
        <p:spPr>
          <a:xfrm>
            <a:off x="673100" y="2698695"/>
            <a:ext cx="5148840" cy="906638"/>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6600" dirty="0">
                <a:solidFill>
                  <a:schemeClr val="accent1"/>
                </a:solidFill>
                <a:latin typeface="+mj-ea"/>
                <a:ea typeface="+mj-ea"/>
                <a:cs typeface="思源黑体 CN Normal" panose="020B0400000000000000" charset="-122"/>
              </a:rPr>
              <a:t>谢谢</a:t>
            </a:r>
            <a:r>
              <a:rPr lang="zh-CN" altLang="en-US" sz="6600" dirty="0">
                <a:solidFill>
                  <a:schemeClr val="tx1">
                    <a:lumMod val="75000"/>
                    <a:lumOff val="25000"/>
                  </a:schemeClr>
                </a:solidFill>
                <a:latin typeface="+mj-ea"/>
                <a:ea typeface="+mj-ea"/>
                <a:cs typeface="思源黑体 CN Normal" panose="020B0400000000000000" charset="-122"/>
              </a:rPr>
              <a:t>您的聆听</a:t>
            </a:r>
            <a:endParaRPr kumimoji="0" lang="zh-CN" altLang="en-US" sz="6600" b="0" i="0" u="none" strike="noStrike" kern="1200" cap="none" spc="0" normalizeH="0" baseline="0" noProof="0" dirty="0">
              <a:ln>
                <a:noFill/>
              </a:ln>
              <a:solidFill>
                <a:schemeClr val="tx1">
                  <a:lumMod val="75000"/>
                  <a:lumOff val="25000"/>
                </a:schemeClr>
              </a:solidFill>
              <a:uLnTx/>
              <a:uFillTx/>
              <a:latin typeface="+mj-ea"/>
              <a:ea typeface="+mj-ea"/>
              <a:cs typeface="思源黑体 CN Normal" panose="020B0400000000000000" charset="-122"/>
            </a:endParaRPr>
          </a:p>
        </p:txBody>
      </p:sp>
      <p:sp>
        <p:nvSpPr>
          <p:cNvPr id="298" name="矩形: 圆角 297"/>
          <p:cNvSpPr/>
          <p:nvPr>
            <p:custDataLst>
              <p:tags r:id="rId1"/>
            </p:custDataLst>
          </p:nvPr>
        </p:nvSpPr>
        <p:spPr>
          <a:xfrm>
            <a:off x="673100" y="4943807"/>
            <a:ext cx="4067515" cy="56604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grpSp>
        <p:nvGrpSpPr>
          <p:cNvPr id="299" name="组合 298"/>
          <p:cNvGrpSpPr/>
          <p:nvPr/>
        </p:nvGrpSpPr>
        <p:grpSpPr>
          <a:xfrm>
            <a:off x="1110315" y="5078628"/>
            <a:ext cx="3193415" cy="296545"/>
            <a:chOff x="1346357" y="4613763"/>
            <a:chExt cx="3193415" cy="296545"/>
          </a:xfrm>
        </p:grpSpPr>
        <p:sp>
          <p:nvSpPr>
            <p:cNvPr id="300" name="矩形: 圆角 299"/>
            <p:cNvSpPr/>
            <p:nvPr/>
          </p:nvSpPr>
          <p:spPr>
            <a:xfrm>
              <a:off x="1346357" y="461376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dirty="0">
                  <a:solidFill>
                    <a:schemeClr val="bg1"/>
                  </a:solidFill>
                  <a:latin typeface="+mn-ea"/>
                  <a:cs typeface="思源黑体 CN Normal" panose="020B0400000000000000" charset="-122"/>
                </a:rPr>
                <a:t>演讲人：言曰</a:t>
              </a:r>
              <a:r>
                <a:rPr lang="en-US" altLang="zh-CN" sz="1400" dirty="0">
                  <a:solidFill>
                    <a:schemeClr val="bg1"/>
                  </a:solidFill>
                  <a:latin typeface="+mn-ea"/>
                  <a:cs typeface="思源黑体 CN Normal" panose="020B0400000000000000" charset="-122"/>
                </a:rPr>
                <a:t>AI</a:t>
              </a:r>
              <a:r>
                <a:rPr lang="zh-CN" altLang="en-US" sz="1400" dirty="0">
                  <a:solidFill>
                    <a:schemeClr val="bg1"/>
                  </a:solidFill>
                  <a:latin typeface="+mn-ea"/>
                  <a:cs typeface="思源黑体 CN Normal" panose="020B0400000000000000" charset="-122"/>
                </a:rPr>
                <a:t>君</a:t>
              </a:r>
              <a:endParaRPr lang="zh-CN" altLang="en-US" sz="1400" dirty="0">
                <a:solidFill>
                  <a:schemeClr val="bg1"/>
                </a:solidFill>
                <a:latin typeface="+mn-ea"/>
                <a:cs typeface="思源黑体 CN Normal" panose="020B0400000000000000" charset="-122"/>
              </a:endParaRPr>
            </a:p>
          </p:txBody>
        </p:sp>
        <p:sp>
          <p:nvSpPr>
            <p:cNvPr id="301" name="矩形: 圆角 300"/>
            <p:cNvSpPr/>
            <p:nvPr/>
          </p:nvSpPr>
          <p:spPr>
            <a:xfrm>
              <a:off x="2999262" y="4613763"/>
              <a:ext cx="1540510" cy="296545"/>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dirty="0">
                  <a:solidFill>
                    <a:schemeClr val="bg1"/>
                  </a:solidFill>
                  <a:latin typeface="+mn-ea"/>
                  <a:cs typeface="思源黑体 CN Normal" panose="020B0400000000000000" charset="-122"/>
                </a:rPr>
                <a:t>时间：</a:t>
              </a:r>
              <a:r>
                <a:rPr lang="en-US" altLang="zh-CN" sz="1400" dirty="0">
                  <a:solidFill>
                    <a:schemeClr val="bg1"/>
                  </a:solidFill>
                  <a:latin typeface="+mn-ea"/>
                  <a:cs typeface="思源黑体 CN Normal" panose="020B0400000000000000" charset="-122"/>
                </a:rPr>
                <a:t>2024.03.25</a:t>
              </a:r>
              <a:endParaRPr lang="en-US" altLang="zh-CN" sz="1400" dirty="0">
                <a:solidFill>
                  <a:schemeClr val="bg1"/>
                </a:solidFill>
                <a:latin typeface="+mn-ea"/>
                <a:cs typeface="思源黑体 CN Normal" panose="020B0400000000000000" charset="-122"/>
              </a:endParaRPr>
            </a:p>
          </p:txBody>
        </p:sp>
      </p:grpSp>
      <p:sp>
        <p:nvSpPr>
          <p:cNvPr id="11" name="任意多边形: 形状 10"/>
          <p:cNvSpPr/>
          <p:nvPr/>
        </p:nvSpPr>
        <p:spPr>
          <a:xfrm flipH="1" flipV="1">
            <a:off x="0" y="6365579"/>
            <a:ext cx="1349179" cy="492421"/>
          </a:xfrm>
          <a:custGeom>
            <a:avLst/>
            <a:gdLst>
              <a:gd name="connsiteX0" fmla="*/ 1025967 w 1349179"/>
              <a:gd name="connsiteY0" fmla="*/ 491740 h 492421"/>
              <a:gd name="connsiteX1" fmla="*/ 92946 w 1349179"/>
              <a:gd name="connsiteY1" fmla="*/ 96386 h 492421"/>
              <a:gd name="connsiteX2" fmla="*/ 0 w 1349179"/>
              <a:gd name="connsiteY2" fmla="*/ 0 h 492421"/>
              <a:gd name="connsiteX3" fmla="*/ 1349179 w 1349179"/>
              <a:gd name="connsiteY3" fmla="*/ 0 h 492421"/>
              <a:gd name="connsiteX4" fmla="*/ 1349179 w 1349179"/>
              <a:gd name="connsiteY4" fmla="*/ 484179 h 492421"/>
              <a:gd name="connsiteX5" fmla="*/ 1266617 w 1349179"/>
              <a:gd name="connsiteY5" fmla="*/ 486442 h 492421"/>
              <a:gd name="connsiteX6" fmla="*/ 1025967 w 1349179"/>
              <a:gd name="connsiteY6" fmla="*/ 491740 h 49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9179" h="492421">
                <a:moveTo>
                  <a:pt x="1025967" y="491740"/>
                </a:moveTo>
                <a:cubicBezTo>
                  <a:pt x="679839" y="481514"/>
                  <a:pt x="346602" y="331394"/>
                  <a:pt x="92946" y="96386"/>
                </a:cubicBezTo>
                <a:lnTo>
                  <a:pt x="0" y="0"/>
                </a:lnTo>
                <a:lnTo>
                  <a:pt x="1349179" y="0"/>
                </a:lnTo>
                <a:lnTo>
                  <a:pt x="1349179" y="484179"/>
                </a:lnTo>
                <a:lnTo>
                  <a:pt x="1266617" y="486442"/>
                </a:lnTo>
                <a:cubicBezTo>
                  <a:pt x="1186408" y="489780"/>
                  <a:pt x="1106143" y="494114"/>
                  <a:pt x="1025967" y="49174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5" name="任意多边形: 形状 4"/>
          <p:cNvSpPr/>
          <p:nvPr/>
        </p:nvSpPr>
        <p:spPr>
          <a:xfrm>
            <a:off x="8093995" y="0"/>
            <a:ext cx="4098005" cy="1469858"/>
          </a:xfrm>
          <a:custGeom>
            <a:avLst/>
            <a:gdLst>
              <a:gd name="connsiteX0" fmla="*/ 0 w 4098005"/>
              <a:gd name="connsiteY0" fmla="*/ 0 h 1469858"/>
              <a:gd name="connsiteX1" fmla="*/ 4098005 w 4098005"/>
              <a:gd name="connsiteY1" fmla="*/ 0 h 1469858"/>
              <a:gd name="connsiteX2" fmla="*/ 4098005 w 4098005"/>
              <a:gd name="connsiteY2" fmla="*/ 1469858 h 1469858"/>
              <a:gd name="connsiteX3" fmla="*/ 3950619 w 4098005"/>
              <a:gd name="connsiteY3" fmla="*/ 1436420 h 1469858"/>
              <a:gd name="connsiteX4" fmla="*/ 3718521 w 4098005"/>
              <a:gd name="connsiteY4" fmla="*/ 1406596 h 1469858"/>
              <a:gd name="connsiteX5" fmla="*/ 2603510 w 4098005"/>
              <a:gd name="connsiteY5" fmla="*/ 1417301 h 1469858"/>
              <a:gd name="connsiteX6" fmla="*/ 162630 w 4098005"/>
              <a:gd name="connsiteY6" fmla="*/ 212570 h 146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005" h="1469858">
                <a:moveTo>
                  <a:pt x="0" y="0"/>
                </a:moveTo>
                <a:lnTo>
                  <a:pt x="4098005" y="0"/>
                </a:lnTo>
                <a:lnTo>
                  <a:pt x="4098005" y="1469858"/>
                </a:lnTo>
                <a:lnTo>
                  <a:pt x="3950619" y="1436420"/>
                </a:lnTo>
                <a:cubicBezTo>
                  <a:pt x="3873815" y="1422804"/>
                  <a:pt x="3796362" y="1412847"/>
                  <a:pt x="3718521" y="1406596"/>
                </a:cubicBezTo>
                <a:cubicBezTo>
                  <a:pt x="3347793" y="1377107"/>
                  <a:pt x="2975247" y="1428308"/>
                  <a:pt x="2603510" y="1417301"/>
                </a:cubicBezTo>
                <a:cubicBezTo>
                  <a:pt x="1667374" y="1389642"/>
                  <a:pt x="771908" y="920569"/>
                  <a:pt x="162630" y="21257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89" name="组合 88"/>
          <p:cNvGrpSpPr/>
          <p:nvPr/>
        </p:nvGrpSpPr>
        <p:grpSpPr>
          <a:xfrm>
            <a:off x="6385289" y="1016885"/>
            <a:ext cx="5337466" cy="5223577"/>
            <a:chOff x="4585968" y="535882"/>
            <a:chExt cx="3160641" cy="3093201"/>
          </a:xfrm>
        </p:grpSpPr>
        <p:sp>
          <p:nvSpPr>
            <p:cNvPr id="91" name="任意多边形: 形状 90"/>
            <p:cNvSpPr/>
            <p:nvPr/>
          </p:nvSpPr>
          <p:spPr>
            <a:xfrm>
              <a:off x="7159918" y="1669687"/>
              <a:ext cx="586691" cy="1709611"/>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2" name="任意多边形: 形状 91"/>
            <p:cNvSpPr/>
            <p:nvPr/>
          </p:nvSpPr>
          <p:spPr>
            <a:xfrm>
              <a:off x="7235962" y="1858822"/>
              <a:ext cx="395935" cy="1476946"/>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3" name="任意多边形: 形状 92"/>
            <p:cNvSpPr/>
            <p:nvPr/>
          </p:nvSpPr>
          <p:spPr>
            <a:xfrm>
              <a:off x="4666453" y="1446654"/>
              <a:ext cx="971512" cy="1790060"/>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4" name="任意多边形: 形状 93"/>
            <p:cNvSpPr/>
            <p:nvPr/>
          </p:nvSpPr>
          <p:spPr>
            <a:xfrm>
              <a:off x="4774290" y="1764303"/>
              <a:ext cx="790574" cy="141916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5" name="任意多边形: 形状 94"/>
            <p:cNvSpPr/>
            <p:nvPr/>
          </p:nvSpPr>
          <p:spPr>
            <a:xfrm>
              <a:off x="5033766" y="799602"/>
              <a:ext cx="846477" cy="2307712"/>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96" name="任意多边形: 形状 95"/>
            <p:cNvSpPr/>
            <p:nvPr/>
          </p:nvSpPr>
          <p:spPr>
            <a:xfrm>
              <a:off x="5258734" y="1058249"/>
              <a:ext cx="426657" cy="1840977"/>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7" name="任意多边形: 形状 96"/>
            <p:cNvSpPr/>
            <p:nvPr/>
          </p:nvSpPr>
          <p:spPr>
            <a:xfrm>
              <a:off x="5496462" y="855527"/>
              <a:ext cx="1988577" cy="2537683"/>
            </a:xfrm>
            <a:custGeom>
              <a:avLst/>
              <a:gdLst>
                <a:gd name="connsiteX0" fmla="*/ 1752866 w 1988577"/>
                <a:gd name="connsiteY0" fmla="*/ -138 h 2537683"/>
                <a:gd name="connsiteX1" fmla="*/ 218049 w 1988577"/>
                <a:gd name="connsiteY1" fmla="*/ 34639 h 2537683"/>
                <a:gd name="connsiteX2" fmla="*/ 62687 w 1988577"/>
                <a:gd name="connsiteY2" fmla="*/ 189152 h 2537683"/>
                <a:gd name="connsiteX3" fmla="*/ -194 w 1988577"/>
                <a:gd name="connsiteY3" fmla="*/ 2416911 h 2537683"/>
                <a:gd name="connsiteX4" fmla="*/ 113720 w 1988577"/>
                <a:gd name="connsiteY4" fmla="*/ 2537452 h 2537683"/>
                <a:gd name="connsiteX5" fmla="*/ 117561 w 1988577"/>
                <a:gd name="connsiteY5" fmla="*/ 2537497 h 2537683"/>
                <a:gd name="connsiteX6" fmla="*/ 1877375 w 1988577"/>
                <a:gd name="connsiteY6" fmla="*/ 2529409 h 2537683"/>
                <a:gd name="connsiteX7" fmla="*/ 1988336 w 1988577"/>
                <a:gd name="connsiteY7" fmla="*/ 2417704 h 2537683"/>
                <a:gd name="connsiteX8" fmla="*/ 1988295 w 1988577"/>
                <a:gd name="connsiteY8" fmla="*/ 2415779 h 2537683"/>
                <a:gd name="connsiteX9" fmla="*/ 1937545 w 1988577"/>
                <a:gd name="connsiteY9" fmla="*/ 176252 h 2537683"/>
                <a:gd name="connsiteX10" fmla="*/ 1752907 w 1988577"/>
                <a:gd name="connsiteY10" fmla="*/ -138 h 2537683"/>
                <a:gd name="connsiteX11" fmla="*/ 1752866 w 1988577"/>
                <a:gd name="connsiteY11" fmla="*/ -138 h 253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8577" h="2537683">
                  <a:moveTo>
                    <a:pt x="1752866" y="-138"/>
                  </a:moveTo>
                  <a:lnTo>
                    <a:pt x="218049" y="34639"/>
                  </a:lnTo>
                  <a:cubicBezTo>
                    <a:pt x="133372" y="36564"/>
                    <a:pt x="65073" y="104499"/>
                    <a:pt x="62687" y="189152"/>
                  </a:cubicBezTo>
                  <a:lnTo>
                    <a:pt x="-194" y="2416911"/>
                  </a:lnTo>
                  <a:cubicBezTo>
                    <a:pt x="-2013" y="2481652"/>
                    <a:pt x="48979" y="2535621"/>
                    <a:pt x="113720" y="2537452"/>
                  </a:cubicBezTo>
                  <a:cubicBezTo>
                    <a:pt x="115013" y="2537489"/>
                    <a:pt x="116267" y="2537501"/>
                    <a:pt x="117561" y="2537497"/>
                  </a:cubicBezTo>
                  <a:lnTo>
                    <a:pt x="1877375" y="2529409"/>
                  </a:lnTo>
                  <a:cubicBezTo>
                    <a:pt x="1938840" y="2529199"/>
                    <a:pt x="1988538" y="2479186"/>
                    <a:pt x="1988336" y="2417704"/>
                  </a:cubicBezTo>
                  <a:cubicBezTo>
                    <a:pt x="1988336" y="2417061"/>
                    <a:pt x="1988295" y="2416422"/>
                    <a:pt x="1988295" y="2415779"/>
                  </a:cubicBezTo>
                  <a:lnTo>
                    <a:pt x="1937545" y="176252"/>
                  </a:lnTo>
                  <a:cubicBezTo>
                    <a:pt x="1935281" y="76561"/>
                    <a:pt x="1852626" y="-2414"/>
                    <a:pt x="1752907" y="-138"/>
                  </a:cubicBezTo>
                  <a:cubicBezTo>
                    <a:pt x="1752907" y="-138"/>
                    <a:pt x="1752866" y="-138"/>
                    <a:pt x="1752866" y="-138"/>
                  </a:cubicBezTo>
                  <a:close/>
                </a:path>
              </a:pathLst>
            </a:custGeom>
            <a:gradFill>
              <a:gsLst>
                <a:gs pos="0">
                  <a:schemeClr val="accent4">
                    <a:lumMod val="90000"/>
                    <a:lumOff val="10000"/>
                  </a:schemeClr>
                </a:gs>
                <a:gs pos="70000">
                  <a:schemeClr val="accent4"/>
                </a:gs>
              </a:gsLst>
              <a:lin ang="1620668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8" name="任意多边形: 形状 97"/>
            <p:cNvSpPr/>
            <p:nvPr/>
          </p:nvSpPr>
          <p:spPr>
            <a:xfrm>
              <a:off x="5601136" y="862256"/>
              <a:ext cx="1743952" cy="2468382"/>
            </a:xfrm>
            <a:custGeom>
              <a:avLst/>
              <a:gdLst>
                <a:gd name="connsiteX0" fmla="*/ 1643623 w 1743952"/>
                <a:gd name="connsiteY0" fmla="*/ 452 h 2468382"/>
                <a:gd name="connsiteX1" fmla="*/ 119117 w 1743952"/>
                <a:gd name="connsiteY1" fmla="*/ 105591 h 2468382"/>
                <a:gd name="connsiteX2" fmla="*/ 67963 w 1743952"/>
                <a:gd name="connsiteY2" fmla="*/ 151346 h 2468382"/>
                <a:gd name="connsiteX3" fmla="*/ 67923 w 1743952"/>
                <a:gd name="connsiteY3" fmla="*/ 152499 h 2468382"/>
                <a:gd name="connsiteX4" fmla="*/ -215 w 1743952"/>
                <a:gd name="connsiteY4" fmla="*/ 2390287 h 2468382"/>
                <a:gd name="connsiteX5" fmla="*/ 53527 w 1743952"/>
                <a:gd name="connsiteY5" fmla="*/ 2447749 h 2468382"/>
                <a:gd name="connsiteX6" fmla="*/ 1705169 w 1743952"/>
                <a:gd name="connsiteY6" fmla="*/ 2443947 h 2468382"/>
                <a:gd name="connsiteX7" fmla="*/ 1743706 w 1743952"/>
                <a:gd name="connsiteY7" fmla="*/ 2399466 h 2468382"/>
                <a:gd name="connsiteX8" fmla="*/ 1704360 w 1743952"/>
                <a:gd name="connsiteY8" fmla="*/ 51525 h 2468382"/>
                <a:gd name="connsiteX9" fmla="*/ 1650942 w 1743952"/>
                <a:gd name="connsiteY9" fmla="*/ -179 h 2468382"/>
                <a:gd name="connsiteX10" fmla="*/ 1643623 w 1743952"/>
                <a:gd name="connsiteY10" fmla="*/ 452 h 24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952" h="2468382">
                  <a:moveTo>
                    <a:pt x="1643623" y="452"/>
                  </a:moveTo>
                  <a:cubicBezTo>
                    <a:pt x="1434680" y="33611"/>
                    <a:pt x="715939" y="137941"/>
                    <a:pt x="119117" y="105591"/>
                  </a:cubicBezTo>
                  <a:cubicBezTo>
                    <a:pt x="92347" y="104102"/>
                    <a:pt x="69459" y="124588"/>
                    <a:pt x="67963" y="151346"/>
                  </a:cubicBezTo>
                  <a:cubicBezTo>
                    <a:pt x="67963" y="151730"/>
                    <a:pt x="67923" y="152114"/>
                    <a:pt x="67923" y="152499"/>
                  </a:cubicBezTo>
                  <a:lnTo>
                    <a:pt x="-215" y="2390287"/>
                  </a:lnTo>
                  <a:cubicBezTo>
                    <a:pt x="-1145" y="2420959"/>
                    <a:pt x="22875" y="2446629"/>
                    <a:pt x="53527" y="2447749"/>
                  </a:cubicBezTo>
                  <a:cubicBezTo>
                    <a:pt x="304484" y="2456888"/>
                    <a:pt x="1337913" y="2490855"/>
                    <a:pt x="1705169" y="2443947"/>
                  </a:cubicBezTo>
                  <a:cubicBezTo>
                    <a:pt x="1727450" y="2441089"/>
                    <a:pt x="1744070" y="2421941"/>
                    <a:pt x="1743706" y="2399466"/>
                  </a:cubicBezTo>
                  <a:lnTo>
                    <a:pt x="1704360" y="51525"/>
                  </a:lnTo>
                  <a:cubicBezTo>
                    <a:pt x="1703875" y="22495"/>
                    <a:pt x="1679976" y="-652"/>
                    <a:pt x="1650942" y="-179"/>
                  </a:cubicBezTo>
                  <a:cubicBezTo>
                    <a:pt x="1648475" y="-142"/>
                    <a:pt x="1646049" y="72"/>
                    <a:pt x="1643623" y="45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9" name="任意多边形: 形状 98"/>
            <p:cNvSpPr/>
            <p:nvPr/>
          </p:nvSpPr>
          <p:spPr>
            <a:xfrm>
              <a:off x="5641817" y="920734"/>
              <a:ext cx="1678361" cy="2375462"/>
            </a:xfrm>
            <a:custGeom>
              <a:avLst/>
              <a:gdLst>
                <a:gd name="connsiteX0" fmla="*/ 1581792 w 1678361"/>
                <a:gd name="connsiteY0" fmla="*/ 448 h 2375462"/>
                <a:gd name="connsiteX1" fmla="*/ 114627 w 1678361"/>
                <a:gd name="connsiteY1" fmla="*/ 101542 h 2375462"/>
                <a:gd name="connsiteX2" fmla="*/ 65415 w 1678361"/>
                <a:gd name="connsiteY2" fmla="*/ 145523 h 2375462"/>
                <a:gd name="connsiteX3" fmla="*/ 65374 w 1678361"/>
                <a:gd name="connsiteY3" fmla="*/ 146671 h 2375462"/>
                <a:gd name="connsiteX4" fmla="*/ -216 w 1678361"/>
                <a:gd name="connsiteY4" fmla="*/ 2300308 h 2375462"/>
                <a:gd name="connsiteX5" fmla="*/ 51544 w 1678361"/>
                <a:gd name="connsiteY5" fmla="*/ 2355587 h 2375462"/>
                <a:gd name="connsiteX6" fmla="*/ 1640993 w 1678361"/>
                <a:gd name="connsiteY6" fmla="*/ 2351947 h 2375462"/>
                <a:gd name="connsiteX7" fmla="*/ 1678115 w 1678361"/>
                <a:gd name="connsiteY7" fmla="*/ 2309002 h 2375462"/>
                <a:gd name="connsiteX8" fmla="*/ 1640225 w 1678361"/>
                <a:gd name="connsiteY8" fmla="*/ 49459 h 2375462"/>
                <a:gd name="connsiteX9" fmla="*/ 1588949 w 1678361"/>
                <a:gd name="connsiteY9" fmla="*/ -179 h 2375462"/>
                <a:gd name="connsiteX10" fmla="*/ 1581792 w 1678361"/>
                <a:gd name="connsiteY10" fmla="*/ 448 h 23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8361" h="2375462">
                  <a:moveTo>
                    <a:pt x="1581792" y="448"/>
                  </a:moveTo>
                  <a:cubicBezTo>
                    <a:pt x="1380735" y="32353"/>
                    <a:pt x="689047" y="132680"/>
                    <a:pt x="114627" y="101542"/>
                  </a:cubicBezTo>
                  <a:cubicBezTo>
                    <a:pt x="88909" y="100099"/>
                    <a:pt x="66870" y="119792"/>
                    <a:pt x="65415" y="145523"/>
                  </a:cubicBezTo>
                  <a:cubicBezTo>
                    <a:pt x="65415" y="145907"/>
                    <a:pt x="65374" y="146287"/>
                    <a:pt x="65374" y="146671"/>
                  </a:cubicBezTo>
                  <a:lnTo>
                    <a:pt x="-216" y="2300308"/>
                  </a:lnTo>
                  <a:cubicBezTo>
                    <a:pt x="-1106" y="2329844"/>
                    <a:pt x="22025" y="2354555"/>
                    <a:pt x="51544" y="2355587"/>
                  </a:cubicBezTo>
                  <a:cubicBezTo>
                    <a:pt x="293039" y="2364402"/>
                    <a:pt x="1287567" y="2397076"/>
                    <a:pt x="1640993" y="2351947"/>
                  </a:cubicBezTo>
                  <a:cubicBezTo>
                    <a:pt x="1662506" y="2349189"/>
                    <a:pt x="1678479" y="2330689"/>
                    <a:pt x="1678115" y="2309002"/>
                  </a:cubicBezTo>
                  <a:lnTo>
                    <a:pt x="1640225" y="49459"/>
                  </a:lnTo>
                  <a:cubicBezTo>
                    <a:pt x="1639780" y="21589"/>
                    <a:pt x="1616811" y="-632"/>
                    <a:pt x="1588949" y="-179"/>
                  </a:cubicBezTo>
                  <a:cubicBezTo>
                    <a:pt x="1586564" y="-138"/>
                    <a:pt x="1584178" y="68"/>
                    <a:pt x="1581792" y="44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00" name="任意多边形: 形状 99"/>
            <p:cNvSpPr/>
            <p:nvPr/>
          </p:nvSpPr>
          <p:spPr>
            <a:xfrm>
              <a:off x="6518459" y="1108540"/>
              <a:ext cx="580818" cy="535502"/>
            </a:xfrm>
            <a:custGeom>
              <a:avLst/>
              <a:gdLst>
                <a:gd name="connsiteX0" fmla="*/ 580561 w 580818"/>
                <a:gd name="connsiteY0" fmla="*/ 31734 h 535502"/>
                <a:gd name="connsiteX1" fmla="*/ 569603 w 580818"/>
                <a:gd name="connsiteY1" fmla="*/ 493332 h 535502"/>
                <a:gd name="connsiteX2" fmla="*/ 541781 w 580818"/>
                <a:gd name="connsiteY2" fmla="*/ 521962 h 535502"/>
                <a:gd name="connsiteX3" fmla="*/ 40029 w 580818"/>
                <a:gd name="connsiteY3" fmla="*/ 534376 h 535502"/>
                <a:gd name="connsiteX4" fmla="*/ 8285 w 580818"/>
                <a:gd name="connsiteY4" fmla="*/ 503441 h 535502"/>
                <a:gd name="connsiteX5" fmla="*/ 8811 w 580818"/>
                <a:gd name="connsiteY5" fmla="*/ 59798 h 535502"/>
                <a:gd name="connsiteX6" fmla="*/ 43223 w 580818"/>
                <a:gd name="connsiteY6" fmla="*/ 28944 h 535502"/>
                <a:gd name="connsiteX7" fmla="*/ 547604 w 580818"/>
                <a:gd name="connsiteY7" fmla="*/ -131 h 535502"/>
                <a:gd name="connsiteX8" fmla="*/ 580521 w 580818"/>
                <a:gd name="connsiteY8" fmla="*/ 29122 h 535502"/>
                <a:gd name="connsiteX9" fmla="*/ 580561 w 580818"/>
                <a:gd name="connsiteY9" fmla="*/ 31734 h 5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818" h="535502">
                  <a:moveTo>
                    <a:pt x="580561" y="31734"/>
                  </a:moveTo>
                  <a:lnTo>
                    <a:pt x="569603" y="493332"/>
                  </a:lnTo>
                  <a:cubicBezTo>
                    <a:pt x="569239" y="508682"/>
                    <a:pt x="557107" y="521161"/>
                    <a:pt x="541781" y="521962"/>
                  </a:cubicBezTo>
                  <a:cubicBezTo>
                    <a:pt x="456417" y="526288"/>
                    <a:pt x="190458" y="538824"/>
                    <a:pt x="40029" y="534376"/>
                  </a:cubicBezTo>
                  <a:cubicBezTo>
                    <a:pt x="23005" y="533875"/>
                    <a:pt x="9215" y="520433"/>
                    <a:pt x="8285" y="503441"/>
                  </a:cubicBezTo>
                  <a:cubicBezTo>
                    <a:pt x="3473" y="417026"/>
                    <a:pt x="-8497" y="165462"/>
                    <a:pt x="8811" y="59798"/>
                  </a:cubicBezTo>
                  <a:cubicBezTo>
                    <a:pt x="11642" y="42733"/>
                    <a:pt x="25956" y="29918"/>
                    <a:pt x="43223" y="28944"/>
                  </a:cubicBezTo>
                  <a:lnTo>
                    <a:pt x="547604" y="-131"/>
                  </a:lnTo>
                  <a:cubicBezTo>
                    <a:pt x="564790" y="-1142"/>
                    <a:pt x="579510" y="11956"/>
                    <a:pt x="580521" y="29122"/>
                  </a:cubicBezTo>
                  <a:cubicBezTo>
                    <a:pt x="580561" y="29991"/>
                    <a:pt x="580602" y="30865"/>
                    <a:pt x="580561" y="31734"/>
                  </a:cubicBezTo>
                  <a:close/>
                </a:path>
              </a:pathLst>
            </a:custGeom>
            <a:solidFill>
              <a:srgbClr val="FFFFFF">
                <a:alpha val="78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01" name="任意多边形: 形状 100"/>
            <p:cNvSpPr/>
            <p:nvPr/>
          </p:nvSpPr>
          <p:spPr>
            <a:xfrm rot="21424800">
              <a:off x="6713374" y="1212804"/>
              <a:ext cx="198307" cy="198307"/>
            </a:xfrm>
            <a:custGeom>
              <a:avLst/>
              <a:gdLst>
                <a:gd name="connsiteX0" fmla="*/ 198066 w 198307"/>
                <a:gd name="connsiteY0" fmla="*/ 98968 h 198307"/>
                <a:gd name="connsiteX1" fmla="*/ 98912 w 198307"/>
                <a:gd name="connsiteY1" fmla="*/ 198121 h 198307"/>
                <a:gd name="connsiteX2" fmla="*/ -241 w 198307"/>
                <a:gd name="connsiteY2" fmla="*/ 98968 h 198307"/>
                <a:gd name="connsiteX3" fmla="*/ 98912 w 198307"/>
                <a:gd name="connsiteY3" fmla="*/ -186 h 198307"/>
                <a:gd name="connsiteX4" fmla="*/ 198066 w 198307"/>
                <a:gd name="connsiteY4" fmla="*/ 98968 h 1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07" h="198307">
                  <a:moveTo>
                    <a:pt x="198066" y="98968"/>
                  </a:moveTo>
                  <a:cubicBezTo>
                    <a:pt x="198066" y="153729"/>
                    <a:pt x="153673" y="198121"/>
                    <a:pt x="98912" y="198121"/>
                  </a:cubicBezTo>
                  <a:cubicBezTo>
                    <a:pt x="44151" y="198121"/>
                    <a:pt x="-241" y="153729"/>
                    <a:pt x="-241" y="98968"/>
                  </a:cubicBezTo>
                  <a:cubicBezTo>
                    <a:pt x="-241" y="44207"/>
                    <a:pt x="44151" y="-186"/>
                    <a:pt x="98912" y="-186"/>
                  </a:cubicBezTo>
                  <a:cubicBezTo>
                    <a:pt x="153673" y="-186"/>
                    <a:pt x="198066" y="44207"/>
                    <a:pt x="198066" y="9896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02" name="任意多边形: 形状 101"/>
            <p:cNvSpPr/>
            <p:nvPr/>
          </p:nvSpPr>
          <p:spPr>
            <a:xfrm>
              <a:off x="6628747" y="1464524"/>
              <a:ext cx="366007" cy="142159"/>
            </a:xfrm>
            <a:custGeom>
              <a:avLst/>
              <a:gdLst>
                <a:gd name="connsiteX0" fmla="*/ 340711 w 366007"/>
                <a:gd name="connsiteY0" fmla="*/ 134800 h 142159"/>
                <a:gd name="connsiteX1" fmla="*/ 24891 w 366007"/>
                <a:gd name="connsiteY1" fmla="*/ 141958 h 142159"/>
                <a:gd name="connsiteX2" fmla="*/ -220 w 366007"/>
                <a:gd name="connsiteY2" fmla="*/ 118589 h 142159"/>
                <a:gd name="connsiteX3" fmla="*/ 3500 w 366007"/>
                <a:gd name="connsiteY3" fmla="*/ 104755 h 142159"/>
                <a:gd name="connsiteX4" fmla="*/ 181426 w 366007"/>
                <a:gd name="connsiteY4" fmla="*/ -181 h 142159"/>
                <a:gd name="connsiteX5" fmla="*/ 360768 w 366007"/>
                <a:gd name="connsiteY5" fmla="*/ 94120 h 142159"/>
                <a:gd name="connsiteX6" fmla="*/ 355430 w 366007"/>
                <a:gd name="connsiteY6" fmla="*/ 129806 h 142159"/>
                <a:gd name="connsiteX7" fmla="*/ 340711 w 366007"/>
                <a:gd name="connsiteY7" fmla="*/ 134800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007" h="142159">
                  <a:moveTo>
                    <a:pt x="340711" y="134800"/>
                  </a:moveTo>
                  <a:lnTo>
                    <a:pt x="24891" y="141958"/>
                  </a:lnTo>
                  <a:cubicBezTo>
                    <a:pt x="11507" y="142443"/>
                    <a:pt x="265" y="131978"/>
                    <a:pt x="-220" y="118589"/>
                  </a:cubicBezTo>
                  <a:cubicBezTo>
                    <a:pt x="-423" y="113708"/>
                    <a:pt x="871" y="108884"/>
                    <a:pt x="3500" y="104755"/>
                  </a:cubicBezTo>
                  <a:cubicBezTo>
                    <a:pt x="29380" y="62174"/>
                    <a:pt x="84092" y="-788"/>
                    <a:pt x="181426" y="-181"/>
                  </a:cubicBezTo>
                  <a:cubicBezTo>
                    <a:pt x="275161" y="344"/>
                    <a:pt x="331936" y="54814"/>
                    <a:pt x="360768" y="94120"/>
                  </a:cubicBezTo>
                  <a:cubicBezTo>
                    <a:pt x="369138" y="105450"/>
                    <a:pt x="366753" y="121427"/>
                    <a:pt x="355430" y="129806"/>
                  </a:cubicBezTo>
                  <a:cubicBezTo>
                    <a:pt x="351144" y="132960"/>
                    <a:pt x="346008" y="134703"/>
                    <a:pt x="340711" y="13480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03" name="任意多边形: 形状 102"/>
            <p:cNvSpPr/>
            <p:nvPr/>
          </p:nvSpPr>
          <p:spPr>
            <a:xfrm>
              <a:off x="5819283" y="1155301"/>
              <a:ext cx="585184" cy="53969"/>
            </a:xfrm>
            <a:custGeom>
              <a:avLst/>
              <a:gdLst>
                <a:gd name="connsiteX0" fmla="*/ 15934 w 585184"/>
                <a:gd name="connsiteY0" fmla="*/ 53757 h 53969"/>
                <a:gd name="connsiteX1" fmla="*/ -201 w 585184"/>
                <a:gd name="connsiteY1" fmla="*/ 39389 h 53969"/>
                <a:gd name="connsiteX2" fmla="*/ -241 w 585184"/>
                <a:gd name="connsiteY2" fmla="*/ 38633 h 53969"/>
                <a:gd name="connsiteX3" fmla="*/ 15934 w 585184"/>
                <a:gd name="connsiteY3" fmla="*/ 22458 h 53969"/>
                <a:gd name="connsiteX4" fmla="*/ 572844 w 585184"/>
                <a:gd name="connsiteY4" fmla="*/ -66 h 53969"/>
                <a:gd name="connsiteX5" fmla="*/ 584813 w 585184"/>
                <a:gd name="connsiteY5" fmla="*/ 8750 h 53969"/>
                <a:gd name="connsiteX6" fmla="*/ 584005 w 585184"/>
                <a:gd name="connsiteY6" fmla="*/ 14654 h 53969"/>
                <a:gd name="connsiteX7" fmla="*/ 580406 w 585184"/>
                <a:gd name="connsiteY7" fmla="*/ 25653 h 53969"/>
                <a:gd name="connsiteX8" fmla="*/ 559217 w 585184"/>
                <a:gd name="connsiteY8" fmla="*/ 41383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84" h="53969">
                  <a:moveTo>
                    <a:pt x="15934" y="53757"/>
                  </a:moveTo>
                  <a:cubicBezTo>
                    <a:pt x="7523" y="54250"/>
                    <a:pt x="285" y="47817"/>
                    <a:pt x="-201" y="39389"/>
                  </a:cubicBezTo>
                  <a:cubicBezTo>
                    <a:pt x="-241" y="39135"/>
                    <a:pt x="-241" y="38884"/>
                    <a:pt x="-241" y="38633"/>
                  </a:cubicBezTo>
                  <a:cubicBezTo>
                    <a:pt x="83" y="29842"/>
                    <a:pt x="7159" y="22790"/>
                    <a:pt x="15934" y="22458"/>
                  </a:cubicBezTo>
                  <a:lnTo>
                    <a:pt x="572844" y="-66"/>
                  </a:lnTo>
                  <a:cubicBezTo>
                    <a:pt x="578586" y="-935"/>
                    <a:pt x="583964" y="3012"/>
                    <a:pt x="584813" y="8750"/>
                  </a:cubicBezTo>
                  <a:cubicBezTo>
                    <a:pt x="585137" y="10756"/>
                    <a:pt x="584854" y="12806"/>
                    <a:pt x="584005" y="14654"/>
                  </a:cubicBezTo>
                  <a:lnTo>
                    <a:pt x="580406" y="25653"/>
                  </a:lnTo>
                  <a:cubicBezTo>
                    <a:pt x="577009" y="34565"/>
                    <a:pt x="568719" y="40696"/>
                    <a:pt x="559217" y="4138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4" name="任意多边形: 形状 103"/>
            <p:cNvSpPr/>
            <p:nvPr/>
          </p:nvSpPr>
          <p:spPr>
            <a:xfrm>
              <a:off x="5821225" y="1241278"/>
              <a:ext cx="585363" cy="53963"/>
            </a:xfrm>
            <a:custGeom>
              <a:avLst/>
              <a:gdLst>
                <a:gd name="connsiteX0" fmla="*/ 573086 w 585363"/>
                <a:gd name="connsiteY0" fmla="*/ -71 h 53963"/>
                <a:gd name="connsiteX1" fmla="*/ 585015 w 585363"/>
                <a:gd name="connsiteY1" fmla="*/ 8797 h 53963"/>
                <a:gd name="connsiteX2" fmla="*/ 584206 w 585363"/>
                <a:gd name="connsiteY2" fmla="*/ 14648 h 53963"/>
                <a:gd name="connsiteX3" fmla="*/ 580607 w 585363"/>
                <a:gd name="connsiteY3" fmla="*/ 25688 h 53963"/>
                <a:gd name="connsiteX4" fmla="*/ 559418 w 585363"/>
                <a:gd name="connsiteY4" fmla="*/ 41418 h 53963"/>
                <a:gd name="connsiteX5" fmla="*/ 15934 w 585363"/>
                <a:gd name="connsiteY5" fmla="*/ 53751 h 53963"/>
                <a:gd name="connsiteX6" fmla="*/ -201 w 585363"/>
                <a:gd name="connsiteY6" fmla="*/ 39384 h 53963"/>
                <a:gd name="connsiteX7" fmla="*/ -241 w 585363"/>
                <a:gd name="connsiteY7" fmla="*/ 38628 h 53963"/>
                <a:gd name="connsiteX8" fmla="*/ 15934 w 585363"/>
                <a:gd name="connsiteY8" fmla="*/ 22453 h 5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63" h="53963">
                  <a:moveTo>
                    <a:pt x="573086" y="-71"/>
                  </a:moveTo>
                  <a:cubicBezTo>
                    <a:pt x="578828" y="-921"/>
                    <a:pt x="584166" y="3051"/>
                    <a:pt x="585015" y="8797"/>
                  </a:cubicBezTo>
                  <a:cubicBezTo>
                    <a:pt x="585298" y="10786"/>
                    <a:pt x="585015" y="12816"/>
                    <a:pt x="584206" y="14648"/>
                  </a:cubicBezTo>
                  <a:lnTo>
                    <a:pt x="580607" y="25688"/>
                  </a:lnTo>
                  <a:cubicBezTo>
                    <a:pt x="577211" y="34604"/>
                    <a:pt x="568921" y="40738"/>
                    <a:pt x="559418" y="41418"/>
                  </a:cubicBezTo>
                  <a:lnTo>
                    <a:pt x="15934" y="53751"/>
                  </a:lnTo>
                  <a:cubicBezTo>
                    <a:pt x="7523" y="54245"/>
                    <a:pt x="284" y="47811"/>
                    <a:pt x="-201" y="39384"/>
                  </a:cubicBezTo>
                  <a:cubicBezTo>
                    <a:pt x="-241" y="39129"/>
                    <a:pt x="-241" y="38878"/>
                    <a:pt x="-241" y="38628"/>
                  </a:cubicBezTo>
                  <a:cubicBezTo>
                    <a:pt x="82" y="29837"/>
                    <a:pt x="7159" y="22784"/>
                    <a:pt x="15934" y="2245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5" name="任意多边形: 形状 104"/>
            <p:cNvSpPr/>
            <p:nvPr/>
          </p:nvSpPr>
          <p:spPr>
            <a:xfrm>
              <a:off x="5823206" y="1328497"/>
              <a:ext cx="585386" cy="54168"/>
            </a:xfrm>
            <a:custGeom>
              <a:avLst/>
              <a:gdLst>
                <a:gd name="connsiteX0" fmla="*/ 573045 w 585386"/>
                <a:gd name="connsiteY0" fmla="*/ -66 h 54168"/>
                <a:gd name="connsiteX1" fmla="*/ 585015 w 585386"/>
                <a:gd name="connsiteY1" fmla="*/ 8750 h 54168"/>
                <a:gd name="connsiteX2" fmla="*/ 584206 w 585386"/>
                <a:gd name="connsiteY2" fmla="*/ 14654 h 54168"/>
                <a:gd name="connsiteX3" fmla="*/ 580607 w 585386"/>
                <a:gd name="connsiteY3" fmla="*/ 25693 h 54168"/>
                <a:gd name="connsiteX4" fmla="*/ 559418 w 585386"/>
                <a:gd name="connsiteY4" fmla="*/ 41424 h 54168"/>
                <a:gd name="connsiteX5" fmla="*/ 15934 w 585386"/>
                <a:gd name="connsiteY5" fmla="*/ 53959 h 54168"/>
                <a:gd name="connsiteX6" fmla="*/ -201 w 585386"/>
                <a:gd name="connsiteY6" fmla="*/ 39507 h 54168"/>
                <a:gd name="connsiteX7" fmla="*/ -241 w 585386"/>
                <a:gd name="connsiteY7" fmla="*/ 38836 h 54168"/>
                <a:gd name="connsiteX8" fmla="*/ 15934 w 585386"/>
                <a:gd name="connsiteY8" fmla="*/ 22660 h 5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86" h="54168">
                  <a:moveTo>
                    <a:pt x="573045" y="-66"/>
                  </a:moveTo>
                  <a:cubicBezTo>
                    <a:pt x="578788" y="-935"/>
                    <a:pt x="584166" y="3012"/>
                    <a:pt x="585015" y="8750"/>
                  </a:cubicBezTo>
                  <a:cubicBezTo>
                    <a:pt x="585339" y="10756"/>
                    <a:pt x="585056" y="12806"/>
                    <a:pt x="584206" y="14654"/>
                  </a:cubicBezTo>
                  <a:lnTo>
                    <a:pt x="580607" y="25693"/>
                  </a:lnTo>
                  <a:cubicBezTo>
                    <a:pt x="577211" y="34606"/>
                    <a:pt x="568921" y="40736"/>
                    <a:pt x="559418" y="41424"/>
                  </a:cubicBezTo>
                  <a:lnTo>
                    <a:pt x="15934" y="53959"/>
                  </a:lnTo>
                  <a:cubicBezTo>
                    <a:pt x="7482" y="54428"/>
                    <a:pt x="244" y="47958"/>
                    <a:pt x="-201" y="39507"/>
                  </a:cubicBezTo>
                  <a:cubicBezTo>
                    <a:pt x="-241" y="39284"/>
                    <a:pt x="-241" y="39058"/>
                    <a:pt x="-241" y="38836"/>
                  </a:cubicBezTo>
                  <a:cubicBezTo>
                    <a:pt x="82" y="30036"/>
                    <a:pt x="7118" y="22972"/>
                    <a:pt x="15934" y="2266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6" name="任意多边形: 形状 105"/>
            <p:cNvSpPr/>
            <p:nvPr/>
          </p:nvSpPr>
          <p:spPr>
            <a:xfrm>
              <a:off x="5813026" y="1411338"/>
              <a:ext cx="247787" cy="227086"/>
            </a:xfrm>
            <a:custGeom>
              <a:avLst/>
              <a:gdLst>
                <a:gd name="connsiteX0" fmla="*/ 220822 w 247787"/>
                <a:gd name="connsiteY0" fmla="*/ 1688 h 227086"/>
                <a:gd name="connsiteX1" fmla="*/ 54057 w 247787"/>
                <a:gd name="connsiteY1" fmla="*/ 71 h 227086"/>
                <a:gd name="connsiteX2" fmla="*/ 15358 w 247787"/>
                <a:gd name="connsiteY2" fmla="*/ 31491 h 227086"/>
                <a:gd name="connsiteX3" fmla="*/ 275 w 247787"/>
                <a:gd name="connsiteY3" fmla="*/ 193040 h 227086"/>
                <a:gd name="connsiteX4" fmla="*/ 36669 w 247787"/>
                <a:gd name="connsiteY4" fmla="*/ 226887 h 227086"/>
                <a:gd name="connsiteX5" fmla="*/ 199066 w 247787"/>
                <a:gd name="connsiteY5" fmla="*/ 221468 h 227086"/>
                <a:gd name="connsiteX6" fmla="*/ 236674 w 247787"/>
                <a:gd name="connsiteY6" fmla="*/ 185074 h 227086"/>
                <a:gd name="connsiteX7" fmla="*/ 247471 w 247787"/>
                <a:gd name="connsiteY7" fmla="*/ 31976 h 227086"/>
                <a:gd name="connsiteX8" fmla="*/ 221267 w 247787"/>
                <a:gd name="connsiteY8" fmla="*/ 1717 h 227086"/>
                <a:gd name="connsiteX9" fmla="*/ 220822 w 247787"/>
                <a:gd name="connsiteY9" fmla="*/ 1688 h 22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787" h="227086">
                  <a:moveTo>
                    <a:pt x="220822" y="1688"/>
                  </a:moveTo>
                  <a:cubicBezTo>
                    <a:pt x="178079" y="-617"/>
                    <a:pt x="98093" y="-293"/>
                    <a:pt x="54057" y="71"/>
                  </a:cubicBezTo>
                  <a:cubicBezTo>
                    <a:pt x="35415" y="225"/>
                    <a:pt x="19361" y="13270"/>
                    <a:pt x="15358" y="31491"/>
                  </a:cubicBezTo>
                  <a:cubicBezTo>
                    <a:pt x="7674" y="66874"/>
                    <a:pt x="-2677" y="128299"/>
                    <a:pt x="275" y="193040"/>
                  </a:cubicBezTo>
                  <a:cubicBezTo>
                    <a:pt x="1124" y="212369"/>
                    <a:pt x="17339" y="227437"/>
                    <a:pt x="36669" y="226887"/>
                  </a:cubicBezTo>
                  <a:lnTo>
                    <a:pt x="199066" y="221468"/>
                  </a:lnTo>
                  <a:cubicBezTo>
                    <a:pt x="219083" y="220785"/>
                    <a:pt x="235340" y="205058"/>
                    <a:pt x="236674" y="185074"/>
                  </a:cubicBezTo>
                  <a:lnTo>
                    <a:pt x="247471" y="31976"/>
                  </a:lnTo>
                  <a:cubicBezTo>
                    <a:pt x="248603" y="16384"/>
                    <a:pt x="236876" y="2837"/>
                    <a:pt x="221267" y="1717"/>
                  </a:cubicBezTo>
                  <a:cubicBezTo>
                    <a:pt x="221105" y="1705"/>
                    <a:pt x="220984" y="1697"/>
                    <a:pt x="220822" y="1688"/>
                  </a:cubicBezTo>
                  <a:close/>
                </a:path>
              </a:pathLst>
            </a:custGeom>
            <a:solidFill>
              <a:srgbClr val="FFFFFF">
                <a:alpha val="60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07" name="任意多边形: 形状 106"/>
            <p:cNvSpPr/>
            <p:nvPr/>
          </p:nvSpPr>
          <p:spPr>
            <a:xfrm>
              <a:off x="6119049" y="1441845"/>
              <a:ext cx="288992" cy="46836"/>
            </a:xfrm>
            <a:custGeom>
              <a:avLst/>
              <a:gdLst>
                <a:gd name="connsiteX0" fmla="*/ 15934 w 288992"/>
                <a:gd name="connsiteY0" fmla="*/ 46639 h 46836"/>
                <a:gd name="connsiteX1" fmla="*/ -241 w 288992"/>
                <a:gd name="connsiteY1" fmla="*/ 31697 h 46836"/>
                <a:gd name="connsiteX2" fmla="*/ -241 w 288992"/>
                <a:gd name="connsiteY2" fmla="*/ 31555 h 46836"/>
                <a:gd name="connsiteX3" fmla="*/ 15934 w 288992"/>
                <a:gd name="connsiteY3" fmla="*/ 15137 h 46836"/>
                <a:gd name="connsiteX4" fmla="*/ 274736 w 288992"/>
                <a:gd name="connsiteY4" fmla="*/ -108 h 46836"/>
                <a:gd name="connsiteX5" fmla="*/ 288687 w 288992"/>
                <a:gd name="connsiteY5" fmla="*/ 11041 h 46836"/>
                <a:gd name="connsiteX6" fmla="*/ 288485 w 288992"/>
                <a:gd name="connsiteY6" fmla="*/ 14976 h 46836"/>
                <a:gd name="connsiteX7" fmla="*/ 287029 w 288992"/>
                <a:gd name="connsiteY7" fmla="*/ 24559 h 46836"/>
                <a:gd name="connsiteX8" fmla="*/ 268469 w 288992"/>
                <a:gd name="connsiteY8" fmla="*/ 40937 h 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92" h="46836">
                  <a:moveTo>
                    <a:pt x="15934" y="46639"/>
                  </a:moveTo>
                  <a:cubicBezTo>
                    <a:pt x="7361" y="46978"/>
                    <a:pt x="123" y="40286"/>
                    <a:pt x="-241" y="31697"/>
                  </a:cubicBezTo>
                  <a:cubicBezTo>
                    <a:pt x="-241" y="31648"/>
                    <a:pt x="-241" y="31604"/>
                    <a:pt x="-241" y="31555"/>
                  </a:cubicBezTo>
                  <a:cubicBezTo>
                    <a:pt x="-39" y="22667"/>
                    <a:pt x="7038" y="15477"/>
                    <a:pt x="15934" y="15137"/>
                  </a:cubicBezTo>
                  <a:lnTo>
                    <a:pt x="274736" y="-108"/>
                  </a:lnTo>
                  <a:cubicBezTo>
                    <a:pt x="281651" y="-876"/>
                    <a:pt x="287878" y="4114"/>
                    <a:pt x="288687" y="11041"/>
                  </a:cubicBezTo>
                  <a:cubicBezTo>
                    <a:pt x="288808" y="12355"/>
                    <a:pt x="288768" y="13682"/>
                    <a:pt x="288485" y="14976"/>
                  </a:cubicBezTo>
                  <a:lnTo>
                    <a:pt x="287029" y="24559"/>
                  </a:lnTo>
                  <a:cubicBezTo>
                    <a:pt x="285371" y="33654"/>
                    <a:pt x="277688" y="40431"/>
                    <a:pt x="268469" y="40937"/>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8" name="任意多边形: 形状 107"/>
            <p:cNvSpPr/>
            <p:nvPr/>
          </p:nvSpPr>
          <p:spPr>
            <a:xfrm>
              <a:off x="6120869" y="1543142"/>
              <a:ext cx="289378" cy="40799"/>
            </a:xfrm>
            <a:custGeom>
              <a:avLst/>
              <a:gdLst>
                <a:gd name="connsiteX0" fmla="*/ 275585 w 289378"/>
                <a:gd name="connsiteY0" fmla="*/ -148 h 40799"/>
                <a:gd name="connsiteX1" fmla="*/ 289091 w 289378"/>
                <a:gd name="connsiteY1" fmla="*/ 11425 h 40799"/>
                <a:gd name="connsiteX2" fmla="*/ 288768 w 289378"/>
                <a:gd name="connsiteY2" fmla="*/ 15380 h 40799"/>
                <a:gd name="connsiteX3" fmla="*/ 286948 w 289378"/>
                <a:gd name="connsiteY3" fmla="*/ 24924 h 40799"/>
                <a:gd name="connsiteX4" fmla="*/ 267780 w 289378"/>
                <a:gd name="connsiteY4" fmla="*/ 40613 h 40799"/>
                <a:gd name="connsiteX5" fmla="*/ 15489 w 289378"/>
                <a:gd name="connsiteY5" fmla="*/ 37095 h 40799"/>
                <a:gd name="connsiteX6" fmla="*/ -241 w 289378"/>
                <a:gd name="connsiteY6" fmla="*/ 21608 h 40799"/>
                <a:gd name="connsiteX7" fmla="*/ -241 w 289378"/>
                <a:gd name="connsiteY7" fmla="*/ 21405 h 40799"/>
                <a:gd name="connsiteX8" fmla="*/ 16379 w 289378"/>
                <a:gd name="connsiteY8" fmla="*/ 5594 h 4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78" h="40799">
                  <a:moveTo>
                    <a:pt x="275585" y="-148"/>
                  </a:moveTo>
                  <a:cubicBezTo>
                    <a:pt x="282500" y="-682"/>
                    <a:pt x="288566" y="4498"/>
                    <a:pt x="289091" y="11425"/>
                  </a:cubicBezTo>
                  <a:cubicBezTo>
                    <a:pt x="289213" y="12752"/>
                    <a:pt x="289091" y="14086"/>
                    <a:pt x="288768" y="15380"/>
                  </a:cubicBezTo>
                  <a:lnTo>
                    <a:pt x="286948" y="24924"/>
                  </a:lnTo>
                  <a:cubicBezTo>
                    <a:pt x="284967" y="33969"/>
                    <a:pt x="277041" y="40468"/>
                    <a:pt x="267780" y="40613"/>
                  </a:cubicBezTo>
                  <a:lnTo>
                    <a:pt x="15489" y="37095"/>
                  </a:lnTo>
                  <a:cubicBezTo>
                    <a:pt x="6876" y="37164"/>
                    <a:pt x="-160" y="30229"/>
                    <a:pt x="-241" y="21608"/>
                  </a:cubicBezTo>
                  <a:cubicBezTo>
                    <a:pt x="-241" y="21539"/>
                    <a:pt x="-241" y="21474"/>
                    <a:pt x="-241" y="21405"/>
                  </a:cubicBezTo>
                  <a:cubicBezTo>
                    <a:pt x="325" y="12598"/>
                    <a:pt x="7563" y="5703"/>
                    <a:pt x="16379" y="55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09" name="任意多边形: 形状 108"/>
            <p:cNvSpPr/>
            <p:nvPr/>
          </p:nvSpPr>
          <p:spPr>
            <a:xfrm>
              <a:off x="5779655" y="1733391"/>
              <a:ext cx="1326241" cy="70877"/>
            </a:xfrm>
            <a:custGeom>
              <a:avLst/>
              <a:gdLst>
                <a:gd name="connsiteX0" fmla="*/ 15246 w 1326241"/>
                <a:gd name="connsiteY0" fmla="*/ 70669 h 70877"/>
                <a:gd name="connsiteX1" fmla="*/ -241 w 1326241"/>
                <a:gd name="connsiteY1" fmla="*/ 56827 h 70877"/>
                <a:gd name="connsiteX2" fmla="*/ -241 w 1326241"/>
                <a:gd name="connsiteY2" fmla="*/ 55545 h 70877"/>
                <a:gd name="connsiteX3" fmla="*/ 16581 w 1326241"/>
                <a:gd name="connsiteY3" fmla="*/ 39572 h 70877"/>
                <a:gd name="connsiteX4" fmla="*/ 1316899 w 1326241"/>
                <a:gd name="connsiteY4" fmla="*/ -178 h 70877"/>
                <a:gd name="connsiteX5" fmla="*/ 1323288 w 1326241"/>
                <a:gd name="connsiteY5" fmla="*/ 12236 h 70877"/>
                <a:gd name="connsiteX6" fmla="*/ 1310793 w 1326241"/>
                <a:gd name="connsiteY6" fmla="*/ 28654 h 70877"/>
                <a:gd name="connsiteX7" fmla="*/ 1284832 w 1326241"/>
                <a:gd name="connsiteY7" fmla="*/ 41918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241" h="70877">
                  <a:moveTo>
                    <a:pt x="15246" y="70669"/>
                  </a:moveTo>
                  <a:cubicBezTo>
                    <a:pt x="7159" y="71118"/>
                    <a:pt x="244" y="64923"/>
                    <a:pt x="-241" y="56827"/>
                  </a:cubicBezTo>
                  <a:cubicBezTo>
                    <a:pt x="-241" y="56403"/>
                    <a:pt x="-241" y="55974"/>
                    <a:pt x="-241" y="55545"/>
                  </a:cubicBezTo>
                  <a:cubicBezTo>
                    <a:pt x="446" y="46693"/>
                    <a:pt x="7725" y="39795"/>
                    <a:pt x="16581" y="39572"/>
                  </a:cubicBezTo>
                  <a:lnTo>
                    <a:pt x="1316899" y="-178"/>
                  </a:lnTo>
                  <a:cubicBezTo>
                    <a:pt x="1325795" y="-421"/>
                    <a:pt x="1328667" y="5160"/>
                    <a:pt x="1323288" y="12236"/>
                  </a:cubicBezTo>
                  <a:lnTo>
                    <a:pt x="1310793" y="28654"/>
                  </a:lnTo>
                  <a:cubicBezTo>
                    <a:pt x="1304242" y="36341"/>
                    <a:pt x="1294901" y="41109"/>
                    <a:pt x="1284832" y="41918"/>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0" name="任意多边形: 形状 109"/>
            <p:cNvSpPr/>
            <p:nvPr/>
          </p:nvSpPr>
          <p:spPr>
            <a:xfrm>
              <a:off x="5781596" y="1819362"/>
              <a:ext cx="1326120" cy="70877"/>
            </a:xfrm>
            <a:custGeom>
              <a:avLst/>
              <a:gdLst>
                <a:gd name="connsiteX0" fmla="*/ 1316778 w 1326120"/>
                <a:gd name="connsiteY0" fmla="*/ -178 h 70877"/>
                <a:gd name="connsiteX1" fmla="*/ 1323167 w 1326120"/>
                <a:gd name="connsiteY1" fmla="*/ 12236 h 70877"/>
                <a:gd name="connsiteX2" fmla="*/ 1310672 w 1326120"/>
                <a:gd name="connsiteY2" fmla="*/ 28654 h 70877"/>
                <a:gd name="connsiteX3" fmla="*/ 1284711 w 1326120"/>
                <a:gd name="connsiteY3" fmla="*/ 41918 h 70877"/>
                <a:gd name="connsiteX4" fmla="*/ 15246 w 1326120"/>
                <a:gd name="connsiteY4" fmla="*/ 70669 h 70877"/>
                <a:gd name="connsiteX5" fmla="*/ -241 w 1326120"/>
                <a:gd name="connsiteY5" fmla="*/ 56827 h 70877"/>
                <a:gd name="connsiteX6" fmla="*/ -241 w 1326120"/>
                <a:gd name="connsiteY6" fmla="*/ 55545 h 70877"/>
                <a:gd name="connsiteX7" fmla="*/ 16581 w 1326120"/>
                <a:gd name="connsiteY7" fmla="*/ 39370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120" h="70877">
                  <a:moveTo>
                    <a:pt x="1316778" y="-178"/>
                  </a:moveTo>
                  <a:cubicBezTo>
                    <a:pt x="1325674" y="-421"/>
                    <a:pt x="1328545" y="5119"/>
                    <a:pt x="1323167" y="12236"/>
                  </a:cubicBezTo>
                  <a:lnTo>
                    <a:pt x="1310672" y="28654"/>
                  </a:lnTo>
                  <a:cubicBezTo>
                    <a:pt x="1304121" y="36341"/>
                    <a:pt x="1294780" y="41109"/>
                    <a:pt x="1284711" y="41918"/>
                  </a:cubicBezTo>
                  <a:lnTo>
                    <a:pt x="15246" y="70669"/>
                  </a:lnTo>
                  <a:cubicBezTo>
                    <a:pt x="7159" y="71118"/>
                    <a:pt x="244" y="64923"/>
                    <a:pt x="-241" y="56827"/>
                  </a:cubicBezTo>
                  <a:cubicBezTo>
                    <a:pt x="-241" y="56403"/>
                    <a:pt x="-241" y="55974"/>
                    <a:pt x="-241" y="55545"/>
                  </a:cubicBezTo>
                  <a:cubicBezTo>
                    <a:pt x="366" y="46633"/>
                    <a:pt x="7644" y="39641"/>
                    <a:pt x="16581" y="3937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1" name="任意多边形: 形状 110"/>
            <p:cNvSpPr/>
            <p:nvPr/>
          </p:nvSpPr>
          <p:spPr>
            <a:xfrm>
              <a:off x="6944512" y="1961469"/>
              <a:ext cx="180920" cy="165848"/>
            </a:xfrm>
            <a:custGeom>
              <a:avLst/>
              <a:gdLst>
                <a:gd name="connsiteX0" fmla="*/ 161141 w 180920"/>
                <a:gd name="connsiteY0" fmla="*/ 1188 h 165848"/>
                <a:gd name="connsiteX1" fmla="*/ 39342 w 180920"/>
                <a:gd name="connsiteY1" fmla="*/ 16 h 165848"/>
                <a:gd name="connsiteX2" fmla="*/ 11036 w 180920"/>
                <a:gd name="connsiteY2" fmla="*/ 22944 h 165848"/>
                <a:gd name="connsiteX3" fmla="*/ -4 w 180920"/>
                <a:gd name="connsiteY3" fmla="*/ 140901 h 165848"/>
                <a:gd name="connsiteX4" fmla="*/ 26685 w 180920"/>
                <a:gd name="connsiteY4" fmla="*/ 165649 h 165848"/>
                <a:gd name="connsiteX5" fmla="*/ 145249 w 180920"/>
                <a:gd name="connsiteY5" fmla="*/ 161605 h 165848"/>
                <a:gd name="connsiteX6" fmla="*/ 172746 w 180920"/>
                <a:gd name="connsiteY6" fmla="*/ 135159 h 165848"/>
                <a:gd name="connsiteX7" fmla="*/ 180632 w 180920"/>
                <a:gd name="connsiteY7" fmla="*/ 23308 h 165848"/>
                <a:gd name="connsiteX8" fmla="*/ 161343 w 180920"/>
                <a:gd name="connsiteY8" fmla="*/ 1200 h 165848"/>
                <a:gd name="connsiteX9" fmla="*/ 161141 w 180920"/>
                <a:gd name="connsiteY9" fmla="*/ 1188 h 1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20" h="165848">
                  <a:moveTo>
                    <a:pt x="161141" y="1188"/>
                  </a:moveTo>
                  <a:cubicBezTo>
                    <a:pt x="129923" y="-510"/>
                    <a:pt x="71531" y="-267"/>
                    <a:pt x="39342" y="16"/>
                  </a:cubicBezTo>
                  <a:cubicBezTo>
                    <a:pt x="25674" y="52"/>
                    <a:pt x="13907" y="9596"/>
                    <a:pt x="11036" y="22944"/>
                  </a:cubicBezTo>
                  <a:cubicBezTo>
                    <a:pt x="2463" y="61647"/>
                    <a:pt x="-1258" y="101276"/>
                    <a:pt x="-4" y="140901"/>
                  </a:cubicBezTo>
                  <a:cubicBezTo>
                    <a:pt x="603" y="155070"/>
                    <a:pt x="12491" y="166106"/>
                    <a:pt x="26685" y="165649"/>
                  </a:cubicBezTo>
                  <a:lnTo>
                    <a:pt x="145249" y="161605"/>
                  </a:lnTo>
                  <a:cubicBezTo>
                    <a:pt x="159807" y="161108"/>
                    <a:pt x="171695" y="149704"/>
                    <a:pt x="172746" y="135159"/>
                  </a:cubicBezTo>
                  <a:lnTo>
                    <a:pt x="180632" y="23308"/>
                  </a:lnTo>
                  <a:cubicBezTo>
                    <a:pt x="181400" y="11876"/>
                    <a:pt x="172787" y="1981"/>
                    <a:pt x="161343" y="1200"/>
                  </a:cubicBezTo>
                  <a:cubicBezTo>
                    <a:pt x="161262" y="1196"/>
                    <a:pt x="161222" y="1193"/>
                    <a:pt x="161141" y="1188"/>
                  </a:cubicBezTo>
                  <a:close/>
                </a:path>
              </a:pathLst>
            </a:custGeom>
            <a:solidFill>
              <a:srgbClr val="FFFFFF">
                <a:alpha val="2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12" name="任意多边形: 形状 111"/>
            <p:cNvSpPr/>
            <p:nvPr/>
          </p:nvSpPr>
          <p:spPr>
            <a:xfrm>
              <a:off x="6574540" y="2013393"/>
              <a:ext cx="329151" cy="60694"/>
            </a:xfrm>
            <a:custGeom>
              <a:avLst/>
              <a:gdLst>
                <a:gd name="connsiteX0" fmla="*/ 314648 w 329151"/>
                <a:gd name="connsiteY0" fmla="*/ -107 h 60694"/>
                <a:gd name="connsiteX1" fmla="*/ 328842 w 329151"/>
                <a:gd name="connsiteY1" fmla="*/ 11268 h 60694"/>
                <a:gd name="connsiteX2" fmla="*/ 328720 w 329151"/>
                <a:gd name="connsiteY2" fmla="*/ 14895 h 60694"/>
                <a:gd name="connsiteX3" fmla="*/ 325850 w 329151"/>
                <a:gd name="connsiteY3" fmla="*/ 37702 h 60694"/>
                <a:gd name="connsiteX4" fmla="*/ 307612 w 329151"/>
                <a:gd name="connsiteY4" fmla="*/ 53877 h 60694"/>
                <a:gd name="connsiteX5" fmla="*/ 15934 w 329151"/>
                <a:gd name="connsiteY5" fmla="*/ 60509 h 60694"/>
                <a:gd name="connsiteX6" fmla="*/ -241 w 329151"/>
                <a:gd name="connsiteY6" fmla="*/ 44698 h 60694"/>
                <a:gd name="connsiteX7" fmla="*/ -241 w 329151"/>
                <a:gd name="connsiteY7" fmla="*/ 36206 h 60694"/>
                <a:gd name="connsiteX8" fmla="*/ 15934 w 329151"/>
                <a:gd name="connsiteY8" fmla="*/ 18979 h 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51" h="60694">
                  <a:moveTo>
                    <a:pt x="314648" y="-107"/>
                  </a:moveTo>
                  <a:cubicBezTo>
                    <a:pt x="321725" y="-884"/>
                    <a:pt x="328074" y="4207"/>
                    <a:pt x="328842" y="11268"/>
                  </a:cubicBezTo>
                  <a:cubicBezTo>
                    <a:pt x="328963" y="12477"/>
                    <a:pt x="328923" y="13698"/>
                    <a:pt x="328720" y="14895"/>
                  </a:cubicBezTo>
                  <a:lnTo>
                    <a:pt x="325850" y="37702"/>
                  </a:lnTo>
                  <a:cubicBezTo>
                    <a:pt x="324313" y="46708"/>
                    <a:pt x="316751" y="53436"/>
                    <a:pt x="307612" y="53877"/>
                  </a:cubicBezTo>
                  <a:lnTo>
                    <a:pt x="15934" y="60509"/>
                  </a:lnTo>
                  <a:cubicBezTo>
                    <a:pt x="7159" y="60513"/>
                    <a:pt x="-39" y="53489"/>
                    <a:pt x="-241" y="44698"/>
                  </a:cubicBezTo>
                  <a:lnTo>
                    <a:pt x="-241" y="36206"/>
                  </a:lnTo>
                  <a:cubicBezTo>
                    <a:pt x="-201" y="27111"/>
                    <a:pt x="6876" y="19594"/>
                    <a:pt x="15934" y="18979"/>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3" name="任意多边形: 形状 112"/>
            <p:cNvSpPr/>
            <p:nvPr/>
          </p:nvSpPr>
          <p:spPr>
            <a:xfrm>
              <a:off x="6298394" y="1976108"/>
              <a:ext cx="181083" cy="165849"/>
            </a:xfrm>
            <a:custGeom>
              <a:avLst/>
              <a:gdLst>
                <a:gd name="connsiteX0" fmla="*/ 161102 w 181083"/>
                <a:gd name="connsiteY0" fmla="*/ 1188 h 165849"/>
                <a:gd name="connsiteX1" fmla="*/ 39303 w 181083"/>
                <a:gd name="connsiteY1" fmla="*/ 16 h 165849"/>
                <a:gd name="connsiteX2" fmla="*/ 10997 w 181083"/>
                <a:gd name="connsiteY2" fmla="*/ 22944 h 165849"/>
                <a:gd name="connsiteX3" fmla="*/ -2 w 181083"/>
                <a:gd name="connsiteY3" fmla="*/ 140901 h 165849"/>
                <a:gd name="connsiteX4" fmla="*/ 26687 w 181083"/>
                <a:gd name="connsiteY4" fmla="*/ 165649 h 165849"/>
                <a:gd name="connsiteX5" fmla="*/ 145251 w 181083"/>
                <a:gd name="connsiteY5" fmla="*/ 161605 h 165849"/>
                <a:gd name="connsiteX6" fmla="*/ 172708 w 181083"/>
                <a:gd name="connsiteY6" fmla="*/ 135159 h 165849"/>
                <a:gd name="connsiteX7" fmla="*/ 180795 w 181083"/>
                <a:gd name="connsiteY7" fmla="*/ 23308 h 165849"/>
                <a:gd name="connsiteX8" fmla="*/ 161507 w 181083"/>
                <a:gd name="connsiteY8" fmla="*/ 1213 h 165849"/>
                <a:gd name="connsiteX9" fmla="*/ 161102 w 181083"/>
                <a:gd name="connsiteY9" fmla="*/ 1188 h 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83" h="165849">
                  <a:moveTo>
                    <a:pt x="161102" y="1188"/>
                  </a:moveTo>
                  <a:cubicBezTo>
                    <a:pt x="129884" y="-510"/>
                    <a:pt x="71452" y="-267"/>
                    <a:pt x="39303" y="16"/>
                  </a:cubicBezTo>
                  <a:cubicBezTo>
                    <a:pt x="25676" y="68"/>
                    <a:pt x="13868" y="9604"/>
                    <a:pt x="10997" y="22944"/>
                  </a:cubicBezTo>
                  <a:cubicBezTo>
                    <a:pt x="2424" y="61651"/>
                    <a:pt x="-1255" y="101276"/>
                    <a:pt x="-2" y="140901"/>
                  </a:cubicBezTo>
                  <a:cubicBezTo>
                    <a:pt x="605" y="155079"/>
                    <a:pt x="12493" y="166126"/>
                    <a:pt x="26687" y="165649"/>
                  </a:cubicBezTo>
                  <a:lnTo>
                    <a:pt x="145251" y="161605"/>
                  </a:lnTo>
                  <a:cubicBezTo>
                    <a:pt x="159849" y="161197"/>
                    <a:pt x="171737" y="149741"/>
                    <a:pt x="172708" y="135159"/>
                  </a:cubicBezTo>
                  <a:lnTo>
                    <a:pt x="180795" y="23308"/>
                  </a:lnTo>
                  <a:cubicBezTo>
                    <a:pt x="181564" y="11876"/>
                    <a:pt x="172910" y="1985"/>
                    <a:pt x="161507" y="1213"/>
                  </a:cubicBezTo>
                  <a:cubicBezTo>
                    <a:pt x="161385" y="1201"/>
                    <a:pt x="161223" y="1196"/>
                    <a:pt x="161102" y="1188"/>
                  </a:cubicBezTo>
                  <a:close/>
                </a:path>
              </a:pathLst>
            </a:custGeom>
            <a:solidFill>
              <a:srgbClr val="FFFFFF">
                <a:alpha val="2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114" name="任意多边形: 形状 113"/>
            <p:cNvSpPr/>
            <p:nvPr/>
          </p:nvSpPr>
          <p:spPr>
            <a:xfrm>
              <a:off x="5928385" y="2028067"/>
              <a:ext cx="329150" cy="60699"/>
            </a:xfrm>
            <a:custGeom>
              <a:avLst/>
              <a:gdLst>
                <a:gd name="connsiteX0" fmla="*/ 314608 w 329150"/>
                <a:gd name="connsiteY0" fmla="*/ -103 h 60699"/>
                <a:gd name="connsiteX1" fmla="*/ 328841 w 329150"/>
                <a:gd name="connsiteY1" fmla="*/ 11228 h 60699"/>
                <a:gd name="connsiteX2" fmla="*/ 328720 w 329150"/>
                <a:gd name="connsiteY2" fmla="*/ 14900 h 60699"/>
                <a:gd name="connsiteX3" fmla="*/ 325809 w 329150"/>
                <a:gd name="connsiteY3" fmla="*/ 37707 h 60699"/>
                <a:gd name="connsiteX4" fmla="*/ 307612 w 329150"/>
                <a:gd name="connsiteY4" fmla="*/ 53882 h 60699"/>
                <a:gd name="connsiteX5" fmla="*/ 15934 w 329150"/>
                <a:gd name="connsiteY5" fmla="*/ 60514 h 60699"/>
                <a:gd name="connsiteX6" fmla="*/ -241 w 329150"/>
                <a:gd name="connsiteY6" fmla="*/ 44703 h 60699"/>
                <a:gd name="connsiteX7" fmla="*/ -241 w 329150"/>
                <a:gd name="connsiteY7" fmla="*/ 36211 h 60699"/>
                <a:gd name="connsiteX8" fmla="*/ 15934 w 329150"/>
                <a:gd name="connsiteY8" fmla="*/ 18984 h 6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50" h="60699">
                  <a:moveTo>
                    <a:pt x="314608" y="-103"/>
                  </a:moveTo>
                  <a:cubicBezTo>
                    <a:pt x="321684" y="-903"/>
                    <a:pt x="328033" y="4172"/>
                    <a:pt x="328841" y="11228"/>
                  </a:cubicBezTo>
                  <a:cubicBezTo>
                    <a:pt x="328963" y="12449"/>
                    <a:pt x="328922" y="13687"/>
                    <a:pt x="328720" y="14900"/>
                  </a:cubicBezTo>
                  <a:lnTo>
                    <a:pt x="325809" y="37707"/>
                  </a:lnTo>
                  <a:cubicBezTo>
                    <a:pt x="324312" y="46712"/>
                    <a:pt x="316751" y="53453"/>
                    <a:pt x="307612" y="53882"/>
                  </a:cubicBezTo>
                  <a:lnTo>
                    <a:pt x="15934" y="60514"/>
                  </a:lnTo>
                  <a:cubicBezTo>
                    <a:pt x="7159" y="60518"/>
                    <a:pt x="-39" y="53494"/>
                    <a:pt x="-241" y="44703"/>
                  </a:cubicBezTo>
                  <a:lnTo>
                    <a:pt x="-241" y="36211"/>
                  </a:lnTo>
                  <a:cubicBezTo>
                    <a:pt x="-201" y="27108"/>
                    <a:pt x="6836" y="19579"/>
                    <a:pt x="15934" y="1898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5" name="任意多边形: 形状 114"/>
            <p:cNvSpPr/>
            <p:nvPr/>
          </p:nvSpPr>
          <p:spPr>
            <a:xfrm>
              <a:off x="5862107" y="2307080"/>
              <a:ext cx="1288879" cy="69990"/>
            </a:xfrm>
            <a:custGeom>
              <a:avLst/>
              <a:gdLst>
                <a:gd name="connsiteX0" fmla="*/ 15287 w 1288879"/>
                <a:gd name="connsiteY0" fmla="*/ 69782 h 69990"/>
                <a:gd name="connsiteX1" fmla="*/ -241 w 1288879"/>
                <a:gd name="connsiteY1" fmla="*/ 55900 h 69990"/>
                <a:gd name="connsiteX2" fmla="*/ -241 w 1288879"/>
                <a:gd name="connsiteY2" fmla="*/ 54658 h 69990"/>
                <a:gd name="connsiteX3" fmla="*/ 16581 w 1288879"/>
                <a:gd name="connsiteY3" fmla="*/ 38685 h 69990"/>
                <a:gd name="connsiteX4" fmla="*/ 1279454 w 1288879"/>
                <a:gd name="connsiteY4" fmla="*/ -175 h 69990"/>
                <a:gd name="connsiteX5" fmla="*/ 1286005 w 1288879"/>
                <a:gd name="connsiteY5" fmla="*/ 12320 h 69990"/>
                <a:gd name="connsiteX6" fmla="*/ 1274116 w 1288879"/>
                <a:gd name="connsiteY6" fmla="*/ 28495 h 69990"/>
                <a:gd name="connsiteX7" fmla="*/ 1248317 w 1288879"/>
                <a:gd name="connsiteY7" fmla="*/ 41880 h 6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79" h="69990">
                  <a:moveTo>
                    <a:pt x="15287" y="69782"/>
                  </a:moveTo>
                  <a:cubicBezTo>
                    <a:pt x="7159" y="70231"/>
                    <a:pt x="244" y="64016"/>
                    <a:pt x="-241" y="55900"/>
                  </a:cubicBezTo>
                  <a:cubicBezTo>
                    <a:pt x="-241" y="55487"/>
                    <a:pt x="-241" y="55071"/>
                    <a:pt x="-241" y="54658"/>
                  </a:cubicBezTo>
                  <a:cubicBezTo>
                    <a:pt x="487" y="45827"/>
                    <a:pt x="7725" y="38944"/>
                    <a:pt x="16581" y="38685"/>
                  </a:cubicBezTo>
                  <a:lnTo>
                    <a:pt x="1279454" y="-175"/>
                  </a:lnTo>
                  <a:cubicBezTo>
                    <a:pt x="1288350" y="-459"/>
                    <a:pt x="1291302" y="5203"/>
                    <a:pt x="1286005" y="12320"/>
                  </a:cubicBezTo>
                  <a:lnTo>
                    <a:pt x="1274116" y="28495"/>
                  </a:lnTo>
                  <a:cubicBezTo>
                    <a:pt x="1267686" y="36251"/>
                    <a:pt x="1258386" y="41079"/>
                    <a:pt x="1248317" y="4188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6" name="任意多边形: 形状 115"/>
            <p:cNvSpPr/>
            <p:nvPr/>
          </p:nvSpPr>
          <p:spPr>
            <a:xfrm>
              <a:off x="5864089" y="2393051"/>
              <a:ext cx="1288850" cy="69993"/>
            </a:xfrm>
            <a:custGeom>
              <a:avLst/>
              <a:gdLst>
                <a:gd name="connsiteX0" fmla="*/ 1279413 w 1288850"/>
                <a:gd name="connsiteY0" fmla="*/ -175 h 69993"/>
                <a:gd name="connsiteX1" fmla="*/ 1286005 w 1288850"/>
                <a:gd name="connsiteY1" fmla="*/ 12320 h 69993"/>
                <a:gd name="connsiteX2" fmla="*/ 1273873 w 1288850"/>
                <a:gd name="connsiteY2" fmla="*/ 28495 h 69993"/>
                <a:gd name="connsiteX3" fmla="*/ 1248074 w 1288850"/>
                <a:gd name="connsiteY3" fmla="*/ 41880 h 69993"/>
                <a:gd name="connsiteX4" fmla="*/ 15287 w 1288850"/>
                <a:gd name="connsiteY4" fmla="*/ 69782 h 69993"/>
                <a:gd name="connsiteX5" fmla="*/ -241 w 1288850"/>
                <a:gd name="connsiteY5" fmla="*/ 55985 h 69993"/>
                <a:gd name="connsiteX6" fmla="*/ -241 w 1288850"/>
                <a:gd name="connsiteY6" fmla="*/ 54658 h 69993"/>
                <a:gd name="connsiteX7" fmla="*/ 16541 w 1288850"/>
                <a:gd name="connsiteY7" fmla="*/ 38685 h 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50" h="69993">
                  <a:moveTo>
                    <a:pt x="1279413" y="-175"/>
                  </a:moveTo>
                  <a:cubicBezTo>
                    <a:pt x="1288310" y="-459"/>
                    <a:pt x="1291262" y="5162"/>
                    <a:pt x="1286005" y="12320"/>
                  </a:cubicBezTo>
                  <a:lnTo>
                    <a:pt x="1273873" y="28495"/>
                  </a:lnTo>
                  <a:cubicBezTo>
                    <a:pt x="1267444" y="36251"/>
                    <a:pt x="1258143" y="41079"/>
                    <a:pt x="1248074" y="41880"/>
                  </a:cubicBezTo>
                  <a:lnTo>
                    <a:pt x="15287" y="69782"/>
                  </a:lnTo>
                  <a:cubicBezTo>
                    <a:pt x="7199" y="70255"/>
                    <a:pt x="244" y="64076"/>
                    <a:pt x="-241" y="55985"/>
                  </a:cubicBezTo>
                  <a:cubicBezTo>
                    <a:pt x="-241" y="55544"/>
                    <a:pt x="-241" y="55099"/>
                    <a:pt x="-241" y="54658"/>
                  </a:cubicBezTo>
                  <a:cubicBezTo>
                    <a:pt x="446" y="45823"/>
                    <a:pt x="7685" y="38928"/>
                    <a:pt x="16541" y="38685"/>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7" name="任意多边形: 形状 116"/>
            <p:cNvSpPr/>
            <p:nvPr/>
          </p:nvSpPr>
          <p:spPr>
            <a:xfrm>
              <a:off x="5866030" y="2480275"/>
              <a:ext cx="1288879" cy="70030"/>
            </a:xfrm>
            <a:custGeom>
              <a:avLst/>
              <a:gdLst>
                <a:gd name="connsiteX0" fmla="*/ 1279454 w 1288879"/>
                <a:gd name="connsiteY0" fmla="*/ -175 h 70030"/>
                <a:gd name="connsiteX1" fmla="*/ 1286005 w 1288879"/>
                <a:gd name="connsiteY1" fmla="*/ 12320 h 70030"/>
                <a:gd name="connsiteX2" fmla="*/ 1274116 w 1288879"/>
                <a:gd name="connsiteY2" fmla="*/ 28495 h 70030"/>
                <a:gd name="connsiteX3" fmla="*/ 1248317 w 1288879"/>
                <a:gd name="connsiteY3" fmla="*/ 41880 h 70030"/>
                <a:gd name="connsiteX4" fmla="*/ 15287 w 1288879"/>
                <a:gd name="connsiteY4" fmla="*/ 69822 h 70030"/>
                <a:gd name="connsiteX5" fmla="*/ -241 w 1288879"/>
                <a:gd name="connsiteY5" fmla="*/ 55940 h 70030"/>
                <a:gd name="connsiteX6" fmla="*/ -241 w 1288879"/>
                <a:gd name="connsiteY6" fmla="*/ 54699 h 70030"/>
                <a:gd name="connsiteX7" fmla="*/ 16581 w 1288879"/>
                <a:gd name="connsiteY7" fmla="*/ 38524 h 7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79" h="70030">
                  <a:moveTo>
                    <a:pt x="1279454" y="-175"/>
                  </a:moveTo>
                  <a:cubicBezTo>
                    <a:pt x="1288350" y="-459"/>
                    <a:pt x="1291302" y="5162"/>
                    <a:pt x="1286005" y="12320"/>
                  </a:cubicBezTo>
                  <a:lnTo>
                    <a:pt x="1274116" y="28495"/>
                  </a:lnTo>
                  <a:cubicBezTo>
                    <a:pt x="1267686" y="36251"/>
                    <a:pt x="1258386" y="41079"/>
                    <a:pt x="1248317" y="41880"/>
                  </a:cubicBezTo>
                  <a:lnTo>
                    <a:pt x="15287" y="69822"/>
                  </a:lnTo>
                  <a:cubicBezTo>
                    <a:pt x="7159" y="70271"/>
                    <a:pt x="244" y="64056"/>
                    <a:pt x="-241" y="55940"/>
                  </a:cubicBezTo>
                  <a:cubicBezTo>
                    <a:pt x="-241" y="55528"/>
                    <a:pt x="-241" y="55111"/>
                    <a:pt x="-241" y="54699"/>
                  </a:cubicBezTo>
                  <a:cubicBezTo>
                    <a:pt x="325" y="45770"/>
                    <a:pt x="7644" y="38754"/>
                    <a:pt x="16581" y="3852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18" name="任意多边形: 形状 117"/>
            <p:cNvSpPr/>
            <p:nvPr/>
          </p:nvSpPr>
          <p:spPr>
            <a:xfrm>
              <a:off x="6333047" y="535882"/>
              <a:ext cx="233984" cy="254507"/>
            </a:xfrm>
            <a:custGeom>
              <a:avLst/>
              <a:gdLst>
                <a:gd name="connsiteX0" fmla="*/ 48648 w 233984"/>
                <a:gd name="connsiteY0" fmla="*/ 254321 h 254507"/>
                <a:gd name="connsiteX1" fmla="*/ 222530 w 233984"/>
                <a:gd name="connsiteY1" fmla="*/ 234911 h 254507"/>
                <a:gd name="connsiteX2" fmla="*/ 233570 w 233984"/>
                <a:gd name="connsiteY2" fmla="*/ 74858 h 254507"/>
                <a:gd name="connsiteX3" fmla="*/ 183872 w 233984"/>
                <a:gd name="connsiteY3" fmla="*/ 4780 h 254507"/>
                <a:gd name="connsiteX4" fmla="*/ 46949 w 233984"/>
                <a:gd name="connsiteY4" fmla="*/ 35674 h 254507"/>
                <a:gd name="connsiteX5" fmla="*/ 48648 w 233984"/>
                <a:gd name="connsiteY5" fmla="*/ 254321 h 254507"/>
                <a:gd name="connsiteX6" fmla="*/ 81887 w 233984"/>
                <a:gd name="connsiteY6" fmla="*/ 120351 h 254507"/>
                <a:gd name="connsiteX7" fmla="*/ 124347 w 233984"/>
                <a:gd name="connsiteY7" fmla="*/ 75975 h 254507"/>
                <a:gd name="connsiteX8" fmla="*/ 168708 w 233984"/>
                <a:gd name="connsiteY8" fmla="*/ 118434 h 254507"/>
                <a:gd name="connsiteX9" fmla="*/ 126369 w 233984"/>
                <a:gd name="connsiteY9" fmla="*/ 162811 h 254507"/>
                <a:gd name="connsiteX10" fmla="*/ 81887 w 233984"/>
                <a:gd name="connsiteY10" fmla="*/ 120375 h 254507"/>
                <a:gd name="connsiteX11" fmla="*/ 81887 w 233984"/>
                <a:gd name="connsiteY11" fmla="*/ 120351 h 2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984" h="254507">
                  <a:moveTo>
                    <a:pt x="48648" y="254321"/>
                  </a:moveTo>
                  <a:lnTo>
                    <a:pt x="222530" y="234911"/>
                  </a:lnTo>
                  <a:lnTo>
                    <a:pt x="233570" y="74858"/>
                  </a:lnTo>
                  <a:cubicBezTo>
                    <a:pt x="235875" y="42629"/>
                    <a:pt x="215049" y="13272"/>
                    <a:pt x="183872" y="4780"/>
                  </a:cubicBezTo>
                  <a:cubicBezTo>
                    <a:pt x="149702" y="-4481"/>
                    <a:pt x="101500" y="-4157"/>
                    <a:pt x="46949" y="35674"/>
                  </a:cubicBezTo>
                  <a:cubicBezTo>
                    <a:pt x="-60211" y="113760"/>
                    <a:pt x="48648" y="254321"/>
                    <a:pt x="48648" y="254321"/>
                  </a:cubicBezTo>
                  <a:close/>
                  <a:moveTo>
                    <a:pt x="81887" y="120351"/>
                  </a:moveTo>
                  <a:cubicBezTo>
                    <a:pt x="81362" y="96371"/>
                    <a:pt x="100368" y="76504"/>
                    <a:pt x="124347" y="75975"/>
                  </a:cubicBezTo>
                  <a:cubicBezTo>
                    <a:pt x="148327" y="75445"/>
                    <a:pt x="168182" y="94455"/>
                    <a:pt x="168708" y="118434"/>
                  </a:cubicBezTo>
                  <a:cubicBezTo>
                    <a:pt x="169274" y="142373"/>
                    <a:pt x="150308" y="162224"/>
                    <a:pt x="126369" y="162811"/>
                  </a:cubicBezTo>
                  <a:cubicBezTo>
                    <a:pt x="102349" y="163377"/>
                    <a:pt x="82453" y="144375"/>
                    <a:pt x="81887" y="120375"/>
                  </a:cubicBezTo>
                  <a:cubicBezTo>
                    <a:pt x="81887" y="120367"/>
                    <a:pt x="81887" y="120359"/>
                    <a:pt x="81887" y="120351"/>
                  </a:cubicBezTo>
                  <a:close/>
                </a:path>
              </a:pathLst>
            </a:custGeom>
            <a:gradFill>
              <a:gsLst>
                <a:gs pos="0">
                  <a:schemeClr val="accent4">
                    <a:lumMod val="90000"/>
                    <a:lumOff val="10000"/>
                  </a:schemeClr>
                </a:gs>
                <a:gs pos="70000">
                  <a:schemeClr val="accent4"/>
                </a:gs>
              </a:gsLst>
              <a:lin ang="755652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19" name="任意多边形: 形状 118"/>
            <p:cNvSpPr/>
            <p:nvPr/>
          </p:nvSpPr>
          <p:spPr>
            <a:xfrm>
              <a:off x="6431240" y="559734"/>
              <a:ext cx="114413" cy="144442"/>
            </a:xfrm>
            <a:custGeom>
              <a:avLst/>
              <a:gdLst>
                <a:gd name="connsiteX0" fmla="*/ 104926 w 114413"/>
                <a:gd name="connsiteY0" fmla="*/ 144256 h 144442"/>
                <a:gd name="connsiteX1" fmla="*/ 100842 w 114413"/>
                <a:gd name="connsiteY1" fmla="*/ 140237 h 144442"/>
                <a:gd name="connsiteX2" fmla="*/ 100883 w 114413"/>
                <a:gd name="connsiteY2" fmla="*/ 139768 h 144442"/>
                <a:gd name="connsiteX3" fmla="*/ 102621 w 114413"/>
                <a:gd name="connsiteY3" fmla="*/ 114292 h 144442"/>
                <a:gd name="connsiteX4" fmla="*/ 106625 w 114413"/>
                <a:gd name="connsiteY4" fmla="*/ 110224 h 144442"/>
                <a:gd name="connsiteX5" fmla="*/ 107110 w 114413"/>
                <a:gd name="connsiteY5" fmla="*/ 110248 h 144442"/>
                <a:gd name="connsiteX6" fmla="*/ 111194 w 114413"/>
                <a:gd name="connsiteY6" fmla="*/ 114268 h 144442"/>
                <a:gd name="connsiteX7" fmla="*/ 111154 w 114413"/>
                <a:gd name="connsiteY7" fmla="*/ 114737 h 144442"/>
                <a:gd name="connsiteX8" fmla="*/ 109415 w 114413"/>
                <a:gd name="connsiteY8" fmla="*/ 140213 h 144442"/>
                <a:gd name="connsiteX9" fmla="*/ 105371 w 114413"/>
                <a:gd name="connsiteY9" fmla="*/ 144256 h 144442"/>
                <a:gd name="connsiteX10" fmla="*/ 108364 w 114413"/>
                <a:gd name="connsiteY10" fmla="*/ 94275 h 144442"/>
                <a:gd name="connsiteX11" fmla="*/ 104320 w 114413"/>
                <a:gd name="connsiteY11" fmla="*/ 90252 h 144442"/>
                <a:gd name="connsiteX12" fmla="*/ 104320 w 114413"/>
                <a:gd name="connsiteY12" fmla="*/ 89827 h 144442"/>
                <a:gd name="connsiteX13" fmla="*/ 105654 w 114413"/>
                <a:gd name="connsiteY13" fmla="*/ 70457 h 144442"/>
                <a:gd name="connsiteX14" fmla="*/ 64489 w 114413"/>
                <a:gd name="connsiteY14" fmla="*/ 12389 h 144442"/>
                <a:gd name="connsiteX15" fmla="*/ 4843 w 114413"/>
                <a:gd name="connsiteY15" fmla="*/ 11297 h 144442"/>
                <a:gd name="connsiteX16" fmla="*/ -131 w 114413"/>
                <a:gd name="connsiteY16" fmla="*/ 8183 h 144442"/>
                <a:gd name="connsiteX17" fmla="*/ 2982 w 114413"/>
                <a:gd name="connsiteY17" fmla="*/ 3209 h 144442"/>
                <a:gd name="connsiteX18" fmla="*/ 66672 w 114413"/>
                <a:gd name="connsiteY18" fmla="*/ 4382 h 144442"/>
                <a:gd name="connsiteX19" fmla="*/ 114025 w 114413"/>
                <a:gd name="connsiteY19" fmla="*/ 71104 h 144442"/>
                <a:gd name="connsiteX20" fmla="*/ 112690 w 114413"/>
                <a:gd name="connsiteY20" fmla="*/ 90474 h 144442"/>
                <a:gd name="connsiteX21" fmla="*/ 108646 w 114413"/>
                <a:gd name="connsiteY21" fmla="*/ 94518 h 14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413" h="144442">
                  <a:moveTo>
                    <a:pt x="104926" y="144256"/>
                  </a:moveTo>
                  <a:cubicBezTo>
                    <a:pt x="102702" y="144269"/>
                    <a:pt x="100883" y="142469"/>
                    <a:pt x="100842" y="140237"/>
                  </a:cubicBezTo>
                  <a:cubicBezTo>
                    <a:pt x="100842" y="140079"/>
                    <a:pt x="100883" y="139925"/>
                    <a:pt x="100883" y="139768"/>
                  </a:cubicBezTo>
                  <a:lnTo>
                    <a:pt x="102621" y="114292"/>
                  </a:lnTo>
                  <a:cubicBezTo>
                    <a:pt x="102621" y="112060"/>
                    <a:pt x="104401" y="110236"/>
                    <a:pt x="106625" y="110224"/>
                  </a:cubicBezTo>
                  <a:cubicBezTo>
                    <a:pt x="106786" y="110224"/>
                    <a:pt x="106948" y="110232"/>
                    <a:pt x="107110" y="110248"/>
                  </a:cubicBezTo>
                  <a:cubicBezTo>
                    <a:pt x="109334" y="110236"/>
                    <a:pt x="111154" y="112036"/>
                    <a:pt x="111194" y="114268"/>
                  </a:cubicBezTo>
                  <a:cubicBezTo>
                    <a:pt x="111194" y="114425"/>
                    <a:pt x="111154" y="114579"/>
                    <a:pt x="111154" y="114737"/>
                  </a:cubicBezTo>
                  <a:lnTo>
                    <a:pt x="109415" y="140213"/>
                  </a:lnTo>
                  <a:cubicBezTo>
                    <a:pt x="109415" y="142445"/>
                    <a:pt x="107595" y="144256"/>
                    <a:pt x="105371" y="144256"/>
                  </a:cubicBezTo>
                  <a:close/>
                  <a:moveTo>
                    <a:pt x="108364" y="94275"/>
                  </a:moveTo>
                  <a:cubicBezTo>
                    <a:pt x="106139" y="94287"/>
                    <a:pt x="104320" y="92484"/>
                    <a:pt x="104320" y="90252"/>
                  </a:cubicBezTo>
                  <a:cubicBezTo>
                    <a:pt x="104279" y="90110"/>
                    <a:pt x="104320" y="89969"/>
                    <a:pt x="104320" y="89827"/>
                  </a:cubicBezTo>
                  <a:lnTo>
                    <a:pt x="105654" y="70457"/>
                  </a:lnTo>
                  <a:cubicBezTo>
                    <a:pt x="107474" y="43777"/>
                    <a:pt x="90288" y="19498"/>
                    <a:pt x="64489" y="12389"/>
                  </a:cubicBezTo>
                  <a:cubicBezTo>
                    <a:pt x="44997" y="7095"/>
                    <a:pt x="24496" y="6719"/>
                    <a:pt x="4843" y="11297"/>
                  </a:cubicBezTo>
                  <a:cubicBezTo>
                    <a:pt x="2619" y="11810"/>
                    <a:pt x="394" y="10415"/>
                    <a:pt x="-131" y="8183"/>
                  </a:cubicBezTo>
                  <a:cubicBezTo>
                    <a:pt x="-657" y="5951"/>
                    <a:pt x="759" y="3723"/>
                    <a:pt x="2982" y="3209"/>
                  </a:cubicBezTo>
                  <a:cubicBezTo>
                    <a:pt x="23970" y="-1684"/>
                    <a:pt x="45887" y="-1283"/>
                    <a:pt x="66672" y="4382"/>
                  </a:cubicBezTo>
                  <a:cubicBezTo>
                    <a:pt x="96313" y="12554"/>
                    <a:pt x="116087" y="40440"/>
                    <a:pt x="114025" y="71104"/>
                  </a:cubicBezTo>
                  <a:lnTo>
                    <a:pt x="112690" y="90474"/>
                  </a:lnTo>
                  <a:cubicBezTo>
                    <a:pt x="112690" y="92706"/>
                    <a:pt x="110871" y="94518"/>
                    <a:pt x="108646" y="9451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0" name="任意多边形: 形状 119"/>
            <p:cNvSpPr/>
            <p:nvPr/>
          </p:nvSpPr>
          <p:spPr>
            <a:xfrm>
              <a:off x="6141047" y="740609"/>
              <a:ext cx="654688" cy="154513"/>
            </a:xfrm>
            <a:custGeom>
              <a:avLst/>
              <a:gdLst>
                <a:gd name="connsiteX0" fmla="*/ 654447 w 654688"/>
                <a:gd name="connsiteY0" fmla="*/ 128003 h 154513"/>
                <a:gd name="connsiteX1" fmla="*/ 652627 w 654688"/>
                <a:gd name="connsiteY1" fmla="*/ 47694 h 154513"/>
                <a:gd name="connsiteX2" fmla="*/ 602484 w 654688"/>
                <a:gd name="connsiteY2" fmla="*/ -172 h 154513"/>
                <a:gd name="connsiteX3" fmla="*/ 600827 w 654688"/>
                <a:gd name="connsiteY3" fmla="*/ -104 h 154513"/>
                <a:gd name="connsiteX4" fmla="*/ 47556 w 654688"/>
                <a:gd name="connsiteY4" fmla="*/ 31236 h 154513"/>
                <a:gd name="connsiteX5" fmla="*/ 2630 w 654688"/>
                <a:gd name="connsiteY5" fmla="*/ 77052 h 154513"/>
                <a:gd name="connsiteX6" fmla="*/ -241 w 654688"/>
                <a:gd name="connsiteY6" fmla="*/ 154328 h 15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88" h="154513">
                  <a:moveTo>
                    <a:pt x="654447" y="128003"/>
                  </a:moveTo>
                  <a:lnTo>
                    <a:pt x="652627" y="47694"/>
                  </a:lnTo>
                  <a:cubicBezTo>
                    <a:pt x="652021" y="20633"/>
                    <a:pt x="629578" y="-795"/>
                    <a:pt x="602484" y="-172"/>
                  </a:cubicBezTo>
                  <a:cubicBezTo>
                    <a:pt x="601959" y="-156"/>
                    <a:pt x="601393" y="-136"/>
                    <a:pt x="600827" y="-104"/>
                  </a:cubicBezTo>
                  <a:lnTo>
                    <a:pt x="47556" y="31236"/>
                  </a:lnTo>
                  <a:cubicBezTo>
                    <a:pt x="23011" y="32635"/>
                    <a:pt x="3560" y="52478"/>
                    <a:pt x="2630" y="77052"/>
                  </a:cubicBezTo>
                  <a:lnTo>
                    <a:pt x="-241" y="154328"/>
                  </a:lnTo>
                  <a:close/>
                </a:path>
              </a:pathLst>
            </a:custGeom>
            <a:gradFill>
              <a:gsLst>
                <a:gs pos="0">
                  <a:schemeClr val="accent4">
                    <a:lumMod val="90000"/>
                    <a:lumOff val="10000"/>
                  </a:schemeClr>
                </a:gs>
                <a:gs pos="70000">
                  <a:schemeClr val="accent4"/>
                </a:gs>
              </a:gsLst>
              <a:lin ang="309673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1" name="任意多边形: 形状 120"/>
            <p:cNvSpPr/>
            <p:nvPr/>
          </p:nvSpPr>
          <p:spPr>
            <a:xfrm>
              <a:off x="6582991" y="765520"/>
              <a:ext cx="32068" cy="8936"/>
            </a:xfrm>
            <a:custGeom>
              <a:avLst/>
              <a:gdLst>
                <a:gd name="connsiteX0" fmla="*/ 3803 w 32068"/>
                <a:gd name="connsiteY0" fmla="*/ 8751 h 8936"/>
                <a:gd name="connsiteX1" fmla="*/ 27621 w 32068"/>
                <a:gd name="connsiteY1" fmla="*/ 8225 h 8936"/>
                <a:gd name="connsiteX2" fmla="*/ 31827 w 32068"/>
                <a:gd name="connsiteY2" fmla="*/ 4020 h 8936"/>
                <a:gd name="connsiteX3" fmla="*/ 27621 w 32068"/>
                <a:gd name="connsiteY3" fmla="*/ -186 h 8936"/>
                <a:gd name="connsiteX4" fmla="*/ 3803 w 32068"/>
                <a:gd name="connsiteY4" fmla="*/ 340 h 8936"/>
                <a:gd name="connsiteX5" fmla="*/ -240 w 32068"/>
                <a:gd name="connsiteY5" fmla="*/ 4667 h 8936"/>
                <a:gd name="connsiteX6" fmla="*/ 3763 w 32068"/>
                <a:gd name="connsiteY6" fmla="*/ 8751 h 8936"/>
                <a:gd name="connsiteX7" fmla="*/ 3803 w 32068"/>
                <a:gd name="connsiteY7" fmla="*/ 8751 h 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 h="8936">
                  <a:moveTo>
                    <a:pt x="3803" y="8751"/>
                  </a:moveTo>
                  <a:lnTo>
                    <a:pt x="27621" y="8225"/>
                  </a:lnTo>
                  <a:cubicBezTo>
                    <a:pt x="29927" y="8225"/>
                    <a:pt x="31827" y="6341"/>
                    <a:pt x="31827" y="4020"/>
                  </a:cubicBezTo>
                  <a:cubicBezTo>
                    <a:pt x="31827" y="1699"/>
                    <a:pt x="29927" y="-186"/>
                    <a:pt x="27621" y="-186"/>
                  </a:cubicBezTo>
                  <a:lnTo>
                    <a:pt x="3803" y="340"/>
                  </a:lnTo>
                  <a:cubicBezTo>
                    <a:pt x="1499" y="449"/>
                    <a:pt x="-280" y="2366"/>
                    <a:pt x="-240" y="4667"/>
                  </a:cubicBezTo>
                  <a:cubicBezTo>
                    <a:pt x="-280" y="6899"/>
                    <a:pt x="1539" y="8727"/>
                    <a:pt x="3763" y="8751"/>
                  </a:cubicBezTo>
                  <a:cubicBezTo>
                    <a:pt x="3763" y="8751"/>
                    <a:pt x="3803" y="8751"/>
                    <a:pt x="3803" y="8751"/>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2" name="任意多边形: 形状 121"/>
            <p:cNvSpPr/>
            <p:nvPr/>
          </p:nvSpPr>
          <p:spPr>
            <a:xfrm>
              <a:off x="6630223" y="763123"/>
              <a:ext cx="139025" cy="81180"/>
            </a:xfrm>
            <a:custGeom>
              <a:avLst/>
              <a:gdLst>
                <a:gd name="connsiteX0" fmla="*/ 134740 w 139025"/>
                <a:gd name="connsiteY0" fmla="*/ 80984 h 81180"/>
                <a:gd name="connsiteX1" fmla="*/ 138784 w 139025"/>
                <a:gd name="connsiteY1" fmla="*/ 76948 h 81180"/>
                <a:gd name="connsiteX2" fmla="*/ 138784 w 139025"/>
                <a:gd name="connsiteY2" fmla="*/ 76657 h 81180"/>
                <a:gd name="connsiteX3" fmla="*/ 138056 w 139025"/>
                <a:gd name="connsiteY3" fmla="*/ 44307 h 81180"/>
                <a:gd name="connsiteX4" fmla="*/ 91513 w 139025"/>
                <a:gd name="connsiteY4" fmla="*/ -175 h 81180"/>
                <a:gd name="connsiteX5" fmla="*/ 3965 w 139025"/>
                <a:gd name="connsiteY5" fmla="*/ 1807 h 81180"/>
                <a:gd name="connsiteX6" fmla="*/ -241 w 139025"/>
                <a:gd name="connsiteY6" fmla="*/ 6012 h 81180"/>
                <a:gd name="connsiteX7" fmla="*/ 3965 w 139025"/>
                <a:gd name="connsiteY7" fmla="*/ 10218 h 81180"/>
                <a:gd name="connsiteX8" fmla="*/ 91513 w 139025"/>
                <a:gd name="connsiteY8" fmla="*/ 8236 h 81180"/>
                <a:gd name="connsiteX9" fmla="*/ 129483 w 139025"/>
                <a:gd name="connsiteY9" fmla="*/ 44574 h 81180"/>
                <a:gd name="connsiteX10" fmla="*/ 129483 w 139025"/>
                <a:gd name="connsiteY10" fmla="*/ 44630 h 81180"/>
                <a:gd name="connsiteX11" fmla="*/ 130211 w 139025"/>
                <a:gd name="connsiteY11" fmla="*/ 76981 h 81180"/>
                <a:gd name="connsiteX12" fmla="*/ 134700 w 139025"/>
                <a:gd name="connsiteY12" fmla="*/ 80988 h 81180"/>
                <a:gd name="connsiteX13" fmla="*/ 134740 w 139025"/>
                <a:gd name="connsiteY13" fmla="*/ 80984 h 8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25" h="81180">
                  <a:moveTo>
                    <a:pt x="134740" y="80984"/>
                  </a:moveTo>
                  <a:cubicBezTo>
                    <a:pt x="136965" y="80988"/>
                    <a:pt x="138784" y="79184"/>
                    <a:pt x="138784" y="76948"/>
                  </a:cubicBezTo>
                  <a:cubicBezTo>
                    <a:pt x="138784" y="76851"/>
                    <a:pt x="138784" y="76754"/>
                    <a:pt x="138784" y="76657"/>
                  </a:cubicBezTo>
                  <a:lnTo>
                    <a:pt x="138056" y="44307"/>
                  </a:lnTo>
                  <a:cubicBezTo>
                    <a:pt x="137450" y="19183"/>
                    <a:pt x="116624" y="-717"/>
                    <a:pt x="91513" y="-175"/>
                  </a:cubicBezTo>
                  <a:lnTo>
                    <a:pt x="3965" y="1807"/>
                  </a:lnTo>
                  <a:cubicBezTo>
                    <a:pt x="1659" y="1807"/>
                    <a:pt x="-241" y="3691"/>
                    <a:pt x="-241" y="6012"/>
                  </a:cubicBezTo>
                  <a:cubicBezTo>
                    <a:pt x="-241" y="8333"/>
                    <a:pt x="1659" y="10218"/>
                    <a:pt x="3965" y="10218"/>
                  </a:cubicBezTo>
                  <a:lnTo>
                    <a:pt x="91513" y="8236"/>
                  </a:lnTo>
                  <a:cubicBezTo>
                    <a:pt x="112014" y="7783"/>
                    <a:pt x="129039" y="24056"/>
                    <a:pt x="129483" y="44574"/>
                  </a:cubicBezTo>
                  <a:cubicBezTo>
                    <a:pt x="129483" y="44594"/>
                    <a:pt x="129483" y="44610"/>
                    <a:pt x="129483" y="44630"/>
                  </a:cubicBezTo>
                  <a:lnTo>
                    <a:pt x="130211" y="76981"/>
                  </a:lnTo>
                  <a:cubicBezTo>
                    <a:pt x="130333" y="79322"/>
                    <a:pt x="132355" y="81117"/>
                    <a:pt x="134700" y="80988"/>
                  </a:cubicBezTo>
                  <a:cubicBezTo>
                    <a:pt x="134700" y="80988"/>
                    <a:pt x="134740" y="80984"/>
                    <a:pt x="134740" y="8098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3" name="任意多边形: 形状 122"/>
            <p:cNvSpPr/>
            <p:nvPr/>
          </p:nvSpPr>
          <p:spPr>
            <a:xfrm>
              <a:off x="5929754" y="835460"/>
              <a:ext cx="1095478" cy="158231"/>
            </a:xfrm>
            <a:custGeom>
              <a:avLst/>
              <a:gdLst>
                <a:gd name="connsiteX0" fmla="*/ 1038572 w 1095478"/>
                <a:gd name="connsiteY0" fmla="*/ -168 h 158231"/>
                <a:gd name="connsiteX1" fmla="*/ 70329 w 1095478"/>
                <a:gd name="connsiteY1" fmla="*/ 21749 h 158231"/>
                <a:gd name="connsiteX2" fmla="*/ 1140 w 1095478"/>
                <a:gd name="connsiteY2" fmla="*/ 82730 h 158231"/>
                <a:gd name="connsiteX3" fmla="*/ 452 w 1095478"/>
                <a:gd name="connsiteY3" fmla="*/ 87461 h 158231"/>
                <a:gd name="connsiteX4" fmla="*/ 52132 w 1095478"/>
                <a:gd name="connsiteY4" fmla="*/ 157366 h 158231"/>
                <a:gd name="connsiteX5" fmla="*/ 62848 w 1095478"/>
                <a:gd name="connsiteY5" fmla="*/ 158025 h 158231"/>
                <a:gd name="connsiteX6" fmla="*/ 1056162 w 1095478"/>
                <a:gd name="connsiteY6" fmla="*/ 135541 h 158231"/>
                <a:gd name="connsiteX7" fmla="*/ 1095226 w 1095478"/>
                <a:gd name="connsiteY7" fmla="*/ 94647 h 158231"/>
                <a:gd name="connsiteX8" fmla="*/ 1095145 w 1095478"/>
                <a:gd name="connsiteY8" fmla="*/ 92758 h 158231"/>
                <a:gd name="connsiteX9" fmla="*/ 1091990 w 1095478"/>
                <a:gd name="connsiteY9" fmla="*/ 48277 h 158231"/>
                <a:gd name="connsiteX10" fmla="*/ 1038572 w 1095478"/>
                <a:gd name="connsiteY10" fmla="*/ -168 h 1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478" h="158231">
                  <a:moveTo>
                    <a:pt x="1038572" y="-168"/>
                  </a:moveTo>
                  <a:lnTo>
                    <a:pt x="70329" y="21749"/>
                  </a:lnTo>
                  <a:cubicBezTo>
                    <a:pt x="35512" y="22562"/>
                    <a:pt x="6316" y="48289"/>
                    <a:pt x="1140" y="82730"/>
                  </a:cubicBezTo>
                  <a:lnTo>
                    <a:pt x="452" y="87461"/>
                  </a:lnTo>
                  <a:cubicBezTo>
                    <a:pt x="-4603" y="121032"/>
                    <a:pt x="18528" y="152327"/>
                    <a:pt x="52132" y="157366"/>
                  </a:cubicBezTo>
                  <a:cubicBezTo>
                    <a:pt x="55650" y="157899"/>
                    <a:pt x="59249" y="158118"/>
                    <a:pt x="62848" y="158025"/>
                  </a:cubicBezTo>
                  <a:lnTo>
                    <a:pt x="1056162" y="135541"/>
                  </a:lnTo>
                  <a:cubicBezTo>
                    <a:pt x="1078241" y="135036"/>
                    <a:pt x="1095751" y="116730"/>
                    <a:pt x="1095226" y="94647"/>
                  </a:cubicBezTo>
                  <a:cubicBezTo>
                    <a:pt x="1095226" y="94016"/>
                    <a:pt x="1095185" y="93385"/>
                    <a:pt x="1095145" y="92758"/>
                  </a:cubicBezTo>
                  <a:lnTo>
                    <a:pt x="1091990" y="48277"/>
                  </a:lnTo>
                  <a:cubicBezTo>
                    <a:pt x="1090009" y="20447"/>
                    <a:pt x="1066474" y="-888"/>
                    <a:pt x="1038572" y="-168"/>
                  </a:cubicBezTo>
                  <a:close/>
                </a:path>
              </a:pathLst>
            </a:custGeom>
            <a:gradFill>
              <a:gsLst>
                <a:gs pos="0">
                  <a:schemeClr val="accent4">
                    <a:lumMod val="90000"/>
                    <a:lumOff val="10000"/>
                  </a:schemeClr>
                </a:gs>
                <a:gs pos="70000">
                  <a:schemeClr val="accent4"/>
                </a:gs>
              </a:gsLst>
              <a:lin ang="161231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4" name="任意多边形: 形状 123"/>
            <p:cNvSpPr/>
            <p:nvPr/>
          </p:nvSpPr>
          <p:spPr>
            <a:xfrm>
              <a:off x="5952890" y="2449957"/>
              <a:ext cx="240778" cy="358783"/>
            </a:xfrm>
            <a:custGeom>
              <a:avLst/>
              <a:gdLst>
                <a:gd name="connsiteX0" fmla="*/ 239313 w 240778"/>
                <a:gd name="connsiteY0" fmla="*/ 323195 h 358783"/>
                <a:gd name="connsiteX1" fmla="*/ 110275 w 240778"/>
                <a:gd name="connsiteY1" fmla="*/ 9843 h 358783"/>
                <a:gd name="connsiteX2" fmla="*/ 95314 w 240778"/>
                <a:gd name="connsiteY2" fmla="*/ -186 h 358783"/>
                <a:gd name="connsiteX3" fmla="*/ 15975 w 240778"/>
                <a:gd name="connsiteY3" fmla="*/ -186 h 358783"/>
                <a:gd name="connsiteX4" fmla="*/ -241 w 240778"/>
                <a:gd name="connsiteY4" fmla="*/ 15969 h 358783"/>
                <a:gd name="connsiteX5" fmla="*/ 1255 w 240778"/>
                <a:gd name="connsiteY5" fmla="*/ 22743 h 358783"/>
                <a:gd name="connsiteX6" fmla="*/ 150875 w 240778"/>
                <a:gd name="connsiteY6" fmla="*/ 349157 h 358783"/>
                <a:gd name="connsiteX7" fmla="*/ 169072 w 240778"/>
                <a:gd name="connsiteY7" fmla="*/ 358215 h 358783"/>
                <a:gd name="connsiteX8" fmla="*/ 227828 w 240778"/>
                <a:gd name="connsiteY8" fmla="*/ 345153 h 358783"/>
                <a:gd name="connsiteX9" fmla="*/ 240162 w 240778"/>
                <a:gd name="connsiteY9" fmla="*/ 325885 h 358783"/>
                <a:gd name="connsiteX10" fmla="*/ 239313 w 240778"/>
                <a:gd name="connsiteY10" fmla="*/ 323195 h 35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358783">
                  <a:moveTo>
                    <a:pt x="239313" y="323195"/>
                  </a:moveTo>
                  <a:lnTo>
                    <a:pt x="110275" y="9843"/>
                  </a:lnTo>
                  <a:cubicBezTo>
                    <a:pt x="107768" y="3777"/>
                    <a:pt x="101864" y="-186"/>
                    <a:pt x="95314" y="-186"/>
                  </a:cubicBezTo>
                  <a:lnTo>
                    <a:pt x="15975" y="-186"/>
                  </a:lnTo>
                  <a:cubicBezTo>
                    <a:pt x="7038" y="-198"/>
                    <a:pt x="-201" y="7037"/>
                    <a:pt x="-241" y="15969"/>
                  </a:cubicBezTo>
                  <a:cubicBezTo>
                    <a:pt x="-241" y="18307"/>
                    <a:pt x="285" y="20620"/>
                    <a:pt x="1255" y="22743"/>
                  </a:cubicBezTo>
                  <a:lnTo>
                    <a:pt x="150875" y="349157"/>
                  </a:lnTo>
                  <a:cubicBezTo>
                    <a:pt x="154029" y="356088"/>
                    <a:pt x="161632" y="359860"/>
                    <a:pt x="169072" y="358215"/>
                  </a:cubicBezTo>
                  <a:lnTo>
                    <a:pt x="227828" y="345153"/>
                  </a:lnTo>
                  <a:cubicBezTo>
                    <a:pt x="236563" y="343237"/>
                    <a:pt x="242063" y="334607"/>
                    <a:pt x="240162" y="325885"/>
                  </a:cubicBezTo>
                  <a:cubicBezTo>
                    <a:pt x="239960" y="324963"/>
                    <a:pt x="239676" y="324065"/>
                    <a:pt x="239313" y="32319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25" name="任意多边形: 形状 124"/>
            <p:cNvSpPr/>
            <p:nvPr/>
          </p:nvSpPr>
          <p:spPr>
            <a:xfrm>
              <a:off x="6353022" y="3142616"/>
              <a:ext cx="38011" cy="410929"/>
            </a:xfrm>
            <a:custGeom>
              <a:avLst/>
              <a:gdLst>
                <a:gd name="connsiteX0" fmla="*/ 0 w 38011"/>
                <a:gd name="connsiteY0" fmla="*/ 0 h 410929"/>
                <a:gd name="connsiteX1" fmla="*/ 38012 w 38011"/>
                <a:gd name="connsiteY1" fmla="*/ 0 h 410929"/>
                <a:gd name="connsiteX2" fmla="*/ 38012 w 38011"/>
                <a:gd name="connsiteY2" fmla="*/ 410929 h 410929"/>
                <a:gd name="connsiteX3" fmla="*/ 0 w 38011"/>
                <a:gd name="connsiteY3" fmla="*/ 410929 h 410929"/>
              </a:gdLst>
              <a:ahLst/>
              <a:cxnLst>
                <a:cxn ang="0">
                  <a:pos x="connsiteX0" y="connsiteY0"/>
                </a:cxn>
                <a:cxn ang="0">
                  <a:pos x="connsiteX1" y="connsiteY1"/>
                </a:cxn>
                <a:cxn ang="0">
                  <a:pos x="connsiteX2" y="connsiteY2"/>
                </a:cxn>
                <a:cxn ang="0">
                  <a:pos x="connsiteX3" y="connsiteY3"/>
                </a:cxn>
              </a:cxnLst>
              <a:rect l="l" t="t" r="r" b="b"/>
              <a:pathLst>
                <a:path w="38011" h="410929">
                  <a:moveTo>
                    <a:pt x="0" y="0"/>
                  </a:moveTo>
                  <a:lnTo>
                    <a:pt x="38012" y="0"/>
                  </a:lnTo>
                  <a:lnTo>
                    <a:pt x="38012" y="410929"/>
                  </a:lnTo>
                  <a:lnTo>
                    <a:pt x="0" y="410929"/>
                  </a:lnTo>
                  <a:close/>
                </a:path>
              </a:pathLst>
            </a:custGeom>
            <a:gradFill>
              <a:gsLst>
                <a:gs pos="0">
                  <a:schemeClr val="accent4">
                    <a:lumMod val="90000"/>
                    <a:lumOff val="10000"/>
                  </a:schemeClr>
                </a:gs>
                <a:gs pos="70000">
                  <a:schemeClr val="accent4"/>
                </a:gs>
              </a:gsLst>
              <a:lin ang="803604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6" name="任意多边形: 形状 125"/>
            <p:cNvSpPr/>
            <p:nvPr/>
          </p:nvSpPr>
          <p:spPr>
            <a:xfrm>
              <a:off x="6205706" y="3536602"/>
              <a:ext cx="332804" cy="24707"/>
            </a:xfrm>
            <a:custGeom>
              <a:avLst/>
              <a:gdLst>
                <a:gd name="connsiteX0" fmla="*/ 13628 w 332804"/>
                <a:gd name="connsiteY0" fmla="*/ 0 h 24707"/>
                <a:gd name="connsiteX1" fmla="*/ 319177 w 332804"/>
                <a:gd name="connsiteY1" fmla="*/ 0 h 24707"/>
                <a:gd name="connsiteX2" fmla="*/ 332804 w 332804"/>
                <a:gd name="connsiteY2" fmla="*/ 13628 h 24707"/>
                <a:gd name="connsiteX3" fmla="*/ 332804 w 332804"/>
                <a:gd name="connsiteY3" fmla="*/ 24707 h 24707"/>
                <a:gd name="connsiteX4" fmla="*/ 332804 w 332804"/>
                <a:gd name="connsiteY4" fmla="*/ 24707 h 24707"/>
                <a:gd name="connsiteX5" fmla="*/ 1 w 332804"/>
                <a:gd name="connsiteY5" fmla="*/ 24707 h 24707"/>
                <a:gd name="connsiteX6" fmla="*/ 1 w 332804"/>
                <a:gd name="connsiteY6" fmla="*/ 24707 h 24707"/>
                <a:gd name="connsiteX7" fmla="*/ 1 w 332804"/>
                <a:gd name="connsiteY7" fmla="*/ 13749 h 24707"/>
                <a:gd name="connsiteX8" fmla="*/ 13507 w 332804"/>
                <a:gd name="connsiteY8" fmla="*/ 0 h 24707"/>
                <a:gd name="connsiteX9" fmla="*/ 13628 w 332804"/>
                <a:gd name="connsiteY9" fmla="*/ 0 h 2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804" h="24707">
                  <a:moveTo>
                    <a:pt x="13628" y="0"/>
                  </a:moveTo>
                  <a:lnTo>
                    <a:pt x="319177" y="0"/>
                  </a:lnTo>
                  <a:cubicBezTo>
                    <a:pt x="326698" y="0"/>
                    <a:pt x="332804" y="6102"/>
                    <a:pt x="332804" y="13628"/>
                  </a:cubicBezTo>
                  <a:lnTo>
                    <a:pt x="332804" y="24707"/>
                  </a:lnTo>
                  <a:lnTo>
                    <a:pt x="332804" y="24707"/>
                  </a:lnTo>
                  <a:lnTo>
                    <a:pt x="1" y="24707"/>
                  </a:lnTo>
                  <a:lnTo>
                    <a:pt x="1" y="24707"/>
                  </a:lnTo>
                  <a:lnTo>
                    <a:pt x="1" y="13749"/>
                  </a:lnTo>
                  <a:cubicBezTo>
                    <a:pt x="-80" y="6223"/>
                    <a:pt x="5986" y="69"/>
                    <a:pt x="13507" y="0"/>
                  </a:cubicBezTo>
                  <a:cubicBezTo>
                    <a:pt x="13547" y="0"/>
                    <a:pt x="13588" y="0"/>
                    <a:pt x="13628"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7" name="任意多边形: 形状 126"/>
            <p:cNvSpPr/>
            <p:nvPr/>
          </p:nvSpPr>
          <p:spPr>
            <a:xfrm>
              <a:off x="6169354" y="3050539"/>
              <a:ext cx="418450" cy="118684"/>
            </a:xfrm>
            <a:custGeom>
              <a:avLst/>
              <a:gdLst>
                <a:gd name="connsiteX0" fmla="*/ 377568 w 418450"/>
                <a:gd name="connsiteY0" fmla="*/ 0 h 118684"/>
                <a:gd name="connsiteX1" fmla="*/ 418450 w 418450"/>
                <a:gd name="connsiteY1" fmla="*/ 0 h 118684"/>
                <a:gd name="connsiteX2" fmla="*/ 418450 w 418450"/>
                <a:gd name="connsiteY2" fmla="*/ 118685 h 118684"/>
                <a:gd name="connsiteX3" fmla="*/ 377568 w 418450"/>
                <a:gd name="connsiteY3" fmla="*/ 118685 h 118684"/>
                <a:gd name="connsiteX4" fmla="*/ 40883 w 418450"/>
                <a:gd name="connsiteY4" fmla="*/ 118685 h 118684"/>
                <a:gd name="connsiteX5" fmla="*/ 0 w 418450"/>
                <a:gd name="connsiteY5" fmla="*/ 118685 h 118684"/>
                <a:gd name="connsiteX6" fmla="*/ 0 w 418450"/>
                <a:gd name="connsiteY6" fmla="*/ 0 h 118684"/>
                <a:gd name="connsiteX7" fmla="*/ 40883 w 418450"/>
                <a:gd name="connsiteY7" fmla="*/ 0 h 11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50" h="118684">
                  <a:moveTo>
                    <a:pt x="377568" y="0"/>
                  </a:moveTo>
                  <a:cubicBezTo>
                    <a:pt x="400147" y="0"/>
                    <a:pt x="418450" y="0"/>
                    <a:pt x="418450" y="0"/>
                  </a:cubicBezTo>
                  <a:lnTo>
                    <a:pt x="418450" y="118685"/>
                  </a:lnTo>
                  <a:cubicBezTo>
                    <a:pt x="418450" y="118685"/>
                    <a:pt x="400147" y="118685"/>
                    <a:pt x="377568" y="118685"/>
                  </a:cubicBezTo>
                  <a:lnTo>
                    <a:pt x="40883" y="118685"/>
                  </a:lnTo>
                  <a:cubicBezTo>
                    <a:pt x="18304" y="118685"/>
                    <a:pt x="0" y="118685"/>
                    <a:pt x="0" y="118685"/>
                  </a:cubicBezTo>
                  <a:lnTo>
                    <a:pt x="0" y="0"/>
                  </a:lnTo>
                  <a:cubicBezTo>
                    <a:pt x="0" y="0"/>
                    <a:pt x="18304" y="0"/>
                    <a:pt x="40883"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8" name="任意多边形: 形状 127"/>
            <p:cNvSpPr/>
            <p:nvPr/>
          </p:nvSpPr>
          <p:spPr>
            <a:xfrm>
              <a:off x="5957347" y="2868610"/>
              <a:ext cx="270156" cy="674260"/>
            </a:xfrm>
            <a:custGeom>
              <a:avLst/>
              <a:gdLst>
                <a:gd name="connsiteX0" fmla="*/ 133883 w 270156"/>
                <a:gd name="connsiteY0" fmla="*/ -186 h 674260"/>
                <a:gd name="connsiteX1" fmla="*/ 13944 w 270156"/>
                <a:gd name="connsiteY1" fmla="*/ 51009 h 674260"/>
                <a:gd name="connsiteX2" fmla="*/ -7 w 270156"/>
                <a:gd name="connsiteY2" fmla="*/ 81256 h 674260"/>
                <a:gd name="connsiteX3" fmla="*/ 141889 w 270156"/>
                <a:gd name="connsiteY3" fmla="*/ 526719 h 674260"/>
                <a:gd name="connsiteX4" fmla="*/ 146499 w 270156"/>
                <a:gd name="connsiteY4" fmla="*/ 559595 h 674260"/>
                <a:gd name="connsiteX5" fmla="*/ 128585 w 270156"/>
                <a:gd name="connsiteY5" fmla="*/ 642937 h 674260"/>
                <a:gd name="connsiteX6" fmla="*/ 95386 w 270156"/>
                <a:gd name="connsiteY6" fmla="*/ 674075 h 674260"/>
                <a:gd name="connsiteX7" fmla="*/ 180831 w 270156"/>
                <a:gd name="connsiteY7" fmla="*/ 674075 h 674260"/>
                <a:gd name="connsiteX8" fmla="*/ 237767 w 270156"/>
                <a:gd name="connsiteY8" fmla="*/ 519966 h 674260"/>
                <a:gd name="connsiteX9" fmla="*/ 213504 w 270156"/>
                <a:gd name="connsiteY9" fmla="*/ 512242 h 674260"/>
                <a:gd name="connsiteX10" fmla="*/ 181356 w 270156"/>
                <a:gd name="connsiteY10" fmla="*/ 469095 h 674260"/>
                <a:gd name="connsiteX11" fmla="*/ 178486 w 270156"/>
                <a:gd name="connsiteY11" fmla="*/ 303786 h 674260"/>
                <a:gd name="connsiteX12" fmla="*/ 133316 w 270156"/>
                <a:gd name="connsiteY12" fmla="*/ 179318 h 674260"/>
                <a:gd name="connsiteX13" fmla="*/ 269915 w 270156"/>
                <a:gd name="connsiteY13" fmla="*/ 172686 h 6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156" h="674260">
                  <a:moveTo>
                    <a:pt x="133883" y="-186"/>
                  </a:moveTo>
                  <a:cubicBezTo>
                    <a:pt x="133883" y="-186"/>
                    <a:pt x="77270" y="8590"/>
                    <a:pt x="13944" y="51009"/>
                  </a:cubicBezTo>
                  <a:cubicBezTo>
                    <a:pt x="3956" y="57632"/>
                    <a:pt x="-1463" y="69343"/>
                    <a:pt x="-7" y="81256"/>
                  </a:cubicBezTo>
                  <a:cubicBezTo>
                    <a:pt x="7595" y="141468"/>
                    <a:pt x="38854" y="336378"/>
                    <a:pt x="141889" y="526719"/>
                  </a:cubicBezTo>
                  <a:cubicBezTo>
                    <a:pt x="147308" y="536776"/>
                    <a:pt x="148925" y="548438"/>
                    <a:pt x="146499" y="559595"/>
                  </a:cubicBezTo>
                  <a:lnTo>
                    <a:pt x="128585" y="642937"/>
                  </a:lnTo>
                  <a:lnTo>
                    <a:pt x="95386" y="674075"/>
                  </a:lnTo>
                  <a:lnTo>
                    <a:pt x="180831" y="674075"/>
                  </a:lnTo>
                  <a:lnTo>
                    <a:pt x="237767" y="519966"/>
                  </a:lnTo>
                  <a:lnTo>
                    <a:pt x="213504" y="512242"/>
                  </a:lnTo>
                  <a:cubicBezTo>
                    <a:pt x="194620" y="506286"/>
                    <a:pt x="181639" y="488902"/>
                    <a:pt x="181356" y="469095"/>
                  </a:cubicBezTo>
                  <a:lnTo>
                    <a:pt x="178486" y="303786"/>
                  </a:lnTo>
                  <a:cubicBezTo>
                    <a:pt x="180912" y="230148"/>
                    <a:pt x="133316" y="179318"/>
                    <a:pt x="133316" y="179318"/>
                  </a:cubicBezTo>
                  <a:lnTo>
                    <a:pt x="269915" y="1726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6019108" y="3380643"/>
              <a:ext cx="194767" cy="190692"/>
            </a:xfrm>
            <a:custGeom>
              <a:avLst/>
              <a:gdLst>
                <a:gd name="connsiteX0" fmla="*/ 223 w 194767"/>
                <a:gd name="connsiteY0" fmla="*/ 177044 h 190692"/>
                <a:gd name="connsiteX1" fmla="*/ 130352 w 194767"/>
                <a:gd name="connsiteY1" fmla="*/ 178419 h 190692"/>
                <a:gd name="connsiteX2" fmla="*/ 194527 w 194767"/>
                <a:gd name="connsiteY2" fmla="*/ 9267 h 190692"/>
                <a:gd name="connsiteX3" fmla="*/ 151743 w 194767"/>
                <a:gd name="connsiteY3" fmla="*/ 209 h 190692"/>
                <a:gd name="connsiteX4" fmla="*/ 107464 w 194767"/>
                <a:gd name="connsiteY4" fmla="*/ 147201 h 190692"/>
                <a:gd name="connsiteX5" fmla="*/ 43815 w 194767"/>
                <a:gd name="connsiteY5" fmla="*/ 148737 h 190692"/>
                <a:gd name="connsiteX6" fmla="*/ 223 w 194767"/>
                <a:gd name="connsiteY6" fmla="*/ 177044 h 19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67" h="190692">
                  <a:moveTo>
                    <a:pt x="223" y="177044"/>
                  </a:moveTo>
                  <a:cubicBezTo>
                    <a:pt x="-7541" y="187275"/>
                    <a:pt x="84051" y="200700"/>
                    <a:pt x="130352" y="178419"/>
                  </a:cubicBezTo>
                  <a:cubicBezTo>
                    <a:pt x="130352" y="178419"/>
                    <a:pt x="194527" y="66770"/>
                    <a:pt x="194527" y="9267"/>
                  </a:cubicBezTo>
                  <a:cubicBezTo>
                    <a:pt x="194527" y="9267"/>
                    <a:pt x="189432" y="-2459"/>
                    <a:pt x="151743" y="209"/>
                  </a:cubicBezTo>
                  <a:cubicBezTo>
                    <a:pt x="151743" y="209"/>
                    <a:pt x="130190" y="132401"/>
                    <a:pt x="107464" y="147201"/>
                  </a:cubicBezTo>
                  <a:cubicBezTo>
                    <a:pt x="84738" y="162001"/>
                    <a:pt x="43815" y="148737"/>
                    <a:pt x="43815" y="148737"/>
                  </a:cubicBezTo>
                  <a:cubicBezTo>
                    <a:pt x="43815" y="148737"/>
                    <a:pt x="11707" y="162001"/>
                    <a:pt x="223" y="17704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0" name="任意多边形: 形状 129"/>
            <p:cNvSpPr/>
            <p:nvPr/>
          </p:nvSpPr>
          <p:spPr>
            <a:xfrm>
              <a:off x="5639942" y="2889718"/>
              <a:ext cx="570294" cy="668772"/>
            </a:xfrm>
            <a:custGeom>
              <a:avLst/>
              <a:gdLst>
                <a:gd name="connsiteX0" fmla="*/ 570054 w 570294"/>
                <a:gd name="connsiteY0" fmla="*/ 160636 h 668772"/>
                <a:gd name="connsiteX1" fmla="*/ 422981 w 570294"/>
                <a:gd name="connsiteY1" fmla="*/ 143045 h 668772"/>
                <a:gd name="connsiteX2" fmla="*/ 412791 w 570294"/>
                <a:gd name="connsiteY2" fmla="*/ 248790 h 668772"/>
                <a:gd name="connsiteX3" fmla="*/ 182821 w 570294"/>
                <a:gd name="connsiteY3" fmla="*/ 575285 h 668772"/>
                <a:gd name="connsiteX4" fmla="*/ 205345 w 570294"/>
                <a:gd name="connsiteY4" fmla="*/ 646698 h 668772"/>
                <a:gd name="connsiteX5" fmla="*/ -241 w 570294"/>
                <a:gd name="connsiteY5" fmla="*/ 659072 h 668772"/>
                <a:gd name="connsiteX6" fmla="*/ 139512 w 570294"/>
                <a:gd name="connsiteY6" fmla="*/ 575285 h 668772"/>
                <a:gd name="connsiteX7" fmla="*/ 350234 w 570294"/>
                <a:gd name="connsiteY7" fmla="*/ 50564 h 668772"/>
                <a:gd name="connsiteX8" fmla="*/ 496902 w 570294"/>
                <a:gd name="connsiteY8" fmla="*/ -186 h 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94" h="668772">
                  <a:moveTo>
                    <a:pt x="570054" y="160636"/>
                  </a:moveTo>
                  <a:cubicBezTo>
                    <a:pt x="569325" y="159382"/>
                    <a:pt x="422981" y="143045"/>
                    <a:pt x="422981" y="143045"/>
                  </a:cubicBezTo>
                  <a:cubicBezTo>
                    <a:pt x="422981" y="143045"/>
                    <a:pt x="427753" y="187527"/>
                    <a:pt x="412791" y="248790"/>
                  </a:cubicBezTo>
                  <a:cubicBezTo>
                    <a:pt x="397829" y="310053"/>
                    <a:pt x="182821" y="575285"/>
                    <a:pt x="182821" y="575285"/>
                  </a:cubicBezTo>
                  <a:lnTo>
                    <a:pt x="205345" y="646698"/>
                  </a:lnTo>
                  <a:cubicBezTo>
                    <a:pt x="135670" y="670961"/>
                    <a:pt x="67169" y="675004"/>
                    <a:pt x="-241" y="659072"/>
                  </a:cubicBezTo>
                  <a:lnTo>
                    <a:pt x="139512" y="575285"/>
                  </a:lnTo>
                  <a:cubicBezTo>
                    <a:pt x="139512" y="575285"/>
                    <a:pt x="270167" y="130024"/>
                    <a:pt x="350234" y="50564"/>
                  </a:cubicBezTo>
                  <a:lnTo>
                    <a:pt x="496902" y="-186"/>
                  </a:lnTo>
                  <a:close/>
                </a:path>
              </a:pathLst>
            </a:custGeom>
            <a:gradFill>
              <a:gsLst>
                <a:gs pos="0">
                  <a:srgbClr val="FEBBBA"/>
                </a:gs>
                <a:gs pos="50000">
                  <a:srgbClr val="FEA6A4"/>
                </a:gs>
                <a:gs pos="100000">
                  <a:srgbClr val="FF928E"/>
                </a:gs>
              </a:gsLst>
              <a:lin ang="1438951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5991872" y="2791454"/>
              <a:ext cx="638698" cy="270650"/>
            </a:xfrm>
            <a:custGeom>
              <a:avLst/>
              <a:gdLst>
                <a:gd name="connsiteX0" fmla="*/ 546276 w 638698"/>
                <a:gd name="connsiteY0" fmla="*/ -186 h 270650"/>
                <a:gd name="connsiteX1" fmla="*/ 637504 w 638698"/>
                <a:gd name="connsiteY1" fmla="*/ 182431 h 270650"/>
                <a:gd name="connsiteX2" fmla="*/ 525976 w 638698"/>
                <a:gd name="connsiteY2" fmla="*/ 266704 h 270650"/>
                <a:gd name="connsiteX3" fmla="*/ 201341 w 638698"/>
                <a:gd name="connsiteY3" fmla="*/ 270465 h 270650"/>
                <a:gd name="connsiteX4" fmla="*/ -241 w 638698"/>
                <a:gd name="connsiteY4" fmla="*/ 98199 h 270650"/>
                <a:gd name="connsiteX5" fmla="*/ 184843 w 638698"/>
                <a:gd name="connsiteY5" fmla="*/ 30952 h 270650"/>
                <a:gd name="connsiteX6" fmla="*/ 546276 w 638698"/>
                <a:gd name="connsiteY6" fmla="*/ -186 h 27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698" h="270650">
                  <a:moveTo>
                    <a:pt x="546276" y="-186"/>
                  </a:moveTo>
                  <a:cubicBezTo>
                    <a:pt x="546276" y="-186"/>
                    <a:pt x="630589" y="125172"/>
                    <a:pt x="637504" y="182431"/>
                  </a:cubicBezTo>
                  <a:cubicBezTo>
                    <a:pt x="644419" y="239691"/>
                    <a:pt x="614414" y="262862"/>
                    <a:pt x="525976" y="266704"/>
                  </a:cubicBezTo>
                  <a:cubicBezTo>
                    <a:pt x="437539" y="270546"/>
                    <a:pt x="201341" y="270465"/>
                    <a:pt x="201341" y="270465"/>
                  </a:cubicBezTo>
                  <a:lnTo>
                    <a:pt x="-241" y="98199"/>
                  </a:lnTo>
                  <a:cubicBezTo>
                    <a:pt x="-241" y="98199"/>
                    <a:pt x="146669" y="45630"/>
                    <a:pt x="184843" y="30952"/>
                  </a:cubicBezTo>
                  <a:cubicBezTo>
                    <a:pt x="223016" y="16273"/>
                    <a:pt x="546276" y="-186"/>
                    <a:pt x="546276" y="-18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2" name="任意多边形: 形状 131"/>
            <p:cNvSpPr/>
            <p:nvPr/>
          </p:nvSpPr>
          <p:spPr>
            <a:xfrm>
              <a:off x="5600960" y="3512663"/>
              <a:ext cx="249845" cy="72279"/>
            </a:xfrm>
            <a:custGeom>
              <a:avLst/>
              <a:gdLst>
                <a:gd name="connsiteX0" fmla="*/ 235956 w 249845"/>
                <a:gd name="connsiteY0" fmla="*/ -186 h 72279"/>
                <a:gd name="connsiteX1" fmla="*/ 244044 w 249845"/>
                <a:gd name="connsiteY1" fmla="*/ 49472 h 72279"/>
                <a:gd name="connsiteX2" fmla="*/ -241 w 249845"/>
                <a:gd name="connsiteY2" fmla="*/ 68073 h 72279"/>
                <a:gd name="connsiteX3" fmla="*/ 69312 w 249845"/>
                <a:gd name="connsiteY3" fmla="*/ 15181 h 72279"/>
                <a:gd name="connsiteX4" fmla="*/ 64985 w 249845"/>
                <a:gd name="connsiteY4" fmla="*/ 18537 h 72279"/>
                <a:gd name="connsiteX5" fmla="*/ 63610 w 249845"/>
                <a:gd name="connsiteY5" fmla="*/ 28331 h 72279"/>
                <a:gd name="connsiteX6" fmla="*/ 69595 w 249845"/>
                <a:gd name="connsiteY6" fmla="*/ 31113 h 72279"/>
                <a:gd name="connsiteX7" fmla="*/ 235956 w 249845"/>
                <a:gd name="connsiteY7" fmla="*/ -186 h 7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45" h="72279">
                  <a:moveTo>
                    <a:pt x="235956" y="-186"/>
                  </a:moveTo>
                  <a:cubicBezTo>
                    <a:pt x="235956" y="-186"/>
                    <a:pt x="260219" y="23309"/>
                    <a:pt x="244044" y="49472"/>
                  </a:cubicBezTo>
                  <a:cubicBezTo>
                    <a:pt x="244044" y="49472"/>
                    <a:pt x="51924" y="83521"/>
                    <a:pt x="-241" y="68073"/>
                  </a:cubicBezTo>
                  <a:cubicBezTo>
                    <a:pt x="-241" y="68073"/>
                    <a:pt x="10556" y="43325"/>
                    <a:pt x="69312" y="15181"/>
                  </a:cubicBezTo>
                  <a:lnTo>
                    <a:pt x="64985" y="18537"/>
                  </a:lnTo>
                  <a:cubicBezTo>
                    <a:pt x="61912" y="20858"/>
                    <a:pt x="61265" y="25246"/>
                    <a:pt x="63610" y="28331"/>
                  </a:cubicBezTo>
                  <a:cubicBezTo>
                    <a:pt x="64985" y="30207"/>
                    <a:pt x="67250" y="31251"/>
                    <a:pt x="69595" y="31113"/>
                  </a:cubicBezTo>
                  <a:cubicBezTo>
                    <a:pt x="108133" y="28889"/>
                    <a:pt x="188240" y="21813"/>
                    <a:pt x="235956" y="-1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3" name="任意多边形: 形状 132"/>
            <p:cNvSpPr/>
            <p:nvPr/>
          </p:nvSpPr>
          <p:spPr>
            <a:xfrm>
              <a:off x="6136178" y="2320268"/>
              <a:ext cx="487494" cy="454566"/>
            </a:xfrm>
            <a:custGeom>
              <a:avLst/>
              <a:gdLst>
                <a:gd name="connsiteX0" fmla="*/ 173982 w 487494"/>
                <a:gd name="connsiteY0" fmla="*/ 454380 h 454566"/>
                <a:gd name="connsiteX1" fmla="*/ 27476 w 487494"/>
                <a:gd name="connsiteY1" fmla="*/ 298978 h 454566"/>
                <a:gd name="connsiteX2" fmla="*/ 5235 w 487494"/>
                <a:gd name="connsiteY2" fmla="*/ 180738 h 454566"/>
                <a:gd name="connsiteX3" fmla="*/ 69936 w 487494"/>
                <a:gd name="connsiteY3" fmla="*/ 17450 h 454566"/>
                <a:gd name="connsiteX4" fmla="*/ 185507 w 487494"/>
                <a:gd name="connsiteY4" fmla="*/ -181 h 454566"/>
                <a:gd name="connsiteX5" fmla="*/ 487254 w 487494"/>
                <a:gd name="connsiteY5" fmla="*/ 378560 h 454566"/>
                <a:gd name="connsiteX6" fmla="*/ 391659 w 487494"/>
                <a:gd name="connsiteY6" fmla="*/ 408322 h 454566"/>
                <a:gd name="connsiteX7" fmla="*/ 279242 w 487494"/>
                <a:gd name="connsiteY7" fmla="*/ 253121 h 454566"/>
                <a:gd name="connsiteX8" fmla="*/ 379325 w 487494"/>
                <a:gd name="connsiteY8" fmla="*/ 433151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494" h="454566">
                  <a:moveTo>
                    <a:pt x="173982" y="454380"/>
                  </a:moveTo>
                  <a:cubicBezTo>
                    <a:pt x="173982" y="454380"/>
                    <a:pt x="75799" y="360888"/>
                    <a:pt x="27476" y="298978"/>
                  </a:cubicBezTo>
                  <a:cubicBezTo>
                    <a:pt x="1393" y="265475"/>
                    <a:pt x="-6896" y="221430"/>
                    <a:pt x="5235" y="180738"/>
                  </a:cubicBezTo>
                  <a:cubicBezTo>
                    <a:pt x="27273" y="106413"/>
                    <a:pt x="66498" y="29419"/>
                    <a:pt x="69936" y="17450"/>
                  </a:cubicBezTo>
                  <a:cubicBezTo>
                    <a:pt x="75435" y="-949"/>
                    <a:pt x="185507" y="-181"/>
                    <a:pt x="185507" y="-181"/>
                  </a:cubicBezTo>
                  <a:cubicBezTo>
                    <a:pt x="185507" y="-181"/>
                    <a:pt x="402334" y="140421"/>
                    <a:pt x="487254" y="378560"/>
                  </a:cubicBezTo>
                  <a:lnTo>
                    <a:pt x="391659" y="408322"/>
                  </a:lnTo>
                  <a:cubicBezTo>
                    <a:pt x="391659" y="408322"/>
                    <a:pt x="335046" y="313455"/>
                    <a:pt x="279242" y="253121"/>
                  </a:cubicBezTo>
                  <a:cubicBezTo>
                    <a:pt x="279242" y="253121"/>
                    <a:pt x="375928" y="380864"/>
                    <a:pt x="379325" y="43315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4" name="任意多边形: 形状 133"/>
            <p:cNvSpPr/>
            <p:nvPr/>
          </p:nvSpPr>
          <p:spPr>
            <a:xfrm>
              <a:off x="6193172" y="2220432"/>
              <a:ext cx="123941" cy="117434"/>
            </a:xfrm>
            <a:custGeom>
              <a:avLst/>
              <a:gdLst>
                <a:gd name="connsiteX0" fmla="*/ -241 w 123941"/>
                <a:gd name="connsiteY0" fmla="*/ 14615 h 117434"/>
                <a:gd name="connsiteX1" fmla="*/ 32109 w 123941"/>
                <a:gd name="connsiteY1" fmla="*/ 115709 h 117434"/>
                <a:gd name="connsiteX2" fmla="*/ 123700 w 123941"/>
                <a:gd name="connsiteY2" fmla="*/ 101394 h 117434"/>
                <a:gd name="connsiteX3" fmla="*/ 75175 w 123941"/>
                <a:gd name="connsiteY3" fmla="*/ -186 h 117434"/>
              </a:gdLst>
              <a:ahLst/>
              <a:cxnLst>
                <a:cxn ang="0">
                  <a:pos x="connsiteX0" y="connsiteY0"/>
                </a:cxn>
                <a:cxn ang="0">
                  <a:pos x="connsiteX1" y="connsiteY1"/>
                </a:cxn>
                <a:cxn ang="0">
                  <a:pos x="connsiteX2" y="connsiteY2"/>
                </a:cxn>
                <a:cxn ang="0">
                  <a:pos x="connsiteX3" y="connsiteY3"/>
                </a:cxn>
              </a:cxnLst>
              <a:rect l="l" t="t" r="r" b="b"/>
              <a:pathLst>
                <a:path w="123941" h="117434">
                  <a:moveTo>
                    <a:pt x="-241" y="14615"/>
                  </a:moveTo>
                  <a:cubicBezTo>
                    <a:pt x="891" y="18416"/>
                    <a:pt x="29643" y="113687"/>
                    <a:pt x="32109" y="115709"/>
                  </a:cubicBezTo>
                  <a:cubicBezTo>
                    <a:pt x="34576" y="117731"/>
                    <a:pt x="95111" y="120966"/>
                    <a:pt x="123700" y="101394"/>
                  </a:cubicBezTo>
                  <a:lnTo>
                    <a:pt x="75175" y="-186"/>
                  </a:lnTo>
                  <a:close/>
                </a:path>
              </a:pathLst>
            </a:custGeom>
            <a:gradFill>
              <a:gsLst>
                <a:gs pos="0">
                  <a:srgbClr val="FEBBBA"/>
                </a:gs>
                <a:gs pos="50000">
                  <a:srgbClr val="FEA6A4"/>
                </a:gs>
                <a:gs pos="100000">
                  <a:srgbClr val="FF928E"/>
                </a:gs>
              </a:gsLst>
              <a:lin ang="156686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5" name="任意多边形: 形状 134"/>
            <p:cNvSpPr/>
            <p:nvPr/>
          </p:nvSpPr>
          <p:spPr>
            <a:xfrm>
              <a:off x="6122879" y="2083271"/>
              <a:ext cx="159556" cy="209735"/>
            </a:xfrm>
            <a:custGeom>
              <a:avLst/>
              <a:gdLst>
                <a:gd name="connsiteX0" fmla="*/ 34547 w 159556"/>
                <a:gd name="connsiteY0" fmla="*/ 12023 h 209735"/>
                <a:gd name="connsiteX1" fmla="*/ -230 w 159556"/>
                <a:gd name="connsiteY1" fmla="*/ 123550 h 209735"/>
                <a:gd name="connsiteX2" fmla="*/ 62206 w 159556"/>
                <a:gd name="connsiteY2" fmla="*/ 207620 h 209735"/>
                <a:gd name="connsiteX3" fmla="*/ 155496 w 159556"/>
                <a:gd name="connsiteY3" fmla="*/ 121043 h 209735"/>
                <a:gd name="connsiteX4" fmla="*/ 34547 w 159556"/>
                <a:gd name="connsiteY4" fmla="*/ 12023 h 2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56" h="209735">
                  <a:moveTo>
                    <a:pt x="34547" y="12023"/>
                  </a:moveTo>
                  <a:cubicBezTo>
                    <a:pt x="34547" y="12023"/>
                    <a:pt x="498" y="49266"/>
                    <a:pt x="-230" y="123550"/>
                  </a:cubicBezTo>
                  <a:cubicBezTo>
                    <a:pt x="-958" y="197834"/>
                    <a:pt x="33455" y="216153"/>
                    <a:pt x="62206" y="207620"/>
                  </a:cubicBezTo>
                  <a:cubicBezTo>
                    <a:pt x="90957" y="199088"/>
                    <a:pt x="130950" y="180042"/>
                    <a:pt x="155496" y="121043"/>
                  </a:cubicBezTo>
                  <a:cubicBezTo>
                    <a:pt x="180042" y="62044"/>
                    <a:pt x="79999" y="-34319"/>
                    <a:pt x="34547" y="12023"/>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6" name="任意多边形: 形状 135"/>
            <p:cNvSpPr/>
            <p:nvPr/>
          </p:nvSpPr>
          <p:spPr>
            <a:xfrm>
              <a:off x="6105175" y="2017201"/>
              <a:ext cx="228152" cy="211371"/>
            </a:xfrm>
            <a:custGeom>
              <a:avLst/>
              <a:gdLst>
                <a:gd name="connsiteX0" fmla="*/ 129569 w 228152"/>
                <a:gd name="connsiteY0" fmla="*/ 167663 h 211371"/>
                <a:gd name="connsiteX1" fmla="*/ 40605 w 228152"/>
                <a:gd name="connsiteY1" fmla="*/ 98919 h 211371"/>
                <a:gd name="connsiteX2" fmla="*/ 27948 w 228152"/>
                <a:gd name="connsiteY2" fmla="*/ 120512 h 211371"/>
                <a:gd name="connsiteX3" fmla="*/ 12987 w 228152"/>
                <a:gd name="connsiteY3" fmla="*/ 38788 h 211371"/>
                <a:gd name="connsiteX4" fmla="*/ 180480 w 228152"/>
                <a:gd name="connsiteY4" fmla="*/ 36564 h 211371"/>
                <a:gd name="connsiteX5" fmla="*/ 217763 w 228152"/>
                <a:gd name="connsiteY5" fmla="*/ 184728 h 211371"/>
                <a:gd name="connsiteX6" fmla="*/ 168187 w 228152"/>
                <a:gd name="connsiteY6" fmla="*/ 202520 h 211371"/>
                <a:gd name="connsiteX7" fmla="*/ 158846 w 228152"/>
                <a:gd name="connsiteY7" fmla="*/ 153348 h 211371"/>
                <a:gd name="connsiteX8" fmla="*/ 135553 w 228152"/>
                <a:gd name="connsiteY8" fmla="*/ 167905 h 2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52" h="211371">
                  <a:moveTo>
                    <a:pt x="129569" y="167663"/>
                  </a:moveTo>
                  <a:cubicBezTo>
                    <a:pt x="129569" y="167663"/>
                    <a:pt x="120470" y="63657"/>
                    <a:pt x="40605" y="98919"/>
                  </a:cubicBezTo>
                  <a:lnTo>
                    <a:pt x="27948" y="120512"/>
                  </a:lnTo>
                  <a:cubicBezTo>
                    <a:pt x="27948" y="120512"/>
                    <a:pt x="-23853" y="84321"/>
                    <a:pt x="12987" y="38788"/>
                  </a:cubicBezTo>
                  <a:cubicBezTo>
                    <a:pt x="49825" y="-6745"/>
                    <a:pt x="130701" y="-18392"/>
                    <a:pt x="180480" y="36564"/>
                  </a:cubicBezTo>
                  <a:cubicBezTo>
                    <a:pt x="230259" y="91518"/>
                    <a:pt x="237457" y="138467"/>
                    <a:pt x="217763" y="184728"/>
                  </a:cubicBezTo>
                  <a:cubicBezTo>
                    <a:pt x="198070" y="230989"/>
                    <a:pt x="168187" y="202520"/>
                    <a:pt x="168187" y="202520"/>
                  </a:cubicBezTo>
                  <a:cubicBezTo>
                    <a:pt x="168187" y="202520"/>
                    <a:pt x="173403" y="165317"/>
                    <a:pt x="158846" y="153348"/>
                  </a:cubicBezTo>
                  <a:cubicBezTo>
                    <a:pt x="144288" y="141378"/>
                    <a:pt x="135553" y="167905"/>
                    <a:pt x="135553" y="167905"/>
                  </a:cubicBezTo>
                  <a:close/>
                </a:path>
              </a:pathLst>
            </a:custGeom>
            <a:gradFill>
              <a:gsLst>
                <a:gs pos="0">
                  <a:schemeClr val="accent4">
                    <a:lumMod val="90000"/>
                    <a:lumOff val="10000"/>
                  </a:schemeClr>
                </a:gs>
                <a:gs pos="70000">
                  <a:schemeClr val="accent4"/>
                </a:gs>
              </a:gsLst>
              <a:lin ang="654531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7" name="任意多边形: 形状 136"/>
            <p:cNvSpPr/>
            <p:nvPr/>
          </p:nvSpPr>
          <p:spPr>
            <a:xfrm>
              <a:off x="6248134" y="2145039"/>
              <a:ext cx="38621" cy="66294"/>
            </a:xfrm>
            <a:custGeom>
              <a:avLst/>
              <a:gdLst>
                <a:gd name="connsiteX0" fmla="*/ 75 w 38621"/>
                <a:gd name="connsiteY0" fmla="*/ 45688 h 66294"/>
                <a:gd name="connsiteX1" fmla="*/ 24985 w 38621"/>
                <a:gd name="connsiteY1" fmla="*/ 721 h 66294"/>
                <a:gd name="connsiteX2" fmla="*/ 15361 w 38621"/>
                <a:gd name="connsiteY2" fmla="*/ 66109 h 66294"/>
              </a:gdLst>
              <a:ahLst/>
              <a:cxnLst>
                <a:cxn ang="0">
                  <a:pos x="connsiteX0" y="connsiteY0"/>
                </a:cxn>
                <a:cxn ang="0">
                  <a:pos x="connsiteX1" y="connsiteY1"/>
                </a:cxn>
                <a:cxn ang="0">
                  <a:pos x="connsiteX2" y="connsiteY2"/>
                </a:cxn>
              </a:cxnLst>
              <a:rect l="l" t="t" r="r" b="b"/>
              <a:pathLst>
                <a:path w="38621" h="66294">
                  <a:moveTo>
                    <a:pt x="75" y="45688"/>
                  </a:moveTo>
                  <a:cubicBezTo>
                    <a:pt x="75" y="45688"/>
                    <a:pt x="-4939" y="-7731"/>
                    <a:pt x="24985" y="721"/>
                  </a:cubicBezTo>
                  <a:cubicBezTo>
                    <a:pt x="54909" y="9172"/>
                    <a:pt x="27007" y="51268"/>
                    <a:pt x="15361" y="66109"/>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8" name="任意多边形: 形状 137"/>
            <p:cNvSpPr/>
            <p:nvPr/>
          </p:nvSpPr>
          <p:spPr>
            <a:xfrm>
              <a:off x="6110355" y="2699014"/>
              <a:ext cx="535630" cy="119040"/>
            </a:xfrm>
            <a:custGeom>
              <a:avLst/>
              <a:gdLst>
                <a:gd name="connsiteX0" fmla="*/ -241 w 535630"/>
                <a:gd name="connsiteY0" fmla="*/ 82590 h 119040"/>
                <a:gd name="connsiteX1" fmla="*/ 71900 w 535630"/>
                <a:gd name="connsiteY1" fmla="*/ 13078 h 119040"/>
                <a:gd name="connsiteX2" fmla="*/ 171700 w 535630"/>
                <a:gd name="connsiteY2" fmla="*/ 55214 h 119040"/>
                <a:gd name="connsiteX3" fmla="*/ 327871 w 535630"/>
                <a:gd name="connsiteY3" fmla="*/ 55214 h 119040"/>
                <a:gd name="connsiteX4" fmla="*/ 384727 w 535630"/>
                <a:gd name="connsiteY4" fmla="*/ 39848 h 119040"/>
                <a:gd name="connsiteX5" fmla="*/ 513198 w 535630"/>
                <a:gd name="connsiteY5" fmla="*/ -186 h 119040"/>
                <a:gd name="connsiteX6" fmla="*/ 533417 w 535630"/>
                <a:gd name="connsiteY6" fmla="*/ 56872 h 119040"/>
                <a:gd name="connsiteX7" fmla="*/ 520881 w 535630"/>
                <a:gd name="connsiteY7" fmla="*/ 96299 h 119040"/>
                <a:gd name="connsiteX8" fmla="*/ 488531 w 535630"/>
                <a:gd name="connsiteY8" fmla="*/ 116518 h 119040"/>
                <a:gd name="connsiteX9" fmla="*/ 71455 w 535630"/>
                <a:gd name="connsiteY9" fmla="*/ 111382 h 1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630" h="119040">
                  <a:moveTo>
                    <a:pt x="-241" y="82590"/>
                  </a:moveTo>
                  <a:lnTo>
                    <a:pt x="71900" y="13078"/>
                  </a:lnTo>
                  <a:lnTo>
                    <a:pt x="171700" y="55214"/>
                  </a:lnTo>
                  <a:cubicBezTo>
                    <a:pt x="171700" y="55214"/>
                    <a:pt x="271016" y="70621"/>
                    <a:pt x="327871" y="55214"/>
                  </a:cubicBezTo>
                  <a:lnTo>
                    <a:pt x="384727" y="39848"/>
                  </a:lnTo>
                  <a:lnTo>
                    <a:pt x="513198" y="-186"/>
                  </a:lnTo>
                  <a:lnTo>
                    <a:pt x="533417" y="56872"/>
                  </a:lnTo>
                  <a:cubicBezTo>
                    <a:pt x="538552" y="71336"/>
                    <a:pt x="533417" y="87451"/>
                    <a:pt x="520881" y="96299"/>
                  </a:cubicBezTo>
                  <a:cubicBezTo>
                    <a:pt x="510691" y="103925"/>
                    <a:pt x="499853" y="110687"/>
                    <a:pt x="488531" y="116518"/>
                  </a:cubicBezTo>
                  <a:cubicBezTo>
                    <a:pt x="471587" y="123918"/>
                    <a:pt x="71455" y="111382"/>
                    <a:pt x="71455" y="111382"/>
                  </a:cubicBez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9" name="任意多边形: 形状 138"/>
            <p:cNvSpPr/>
            <p:nvPr/>
          </p:nvSpPr>
          <p:spPr>
            <a:xfrm>
              <a:off x="6272220" y="2004873"/>
              <a:ext cx="381873" cy="263435"/>
            </a:xfrm>
            <a:custGeom>
              <a:avLst/>
              <a:gdLst>
                <a:gd name="connsiteX0" fmla="*/ 12019 w 381873"/>
                <a:gd name="connsiteY0" fmla="*/ 61871 h 263435"/>
                <a:gd name="connsiteX1" fmla="*/ 1303 w 381873"/>
                <a:gd name="connsiteY1" fmla="*/ 35793 h 263435"/>
                <a:gd name="connsiteX2" fmla="*/ 8946 w 381873"/>
                <a:gd name="connsiteY2" fmla="*/ 26690 h 263435"/>
                <a:gd name="connsiteX3" fmla="*/ 201632 w 381873"/>
                <a:gd name="connsiteY3" fmla="*/ 58758 h 263435"/>
                <a:gd name="connsiteX4" fmla="*/ 360917 w 381873"/>
                <a:gd name="connsiteY4" fmla="*/ 200896 h 263435"/>
                <a:gd name="connsiteX5" fmla="*/ 381621 w 381873"/>
                <a:gd name="connsiteY5" fmla="*/ 220598 h 263435"/>
                <a:gd name="connsiteX6" fmla="*/ 377092 w 381873"/>
                <a:gd name="connsiteY6" fmla="*/ 233894 h 263435"/>
                <a:gd name="connsiteX7" fmla="*/ 329375 w 381873"/>
                <a:gd name="connsiteY7" fmla="*/ 257833 h 263435"/>
                <a:gd name="connsiteX8" fmla="*/ 12019 w 381873"/>
                <a:gd name="connsiteY8" fmla="*/ 61871 h 26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73" h="263435">
                  <a:moveTo>
                    <a:pt x="12019" y="61871"/>
                  </a:moveTo>
                  <a:cubicBezTo>
                    <a:pt x="1869" y="57629"/>
                    <a:pt x="-2942" y="45951"/>
                    <a:pt x="1303" y="35793"/>
                  </a:cubicBezTo>
                  <a:cubicBezTo>
                    <a:pt x="2880" y="32052"/>
                    <a:pt x="5549" y="28878"/>
                    <a:pt x="8946" y="26690"/>
                  </a:cubicBezTo>
                  <a:cubicBezTo>
                    <a:pt x="52053" y="-1899"/>
                    <a:pt x="126216" y="-26971"/>
                    <a:pt x="201632" y="58758"/>
                  </a:cubicBezTo>
                  <a:cubicBezTo>
                    <a:pt x="286552" y="155364"/>
                    <a:pt x="334026" y="201341"/>
                    <a:pt x="360917" y="200896"/>
                  </a:cubicBezTo>
                  <a:cubicBezTo>
                    <a:pt x="372078" y="200614"/>
                    <a:pt x="381378" y="209433"/>
                    <a:pt x="381621" y="220598"/>
                  </a:cubicBezTo>
                  <a:cubicBezTo>
                    <a:pt x="381783" y="225430"/>
                    <a:pt x="380165" y="230149"/>
                    <a:pt x="377092" y="233894"/>
                  </a:cubicBezTo>
                  <a:cubicBezTo>
                    <a:pt x="368479" y="243720"/>
                    <a:pt x="353800" y="252536"/>
                    <a:pt x="329375" y="257833"/>
                  </a:cubicBezTo>
                  <a:cubicBezTo>
                    <a:pt x="141138" y="298756"/>
                    <a:pt x="99769" y="95475"/>
                    <a:pt x="12019" y="61871"/>
                  </a:cubicBezTo>
                  <a:close/>
                </a:path>
              </a:pathLst>
            </a:custGeom>
            <a:gradFill>
              <a:gsLst>
                <a:gs pos="0">
                  <a:schemeClr val="accent4">
                    <a:lumMod val="90000"/>
                    <a:lumOff val="10000"/>
                  </a:schemeClr>
                </a:gs>
                <a:gs pos="70000">
                  <a:schemeClr val="accent4"/>
                </a:gs>
              </a:gsLst>
              <a:lin ang="65455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40" name="任意多边形: 形状 139"/>
            <p:cNvSpPr/>
            <p:nvPr/>
          </p:nvSpPr>
          <p:spPr>
            <a:xfrm>
              <a:off x="4968157" y="2843154"/>
              <a:ext cx="352061" cy="740640"/>
            </a:xfrm>
            <a:custGeom>
              <a:avLst/>
              <a:gdLst>
                <a:gd name="connsiteX0" fmla="*/ 15117 w 352061"/>
                <a:gd name="connsiteY0" fmla="*/ 740453 h 740640"/>
                <a:gd name="connsiteX1" fmla="*/ 9051 w 352061"/>
                <a:gd name="connsiteY1" fmla="*/ 739240 h 740640"/>
                <a:gd name="connsiteX2" fmla="*/ 681 w 352061"/>
                <a:gd name="connsiteY2" fmla="*/ 720817 h 740640"/>
                <a:gd name="connsiteX3" fmla="*/ 964 w 352061"/>
                <a:gd name="connsiteY3" fmla="*/ 720072 h 740640"/>
                <a:gd name="connsiteX4" fmla="*/ 322323 w 352061"/>
                <a:gd name="connsiteY4" fmla="*/ 8691 h 740640"/>
                <a:gd name="connsiteX5" fmla="*/ 342542 w 352061"/>
                <a:gd name="connsiteY5" fmla="*/ 1048 h 740640"/>
                <a:gd name="connsiteX6" fmla="*/ 350872 w 352061"/>
                <a:gd name="connsiteY6" fmla="*/ 19625 h 740640"/>
                <a:gd name="connsiteX7" fmla="*/ 350630 w 352061"/>
                <a:gd name="connsiteY7" fmla="*/ 20215 h 740640"/>
                <a:gd name="connsiteX8" fmla="*/ 29230 w 352061"/>
                <a:gd name="connsiteY8" fmla="*/ 731597 h 740640"/>
                <a:gd name="connsiteX9" fmla="*/ 15117 w 352061"/>
                <a:gd name="connsiteY9" fmla="*/ 740453 h 74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61" h="740640">
                  <a:moveTo>
                    <a:pt x="15117" y="740453"/>
                  </a:moveTo>
                  <a:cubicBezTo>
                    <a:pt x="13055" y="740441"/>
                    <a:pt x="10992" y="740033"/>
                    <a:pt x="9051" y="739240"/>
                  </a:cubicBezTo>
                  <a:cubicBezTo>
                    <a:pt x="1651" y="736470"/>
                    <a:pt x="-2109" y="728221"/>
                    <a:pt x="681" y="720817"/>
                  </a:cubicBezTo>
                  <a:cubicBezTo>
                    <a:pt x="761" y="720566"/>
                    <a:pt x="842" y="720319"/>
                    <a:pt x="964" y="720072"/>
                  </a:cubicBezTo>
                  <a:lnTo>
                    <a:pt x="322323" y="8691"/>
                  </a:lnTo>
                  <a:cubicBezTo>
                    <a:pt x="325963" y="1165"/>
                    <a:pt x="334859" y="-2195"/>
                    <a:pt x="342542" y="1048"/>
                  </a:cubicBezTo>
                  <a:cubicBezTo>
                    <a:pt x="349982" y="3878"/>
                    <a:pt x="353703" y="12197"/>
                    <a:pt x="350872" y="19625"/>
                  </a:cubicBezTo>
                  <a:cubicBezTo>
                    <a:pt x="350791" y="19823"/>
                    <a:pt x="350710" y="20021"/>
                    <a:pt x="350630" y="20215"/>
                  </a:cubicBezTo>
                  <a:lnTo>
                    <a:pt x="29230" y="731597"/>
                  </a:lnTo>
                  <a:cubicBezTo>
                    <a:pt x="26682" y="737065"/>
                    <a:pt x="21142" y="740530"/>
                    <a:pt x="15117"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1" name="任意多边形: 形状 140"/>
            <p:cNvSpPr/>
            <p:nvPr/>
          </p:nvSpPr>
          <p:spPr>
            <a:xfrm>
              <a:off x="5008987" y="2843130"/>
              <a:ext cx="352140" cy="740663"/>
            </a:xfrm>
            <a:custGeom>
              <a:avLst/>
              <a:gdLst>
                <a:gd name="connsiteX0" fmla="*/ 336327 w 352140"/>
                <a:gd name="connsiteY0" fmla="*/ 740477 h 740663"/>
                <a:gd name="connsiteX1" fmla="*/ 322254 w 352140"/>
                <a:gd name="connsiteY1" fmla="*/ 731621 h 740663"/>
                <a:gd name="connsiteX2" fmla="*/ 976 w 352140"/>
                <a:gd name="connsiteY2" fmla="*/ 20239 h 740663"/>
                <a:gd name="connsiteX3" fmla="*/ 8335 w 352140"/>
                <a:gd name="connsiteY3" fmla="*/ 1375 h 740663"/>
                <a:gd name="connsiteX4" fmla="*/ 9064 w 352140"/>
                <a:gd name="connsiteY4" fmla="*/ 1071 h 740663"/>
                <a:gd name="connsiteX5" fmla="*/ 29282 w 352140"/>
                <a:gd name="connsiteY5" fmla="*/ 8714 h 740663"/>
                <a:gd name="connsiteX6" fmla="*/ 350682 w 352140"/>
                <a:gd name="connsiteY6" fmla="*/ 720096 h 740663"/>
                <a:gd name="connsiteX7" fmla="*/ 343323 w 352140"/>
                <a:gd name="connsiteY7" fmla="*/ 738961 h 740663"/>
                <a:gd name="connsiteX8" fmla="*/ 342595 w 352140"/>
                <a:gd name="connsiteY8" fmla="*/ 739264 h 740663"/>
                <a:gd name="connsiteX9" fmla="*/ 336327 w 352140"/>
                <a:gd name="connsiteY9" fmla="*/ 740477 h 7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40" h="740663">
                  <a:moveTo>
                    <a:pt x="336327" y="740477"/>
                  </a:moveTo>
                  <a:cubicBezTo>
                    <a:pt x="330301" y="740546"/>
                    <a:pt x="324802" y="737080"/>
                    <a:pt x="322254" y="731621"/>
                  </a:cubicBezTo>
                  <a:lnTo>
                    <a:pt x="976" y="20239"/>
                  </a:lnTo>
                  <a:cubicBezTo>
                    <a:pt x="-2219" y="13001"/>
                    <a:pt x="1097" y="4553"/>
                    <a:pt x="8335" y="1375"/>
                  </a:cubicBezTo>
                  <a:cubicBezTo>
                    <a:pt x="8578" y="1266"/>
                    <a:pt x="8821" y="1165"/>
                    <a:pt x="9064" y="1071"/>
                  </a:cubicBezTo>
                  <a:cubicBezTo>
                    <a:pt x="16747" y="-2216"/>
                    <a:pt x="25683" y="1156"/>
                    <a:pt x="29282" y="8714"/>
                  </a:cubicBezTo>
                  <a:lnTo>
                    <a:pt x="350682" y="720096"/>
                  </a:lnTo>
                  <a:cubicBezTo>
                    <a:pt x="353877" y="727335"/>
                    <a:pt x="350561" y="735782"/>
                    <a:pt x="343323" y="738961"/>
                  </a:cubicBezTo>
                  <a:cubicBezTo>
                    <a:pt x="343080" y="739070"/>
                    <a:pt x="342837" y="739171"/>
                    <a:pt x="342595" y="739264"/>
                  </a:cubicBezTo>
                  <a:cubicBezTo>
                    <a:pt x="340613" y="740081"/>
                    <a:pt x="338470" y="740493"/>
                    <a:pt x="336327" y="740477"/>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2" name="任意多边形: 形状 141"/>
            <p:cNvSpPr/>
            <p:nvPr/>
          </p:nvSpPr>
          <p:spPr>
            <a:xfrm>
              <a:off x="6290352" y="2843143"/>
              <a:ext cx="352115" cy="740652"/>
            </a:xfrm>
            <a:custGeom>
              <a:avLst/>
              <a:gdLst>
                <a:gd name="connsiteX0" fmla="*/ 15076 w 352115"/>
                <a:gd name="connsiteY0" fmla="*/ 740464 h 740652"/>
                <a:gd name="connsiteX1" fmla="*/ 9051 w 352115"/>
                <a:gd name="connsiteY1" fmla="*/ 739251 h 740652"/>
                <a:gd name="connsiteX2" fmla="*/ 681 w 352115"/>
                <a:gd name="connsiteY2" fmla="*/ 720751 h 740652"/>
                <a:gd name="connsiteX3" fmla="*/ 964 w 352115"/>
                <a:gd name="connsiteY3" fmla="*/ 720083 h 740652"/>
                <a:gd name="connsiteX4" fmla="*/ 322363 w 352115"/>
                <a:gd name="connsiteY4" fmla="*/ 8702 h 740652"/>
                <a:gd name="connsiteX5" fmla="*/ 342582 w 352115"/>
                <a:gd name="connsiteY5" fmla="*/ 1059 h 740652"/>
                <a:gd name="connsiteX6" fmla="*/ 350953 w 352115"/>
                <a:gd name="connsiteY6" fmla="*/ 19482 h 740652"/>
                <a:gd name="connsiteX7" fmla="*/ 350670 w 352115"/>
                <a:gd name="connsiteY7" fmla="*/ 20226 h 740652"/>
                <a:gd name="connsiteX8" fmla="*/ 29270 w 352115"/>
                <a:gd name="connsiteY8" fmla="*/ 731608 h 740652"/>
                <a:gd name="connsiteX9" fmla="*/ 15076 w 352115"/>
                <a:gd name="connsiteY9" fmla="*/ 74046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15" h="740652">
                  <a:moveTo>
                    <a:pt x="15076" y="740464"/>
                  </a:moveTo>
                  <a:cubicBezTo>
                    <a:pt x="13014" y="740460"/>
                    <a:pt x="10952" y="740048"/>
                    <a:pt x="9051" y="739251"/>
                  </a:cubicBezTo>
                  <a:cubicBezTo>
                    <a:pt x="1651" y="736449"/>
                    <a:pt x="-2110" y="728167"/>
                    <a:pt x="681" y="720751"/>
                  </a:cubicBezTo>
                  <a:cubicBezTo>
                    <a:pt x="761" y="720524"/>
                    <a:pt x="883" y="720302"/>
                    <a:pt x="964" y="720083"/>
                  </a:cubicBezTo>
                  <a:lnTo>
                    <a:pt x="322363" y="8702"/>
                  </a:lnTo>
                  <a:cubicBezTo>
                    <a:pt x="325962" y="1160"/>
                    <a:pt x="334899" y="-2205"/>
                    <a:pt x="342582" y="1059"/>
                  </a:cubicBezTo>
                  <a:cubicBezTo>
                    <a:pt x="349983" y="3829"/>
                    <a:pt x="353743" y="12078"/>
                    <a:pt x="350953" y="19482"/>
                  </a:cubicBezTo>
                  <a:cubicBezTo>
                    <a:pt x="350872" y="19733"/>
                    <a:pt x="350791" y="19980"/>
                    <a:pt x="350670" y="20226"/>
                  </a:cubicBezTo>
                  <a:lnTo>
                    <a:pt x="29270" y="731608"/>
                  </a:lnTo>
                  <a:cubicBezTo>
                    <a:pt x="26722" y="737112"/>
                    <a:pt x="21142" y="740582"/>
                    <a:pt x="15076" y="74046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3" name="任意多边形: 形状 142"/>
            <p:cNvSpPr/>
            <p:nvPr/>
          </p:nvSpPr>
          <p:spPr>
            <a:xfrm>
              <a:off x="6331061" y="2843154"/>
              <a:ext cx="352099" cy="740639"/>
            </a:xfrm>
            <a:custGeom>
              <a:avLst/>
              <a:gdLst>
                <a:gd name="connsiteX0" fmla="*/ 336408 w 352099"/>
                <a:gd name="connsiteY0" fmla="*/ 740453 h 740639"/>
                <a:gd name="connsiteX1" fmla="*/ 322335 w 352099"/>
                <a:gd name="connsiteY1" fmla="*/ 731597 h 740639"/>
                <a:gd name="connsiteX2" fmla="*/ 976 w 352099"/>
                <a:gd name="connsiteY2" fmla="*/ 20215 h 740639"/>
                <a:gd name="connsiteX3" fmla="*/ 8336 w 352099"/>
                <a:gd name="connsiteY3" fmla="*/ 1351 h 740639"/>
                <a:gd name="connsiteX4" fmla="*/ 9063 w 352099"/>
                <a:gd name="connsiteY4" fmla="*/ 1048 h 740639"/>
                <a:gd name="connsiteX5" fmla="*/ 29282 w 352099"/>
                <a:gd name="connsiteY5" fmla="*/ 8691 h 740639"/>
                <a:gd name="connsiteX6" fmla="*/ 350642 w 352099"/>
                <a:gd name="connsiteY6" fmla="*/ 720072 h 740639"/>
                <a:gd name="connsiteX7" fmla="*/ 343282 w 352099"/>
                <a:gd name="connsiteY7" fmla="*/ 738937 h 740639"/>
                <a:gd name="connsiteX8" fmla="*/ 342554 w 352099"/>
                <a:gd name="connsiteY8" fmla="*/ 739240 h 740639"/>
                <a:gd name="connsiteX9" fmla="*/ 336408 w 352099"/>
                <a:gd name="connsiteY9" fmla="*/ 740453 h 7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99" h="740639">
                  <a:moveTo>
                    <a:pt x="336408" y="740453"/>
                  </a:moveTo>
                  <a:cubicBezTo>
                    <a:pt x="330383" y="740514"/>
                    <a:pt x="324883" y="737052"/>
                    <a:pt x="322335" y="731597"/>
                  </a:cubicBezTo>
                  <a:lnTo>
                    <a:pt x="976" y="20215"/>
                  </a:lnTo>
                  <a:cubicBezTo>
                    <a:pt x="-2218" y="12977"/>
                    <a:pt x="1097" y="4530"/>
                    <a:pt x="8336" y="1351"/>
                  </a:cubicBezTo>
                  <a:cubicBezTo>
                    <a:pt x="8578" y="1242"/>
                    <a:pt x="8821" y="1141"/>
                    <a:pt x="9063" y="1048"/>
                  </a:cubicBezTo>
                  <a:cubicBezTo>
                    <a:pt x="16747" y="-2195"/>
                    <a:pt x="25643" y="1165"/>
                    <a:pt x="29282" y="8691"/>
                  </a:cubicBezTo>
                  <a:lnTo>
                    <a:pt x="350642" y="720072"/>
                  </a:lnTo>
                  <a:cubicBezTo>
                    <a:pt x="353836" y="727311"/>
                    <a:pt x="350521" y="735758"/>
                    <a:pt x="343282" y="738937"/>
                  </a:cubicBezTo>
                  <a:cubicBezTo>
                    <a:pt x="343040" y="739046"/>
                    <a:pt x="342797" y="739147"/>
                    <a:pt x="342554" y="739240"/>
                  </a:cubicBezTo>
                  <a:cubicBezTo>
                    <a:pt x="340613" y="740041"/>
                    <a:pt x="338511" y="740453"/>
                    <a:pt x="336408"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4" name="任意多边形: 形状 143"/>
            <p:cNvSpPr/>
            <p:nvPr/>
          </p:nvSpPr>
          <p:spPr>
            <a:xfrm>
              <a:off x="4865750" y="2810578"/>
              <a:ext cx="1905123" cy="79281"/>
            </a:xfrm>
            <a:custGeom>
              <a:avLst/>
              <a:gdLst>
                <a:gd name="connsiteX0" fmla="*/ 1904592 w 1905123"/>
                <a:gd name="connsiteY0" fmla="*/ 19107 h 79281"/>
                <a:gd name="connsiteX1" fmla="*/ 1900548 w 1905123"/>
                <a:gd name="connsiteY1" fmla="*/ 5722 h 79281"/>
                <a:gd name="connsiteX2" fmla="*/ 1886315 w 1905123"/>
                <a:gd name="connsiteY2" fmla="*/ -182 h 79281"/>
                <a:gd name="connsiteX3" fmla="*/ 20999 w 1905123"/>
                <a:gd name="connsiteY3" fmla="*/ -182 h 79281"/>
                <a:gd name="connsiteX4" fmla="*/ 3126 w 1905123"/>
                <a:gd name="connsiteY4" fmla="*/ 8431 h 79281"/>
                <a:gd name="connsiteX5" fmla="*/ 1710 w 1905123"/>
                <a:gd name="connsiteY5" fmla="*/ 26264 h 79281"/>
                <a:gd name="connsiteX6" fmla="*/ 21929 w 1905123"/>
                <a:gd name="connsiteY6" fmla="*/ 64680 h 79281"/>
                <a:gd name="connsiteX7" fmla="*/ 47648 w 1905123"/>
                <a:gd name="connsiteY7" fmla="*/ 79076 h 79281"/>
                <a:gd name="connsiteX8" fmla="*/ 1873658 w 1905123"/>
                <a:gd name="connsiteY8" fmla="*/ 79076 h 79281"/>
                <a:gd name="connsiteX9" fmla="*/ 1894726 w 1905123"/>
                <a:gd name="connsiteY9" fmla="*/ 63831 h 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123" h="79281">
                  <a:moveTo>
                    <a:pt x="1904592" y="19107"/>
                  </a:moveTo>
                  <a:cubicBezTo>
                    <a:pt x="1905563" y="14251"/>
                    <a:pt x="1904066" y="9224"/>
                    <a:pt x="1900548" y="5722"/>
                  </a:cubicBezTo>
                  <a:cubicBezTo>
                    <a:pt x="1896788" y="1897"/>
                    <a:pt x="1891652" y="-234"/>
                    <a:pt x="1886315" y="-182"/>
                  </a:cubicBezTo>
                  <a:lnTo>
                    <a:pt x="20999" y="-182"/>
                  </a:lnTo>
                  <a:cubicBezTo>
                    <a:pt x="14004" y="-311"/>
                    <a:pt x="7372" y="2883"/>
                    <a:pt x="3126" y="8431"/>
                  </a:cubicBezTo>
                  <a:cubicBezTo>
                    <a:pt x="-797" y="13591"/>
                    <a:pt x="-1323" y="20551"/>
                    <a:pt x="1710" y="26264"/>
                  </a:cubicBezTo>
                  <a:lnTo>
                    <a:pt x="21929" y="64680"/>
                  </a:lnTo>
                  <a:cubicBezTo>
                    <a:pt x="27226" y="73823"/>
                    <a:pt x="37093" y="79343"/>
                    <a:pt x="47648" y="79076"/>
                  </a:cubicBezTo>
                  <a:lnTo>
                    <a:pt x="1873658" y="79076"/>
                  </a:lnTo>
                  <a:cubicBezTo>
                    <a:pt x="1883362" y="79497"/>
                    <a:pt x="1892097" y="73184"/>
                    <a:pt x="1894726" y="6383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5" name="任意多边形: 形状 144"/>
            <p:cNvSpPr/>
            <p:nvPr/>
          </p:nvSpPr>
          <p:spPr>
            <a:xfrm>
              <a:off x="4590641" y="3077997"/>
              <a:ext cx="114620" cy="551086"/>
            </a:xfrm>
            <a:custGeom>
              <a:avLst/>
              <a:gdLst>
                <a:gd name="connsiteX0" fmla="*/ 62821 w 114620"/>
                <a:gd name="connsiteY0" fmla="*/ -186 h 551086"/>
                <a:gd name="connsiteX1" fmla="*/ -221 w 114620"/>
                <a:gd name="connsiteY1" fmla="*/ 533593 h 551086"/>
                <a:gd name="connsiteX2" fmla="*/ 15469 w 114620"/>
                <a:gd name="connsiteY2" fmla="*/ 550901 h 551086"/>
                <a:gd name="connsiteX3" fmla="*/ 16278 w 114620"/>
                <a:gd name="connsiteY3" fmla="*/ 550901 h 551086"/>
                <a:gd name="connsiteX4" fmla="*/ 16278 w 114620"/>
                <a:gd name="connsiteY4" fmla="*/ 550901 h 551086"/>
                <a:gd name="connsiteX5" fmla="*/ 32453 w 114620"/>
                <a:gd name="connsiteY5" fmla="*/ 536909 h 551086"/>
                <a:gd name="connsiteX6" fmla="*/ 114380 w 114620"/>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20" h="551086">
                  <a:moveTo>
                    <a:pt x="62821" y="-186"/>
                  </a:moveTo>
                  <a:cubicBezTo>
                    <a:pt x="51580" y="16475"/>
                    <a:pt x="6775" y="394043"/>
                    <a:pt x="-221" y="533593"/>
                  </a:cubicBezTo>
                  <a:cubicBezTo>
                    <a:pt x="-666" y="542692"/>
                    <a:pt x="6330" y="550415"/>
                    <a:pt x="15469" y="550901"/>
                  </a:cubicBezTo>
                  <a:cubicBezTo>
                    <a:pt x="15711" y="550901"/>
                    <a:pt x="15995" y="550901"/>
                    <a:pt x="16278" y="550901"/>
                  </a:cubicBezTo>
                  <a:lnTo>
                    <a:pt x="16278" y="550901"/>
                  </a:lnTo>
                  <a:cubicBezTo>
                    <a:pt x="24365" y="550820"/>
                    <a:pt x="31199" y="544916"/>
                    <a:pt x="32453" y="536909"/>
                  </a:cubicBezTo>
                  <a:lnTo>
                    <a:pt x="114380"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46" name="任意多边形: 形状 145"/>
            <p:cNvSpPr/>
            <p:nvPr/>
          </p:nvSpPr>
          <p:spPr>
            <a:xfrm>
              <a:off x="4962285" y="3077997"/>
              <a:ext cx="114657" cy="551086"/>
            </a:xfrm>
            <a:custGeom>
              <a:avLst/>
              <a:gdLst>
                <a:gd name="connsiteX0" fmla="*/ 51317 w 114657"/>
                <a:gd name="connsiteY0" fmla="*/ -186 h 551086"/>
                <a:gd name="connsiteX1" fmla="*/ 114400 w 114657"/>
                <a:gd name="connsiteY1" fmla="*/ 533593 h 551086"/>
                <a:gd name="connsiteX2" fmla="*/ 98629 w 114657"/>
                <a:gd name="connsiteY2" fmla="*/ 550901 h 551086"/>
                <a:gd name="connsiteX3" fmla="*/ 97861 w 114657"/>
                <a:gd name="connsiteY3" fmla="*/ 550901 h 551086"/>
                <a:gd name="connsiteX4" fmla="*/ 97861 w 114657"/>
                <a:gd name="connsiteY4" fmla="*/ 550901 h 551086"/>
                <a:gd name="connsiteX5" fmla="*/ 81686 w 114657"/>
                <a:gd name="connsiteY5" fmla="*/ 536909 h 551086"/>
                <a:gd name="connsiteX6" fmla="*/ -241 w 114657"/>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7" h="551086">
                  <a:moveTo>
                    <a:pt x="51317" y="-186"/>
                  </a:moveTo>
                  <a:cubicBezTo>
                    <a:pt x="62599" y="16475"/>
                    <a:pt x="107364" y="394043"/>
                    <a:pt x="114400" y="533593"/>
                  </a:cubicBezTo>
                  <a:cubicBezTo>
                    <a:pt x="114804" y="542732"/>
                    <a:pt x="107768" y="550456"/>
                    <a:pt x="98629" y="550901"/>
                  </a:cubicBezTo>
                  <a:cubicBezTo>
                    <a:pt x="98387" y="550901"/>
                    <a:pt x="98104" y="550901"/>
                    <a:pt x="97861" y="550901"/>
                  </a:cubicBezTo>
                  <a:lnTo>
                    <a:pt x="97861" y="550901"/>
                  </a:lnTo>
                  <a:cubicBezTo>
                    <a:pt x="89774" y="550820"/>
                    <a:pt x="82899" y="544916"/>
                    <a:pt x="81686" y="536909"/>
                  </a:cubicBezTo>
                  <a:lnTo>
                    <a:pt x="-241"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47" name="任意多边形: 形状 146"/>
            <p:cNvSpPr/>
            <p:nvPr/>
          </p:nvSpPr>
          <p:spPr>
            <a:xfrm>
              <a:off x="4585968" y="2995044"/>
              <a:ext cx="495232" cy="118586"/>
            </a:xfrm>
            <a:custGeom>
              <a:avLst/>
              <a:gdLst>
                <a:gd name="connsiteX0" fmla="*/ -239 w 495232"/>
                <a:gd name="connsiteY0" fmla="*/ 53449 h 118586"/>
                <a:gd name="connsiteX1" fmla="*/ -239 w 495232"/>
                <a:gd name="connsiteY1" fmla="*/ 57493 h 118586"/>
                <a:gd name="connsiteX2" fmla="*/ 56940 w 495232"/>
                <a:gd name="connsiteY2" fmla="*/ 111963 h 118586"/>
                <a:gd name="connsiteX3" fmla="*/ 435641 w 495232"/>
                <a:gd name="connsiteY3" fmla="*/ 118392 h 118586"/>
                <a:gd name="connsiteX4" fmla="*/ 494923 w 495232"/>
                <a:gd name="connsiteY4" fmla="*/ 66996 h 118586"/>
                <a:gd name="connsiteX5" fmla="*/ 494923 w 495232"/>
                <a:gd name="connsiteY5" fmla="*/ 63235 h 118586"/>
                <a:gd name="connsiteX6" fmla="*/ 437824 w 495232"/>
                <a:gd name="connsiteY6" fmla="*/ 6622 h 118586"/>
                <a:gd name="connsiteX7" fmla="*/ 59003 w 495232"/>
                <a:gd name="connsiteY7" fmla="*/ -171 h 118586"/>
                <a:gd name="connsiteX8" fmla="*/ -239 w 495232"/>
                <a:gd name="connsiteY8" fmla="*/ 53449 h 1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32" h="118586">
                  <a:moveTo>
                    <a:pt x="-239" y="53449"/>
                  </a:moveTo>
                  <a:lnTo>
                    <a:pt x="-239" y="57493"/>
                  </a:lnTo>
                  <a:cubicBezTo>
                    <a:pt x="-522" y="87094"/>
                    <a:pt x="24994" y="111397"/>
                    <a:pt x="56940" y="111963"/>
                  </a:cubicBezTo>
                  <a:lnTo>
                    <a:pt x="435641" y="118392"/>
                  </a:lnTo>
                  <a:cubicBezTo>
                    <a:pt x="467142" y="118918"/>
                    <a:pt x="493386" y="96152"/>
                    <a:pt x="494923" y="66996"/>
                  </a:cubicBezTo>
                  <a:lnTo>
                    <a:pt x="494923" y="63235"/>
                  </a:lnTo>
                  <a:cubicBezTo>
                    <a:pt x="496500" y="32826"/>
                    <a:pt x="470660" y="7188"/>
                    <a:pt x="437824" y="6622"/>
                  </a:cubicBezTo>
                  <a:lnTo>
                    <a:pt x="59003" y="-171"/>
                  </a:lnTo>
                  <a:cubicBezTo>
                    <a:pt x="26734" y="-859"/>
                    <a:pt x="45" y="23242"/>
                    <a:pt x="-239" y="53449"/>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48" name="任意多边形: 形状 147"/>
            <p:cNvSpPr/>
            <p:nvPr/>
          </p:nvSpPr>
          <p:spPr>
            <a:xfrm>
              <a:off x="5128646" y="3541212"/>
              <a:ext cx="245335" cy="17671"/>
            </a:xfrm>
            <a:custGeom>
              <a:avLst/>
              <a:gdLst>
                <a:gd name="connsiteX0" fmla="*/ 98427 w 245335"/>
                <a:gd name="connsiteY0" fmla="*/ 9681 h 17671"/>
                <a:gd name="connsiteX1" fmla="*/ -241 w 245335"/>
                <a:gd name="connsiteY1" fmla="*/ -186 h 17671"/>
                <a:gd name="connsiteX2" fmla="*/ 22000 w 245335"/>
                <a:gd name="connsiteY2" fmla="*/ 17486 h 17671"/>
                <a:gd name="connsiteX3" fmla="*/ 234743 w 245335"/>
                <a:gd name="connsiteY3" fmla="*/ 17486 h 17671"/>
                <a:gd name="connsiteX4" fmla="*/ 245095 w 245335"/>
                <a:gd name="connsiteY4" fmla="*/ 7130 h 17671"/>
                <a:gd name="connsiteX5" fmla="*/ 244731 w 245335"/>
                <a:gd name="connsiteY5" fmla="*/ 4424 h 17671"/>
                <a:gd name="connsiteX6" fmla="*/ 98427 w 245335"/>
                <a:gd name="connsiteY6" fmla="*/ 9681 h 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5" h="17671">
                  <a:moveTo>
                    <a:pt x="98427" y="9681"/>
                  </a:moveTo>
                  <a:cubicBezTo>
                    <a:pt x="38256" y="9681"/>
                    <a:pt x="11647" y="4505"/>
                    <a:pt x="-241" y="-186"/>
                  </a:cubicBezTo>
                  <a:cubicBezTo>
                    <a:pt x="2185" y="10158"/>
                    <a:pt x="11365" y="17482"/>
                    <a:pt x="22000" y="17486"/>
                  </a:cubicBezTo>
                  <a:lnTo>
                    <a:pt x="234743" y="17486"/>
                  </a:lnTo>
                  <a:cubicBezTo>
                    <a:pt x="240445" y="17486"/>
                    <a:pt x="245095" y="12848"/>
                    <a:pt x="245095" y="7130"/>
                  </a:cubicBezTo>
                  <a:cubicBezTo>
                    <a:pt x="245095" y="6216"/>
                    <a:pt x="244974" y="5306"/>
                    <a:pt x="244731" y="4424"/>
                  </a:cubicBezTo>
                  <a:cubicBezTo>
                    <a:pt x="220468" y="6365"/>
                    <a:pt x="168951" y="9681"/>
                    <a:pt x="98427" y="968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49" name="任意多边形: 形状 148"/>
            <p:cNvSpPr/>
            <p:nvPr/>
          </p:nvSpPr>
          <p:spPr>
            <a:xfrm>
              <a:off x="5128069" y="3489605"/>
              <a:ext cx="245548" cy="61473"/>
            </a:xfrm>
            <a:custGeom>
              <a:avLst/>
              <a:gdLst>
                <a:gd name="connsiteX0" fmla="*/ 245308 w 245548"/>
                <a:gd name="connsiteY0" fmla="*/ 56031 h 61473"/>
                <a:gd name="connsiteX1" fmla="*/ 243569 w 245548"/>
                <a:gd name="connsiteY1" fmla="*/ 52392 h 61473"/>
                <a:gd name="connsiteX2" fmla="*/ 150562 w 245548"/>
                <a:gd name="connsiteY2" fmla="*/ -177 h 61473"/>
                <a:gd name="connsiteX3" fmla="*/ 12629 w 245548"/>
                <a:gd name="connsiteY3" fmla="*/ 227 h 61473"/>
                <a:gd name="connsiteX4" fmla="*/ 740 w 245548"/>
                <a:gd name="connsiteY4" fmla="*/ 39654 h 61473"/>
                <a:gd name="connsiteX5" fmla="*/ 376 w 245548"/>
                <a:gd name="connsiteY5" fmla="*/ 51421 h 61473"/>
                <a:gd name="connsiteX6" fmla="*/ 99044 w 245548"/>
                <a:gd name="connsiteY6" fmla="*/ 61288 h 61473"/>
                <a:gd name="connsiteX7" fmla="*/ 245308 w 245548"/>
                <a:gd name="connsiteY7" fmla="*/ 56031 h 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48" h="61473">
                  <a:moveTo>
                    <a:pt x="245308" y="56031"/>
                  </a:moveTo>
                  <a:cubicBezTo>
                    <a:pt x="244985" y="54709"/>
                    <a:pt x="244378" y="53472"/>
                    <a:pt x="243569" y="52392"/>
                  </a:cubicBezTo>
                  <a:cubicBezTo>
                    <a:pt x="227394" y="31688"/>
                    <a:pt x="194801" y="-784"/>
                    <a:pt x="150562" y="-177"/>
                  </a:cubicBezTo>
                  <a:cubicBezTo>
                    <a:pt x="85861" y="753"/>
                    <a:pt x="63055" y="7910"/>
                    <a:pt x="12629" y="227"/>
                  </a:cubicBezTo>
                  <a:lnTo>
                    <a:pt x="740" y="39654"/>
                  </a:lnTo>
                  <a:cubicBezTo>
                    <a:pt x="-433" y="43476"/>
                    <a:pt x="-554" y="47535"/>
                    <a:pt x="376" y="51421"/>
                  </a:cubicBezTo>
                  <a:cubicBezTo>
                    <a:pt x="12265" y="56112"/>
                    <a:pt x="38873" y="61288"/>
                    <a:pt x="99044" y="61288"/>
                  </a:cubicBezTo>
                  <a:cubicBezTo>
                    <a:pt x="169528" y="61288"/>
                    <a:pt x="221045" y="57972"/>
                    <a:pt x="245308" y="56031"/>
                  </a:cubicBezTo>
                  <a:close/>
                </a:path>
              </a:pathLst>
            </a:custGeom>
            <a:gradFill>
              <a:gsLst>
                <a:gs pos="0">
                  <a:schemeClr val="accent4">
                    <a:lumMod val="90000"/>
                    <a:lumOff val="10000"/>
                  </a:schemeClr>
                </a:gs>
                <a:gs pos="70000">
                  <a:schemeClr val="accent4"/>
                </a:gs>
              </a:gsLst>
              <a:lin ang="589423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0" name="任意多边形: 形状 149"/>
            <p:cNvSpPr/>
            <p:nvPr/>
          </p:nvSpPr>
          <p:spPr>
            <a:xfrm>
              <a:off x="5140899" y="3447517"/>
              <a:ext cx="66237" cy="57155"/>
            </a:xfrm>
            <a:custGeom>
              <a:avLst/>
              <a:gdLst>
                <a:gd name="connsiteX0" fmla="*/ 14357 w 66237"/>
                <a:gd name="connsiteY0" fmla="*/ -186 h 57155"/>
                <a:gd name="connsiteX1" fmla="*/ -241 w 66237"/>
                <a:gd name="connsiteY1" fmla="*/ 49472 h 57155"/>
                <a:gd name="connsiteX2" fmla="*/ 60416 w 66237"/>
                <a:gd name="connsiteY2" fmla="*/ 52383 h 57155"/>
                <a:gd name="connsiteX3" fmla="*/ 65996 w 66237"/>
                <a:gd name="connsiteY3" fmla="*/ 9358 h 57155"/>
              </a:gdLst>
              <a:ahLst/>
              <a:cxnLst>
                <a:cxn ang="0">
                  <a:pos x="connsiteX0" y="connsiteY0"/>
                </a:cxn>
                <a:cxn ang="0">
                  <a:pos x="connsiteX1" y="connsiteY1"/>
                </a:cxn>
                <a:cxn ang="0">
                  <a:pos x="connsiteX2" y="connsiteY2"/>
                </a:cxn>
                <a:cxn ang="0">
                  <a:pos x="connsiteX3" y="connsiteY3"/>
                </a:cxn>
              </a:cxnLst>
              <a:rect l="l" t="t" r="r" b="b"/>
              <a:pathLst>
                <a:path w="66237" h="57155">
                  <a:moveTo>
                    <a:pt x="14357" y="-186"/>
                  </a:moveTo>
                  <a:lnTo>
                    <a:pt x="-241" y="49472"/>
                  </a:lnTo>
                  <a:cubicBezTo>
                    <a:pt x="-241" y="49472"/>
                    <a:pt x="32109" y="64191"/>
                    <a:pt x="60416" y="52383"/>
                  </a:cubicBezTo>
                  <a:lnTo>
                    <a:pt x="65996" y="9358"/>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1" name="任意多边形: 形状 150"/>
            <p:cNvSpPr/>
            <p:nvPr/>
          </p:nvSpPr>
          <p:spPr>
            <a:xfrm>
              <a:off x="5513493" y="3424306"/>
              <a:ext cx="197866" cy="154542"/>
            </a:xfrm>
            <a:custGeom>
              <a:avLst/>
              <a:gdLst>
                <a:gd name="connsiteX0" fmla="*/ 82818 w 197866"/>
                <a:gd name="connsiteY0" fmla="*/ 95288 h 154542"/>
                <a:gd name="connsiteX1" fmla="*/ -241 w 197866"/>
                <a:gd name="connsiteY1" fmla="*/ 149434 h 154542"/>
                <a:gd name="connsiteX2" fmla="*/ 28065 w 197866"/>
                <a:gd name="connsiteY2" fmla="*/ 149434 h 154542"/>
                <a:gd name="connsiteX3" fmla="*/ 193860 w 197866"/>
                <a:gd name="connsiteY3" fmla="*/ 15989 h 154542"/>
                <a:gd name="connsiteX4" fmla="*/ 195316 w 197866"/>
                <a:gd name="connsiteY4" fmla="*/ 1533 h 154542"/>
                <a:gd name="connsiteX5" fmla="*/ 193497 w 197866"/>
                <a:gd name="connsiteY5" fmla="*/ -186 h 154542"/>
                <a:gd name="connsiteX6" fmla="*/ 82818 w 197866"/>
                <a:gd name="connsiteY6" fmla="*/ 95288 h 15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66" h="154542">
                  <a:moveTo>
                    <a:pt x="82818" y="95288"/>
                  </a:moveTo>
                  <a:cubicBezTo>
                    <a:pt x="35911" y="132976"/>
                    <a:pt x="11971" y="145633"/>
                    <a:pt x="-241" y="149434"/>
                  </a:cubicBezTo>
                  <a:cubicBezTo>
                    <a:pt x="8049" y="155997"/>
                    <a:pt x="19776" y="155997"/>
                    <a:pt x="28065" y="149434"/>
                  </a:cubicBezTo>
                  <a:lnTo>
                    <a:pt x="193860" y="15989"/>
                  </a:lnTo>
                  <a:cubicBezTo>
                    <a:pt x="198269" y="12394"/>
                    <a:pt x="198875" y="5924"/>
                    <a:pt x="195316" y="1533"/>
                  </a:cubicBezTo>
                  <a:cubicBezTo>
                    <a:pt x="194750" y="890"/>
                    <a:pt x="194184" y="312"/>
                    <a:pt x="193497" y="-186"/>
                  </a:cubicBezTo>
                  <a:cubicBezTo>
                    <a:pt x="175825" y="16434"/>
                    <a:pt x="137773" y="51130"/>
                    <a:pt x="82818" y="9528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2" name="任意多边形: 形状 151"/>
            <p:cNvSpPr/>
            <p:nvPr/>
          </p:nvSpPr>
          <p:spPr>
            <a:xfrm>
              <a:off x="5491252" y="3417835"/>
              <a:ext cx="216018" cy="156091"/>
            </a:xfrm>
            <a:custGeom>
              <a:avLst/>
              <a:gdLst>
                <a:gd name="connsiteX0" fmla="*/ 215778 w 216018"/>
                <a:gd name="connsiteY0" fmla="*/ 6043 h 156091"/>
                <a:gd name="connsiteX1" fmla="*/ 212179 w 216018"/>
                <a:gd name="connsiteY1" fmla="*/ 4345 h 156091"/>
                <a:gd name="connsiteX2" fmla="*/ 107041 w 216018"/>
                <a:gd name="connsiteY2" fmla="*/ 21814 h 156091"/>
                <a:gd name="connsiteX3" fmla="*/ -241 w 216018"/>
                <a:gd name="connsiteY3" fmla="*/ 108513 h 156091"/>
                <a:gd name="connsiteX4" fmla="*/ 15045 w 216018"/>
                <a:gd name="connsiteY4" fmla="*/ 146565 h 156091"/>
                <a:gd name="connsiteX5" fmla="*/ 22121 w 216018"/>
                <a:gd name="connsiteY5" fmla="*/ 155906 h 156091"/>
                <a:gd name="connsiteX6" fmla="*/ 105181 w 216018"/>
                <a:gd name="connsiteY6" fmla="*/ 101760 h 156091"/>
                <a:gd name="connsiteX7" fmla="*/ 215778 w 216018"/>
                <a:gd name="connsiteY7" fmla="*/ 6043 h 15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18" h="156091">
                  <a:moveTo>
                    <a:pt x="215778" y="6043"/>
                  </a:moveTo>
                  <a:cubicBezTo>
                    <a:pt x="214727" y="5231"/>
                    <a:pt x="213473" y="4652"/>
                    <a:pt x="212179" y="4345"/>
                  </a:cubicBezTo>
                  <a:cubicBezTo>
                    <a:pt x="186622" y="-1559"/>
                    <a:pt x="141008" y="-6412"/>
                    <a:pt x="107041" y="21814"/>
                  </a:cubicBezTo>
                  <a:cubicBezTo>
                    <a:pt x="57019" y="63182"/>
                    <a:pt x="43755" y="82794"/>
                    <a:pt x="-241" y="108513"/>
                  </a:cubicBezTo>
                  <a:lnTo>
                    <a:pt x="15045" y="146565"/>
                  </a:lnTo>
                  <a:cubicBezTo>
                    <a:pt x="16541" y="150244"/>
                    <a:pt x="18967" y="153467"/>
                    <a:pt x="22121" y="155906"/>
                  </a:cubicBezTo>
                  <a:cubicBezTo>
                    <a:pt x="34253" y="152105"/>
                    <a:pt x="58273" y="139448"/>
                    <a:pt x="105181" y="101760"/>
                  </a:cubicBezTo>
                  <a:cubicBezTo>
                    <a:pt x="160014" y="57602"/>
                    <a:pt x="198066" y="22906"/>
                    <a:pt x="215778" y="6043"/>
                  </a:cubicBezTo>
                  <a:close/>
                </a:path>
              </a:pathLst>
            </a:custGeom>
            <a:gradFill>
              <a:gsLst>
                <a:gs pos="0">
                  <a:schemeClr val="accent4">
                    <a:lumMod val="90000"/>
                    <a:lumOff val="10000"/>
                  </a:schemeClr>
                </a:gs>
                <a:gs pos="70000">
                  <a:schemeClr val="accent4"/>
                </a:gs>
              </a:gsLst>
              <a:lin ang="58939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3" name="任意多边形: 形状 152"/>
            <p:cNvSpPr/>
            <p:nvPr/>
          </p:nvSpPr>
          <p:spPr>
            <a:xfrm>
              <a:off x="4774006" y="2881792"/>
              <a:ext cx="525394" cy="589575"/>
            </a:xfrm>
            <a:custGeom>
              <a:avLst/>
              <a:gdLst>
                <a:gd name="connsiteX0" fmla="*/ 68948 w 525394"/>
                <a:gd name="connsiteY0" fmla="*/ -186 h 589575"/>
                <a:gd name="connsiteX1" fmla="*/ 502886 w 525394"/>
                <a:gd name="connsiteY1" fmla="*/ 63989 h 589575"/>
                <a:gd name="connsiteX2" fmla="*/ 442594 w 525394"/>
                <a:gd name="connsiteY2" fmla="*/ 586122 h 589575"/>
                <a:gd name="connsiteX3" fmla="*/ 377893 w 525394"/>
                <a:gd name="connsiteY3" fmla="*/ 581876 h 589575"/>
                <a:gd name="connsiteX4" fmla="*/ 389661 w 525394"/>
                <a:gd name="connsiteY4" fmla="*/ 144258 h 589575"/>
                <a:gd name="connsiteX5" fmla="*/ -241 w 525394"/>
                <a:gd name="connsiteY5" fmla="*/ 80488 h 58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94" h="589575">
                  <a:moveTo>
                    <a:pt x="68948" y="-186"/>
                  </a:moveTo>
                  <a:cubicBezTo>
                    <a:pt x="68948" y="-186"/>
                    <a:pt x="428845" y="29213"/>
                    <a:pt x="502886" y="63989"/>
                  </a:cubicBezTo>
                  <a:cubicBezTo>
                    <a:pt x="576928" y="98766"/>
                    <a:pt x="442594" y="586122"/>
                    <a:pt x="442594" y="586122"/>
                  </a:cubicBezTo>
                  <a:cubicBezTo>
                    <a:pt x="442594" y="586122"/>
                    <a:pt x="422375" y="595787"/>
                    <a:pt x="377893" y="581876"/>
                  </a:cubicBezTo>
                  <a:cubicBezTo>
                    <a:pt x="377893" y="581876"/>
                    <a:pt x="423790" y="222222"/>
                    <a:pt x="389661" y="144258"/>
                  </a:cubicBezTo>
                  <a:lnTo>
                    <a:pt x="-241" y="80488"/>
                  </a:lnTo>
                  <a:close/>
                </a:path>
              </a:pathLst>
            </a:custGeom>
            <a:gradFill>
              <a:gsLst>
                <a:gs pos="0">
                  <a:schemeClr val="accent4">
                    <a:lumMod val="90000"/>
                    <a:lumOff val="10000"/>
                  </a:schemeClr>
                </a:gs>
                <a:gs pos="70000">
                  <a:schemeClr val="accent4"/>
                </a:gs>
              </a:gsLst>
              <a:lin ang="696855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4" name="任意多边形: 形状 153"/>
            <p:cNvSpPr/>
            <p:nvPr/>
          </p:nvSpPr>
          <p:spPr>
            <a:xfrm>
              <a:off x="5455303" y="3436842"/>
              <a:ext cx="79258" cy="89691"/>
            </a:xfrm>
            <a:custGeom>
              <a:avLst/>
              <a:gdLst>
                <a:gd name="connsiteX0" fmla="*/ -241 w 79258"/>
                <a:gd name="connsiteY0" fmla="*/ 21044 h 89691"/>
                <a:gd name="connsiteX1" fmla="*/ 35547 w 79258"/>
                <a:gd name="connsiteY1" fmla="*/ 89505 h 89691"/>
                <a:gd name="connsiteX2" fmla="*/ 79017 w 79258"/>
                <a:gd name="connsiteY2" fmla="*/ 58854 h 89691"/>
                <a:gd name="connsiteX3" fmla="*/ 46667 w 79258"/>
                <a:gd name="connsiteY3" fmla="*/ -186 h 89691"/>
              </a:gdLst>
              <a:ahLst/>
              <a:cxnLst>
                <a:cxn ang="0">
                  <a:pos x="connsiteX0" y="connsiteY0"/>
                </a:cxn>
                <a:cxn ang="0">
                  <a:pos x="connsiteX1" y="connsiteY1"/>
                </a:cxn>
                <a:cxn ang="0">
                  <a:pos x="connsiteX2" y="connsiteY2"/>
                </a:cxn>
                <a:cxn ang="0">
                  <a:pos x="connsiteX3" y="connsiteY3"/>
                </a:cxn>
              </a:cxnLst>
              <a:rect l="l" t="t" r="r" b="b"/>
              <a:pathLst>
                <a:path w="79258" h="89691">
                  <a:moveTo>
                    <a:pt x="-241" y="21044"/>
                  </a:moveTo>
                  <a:cubicBezTo>
                    <a:pt x="3116" y="24118"/>
                    <a:pt x="35547" y="89505"/>
                    <a:pt x="35547" y="89505"/>
                  </a:cubicBezTo>
                  <a:cubicBezTo>
                    <a:pt x="35547" y="89505"/>
                    <a:pt x="71658" y="81701"/>
                    <a:pt x="79017" y="58854"/>
                  </a:cubicBezTo>
                  <a:lnTo>
                    <a:pt x="46667" y="-1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5" name="任意多边形: 形状 154"/>
            <p:cNvSpPr/>
            <p:nvPr/>
          </p:nvSpPr>
          <p:spPr>
            <a:xfrm>
              <a:off x="4615027" y="2878841"/>
              <a:ext cx="898173" cy="597283"/>
            </a:xfrm>
            <a:custGeom>
              <a:avLst/>
              <a:gdLst>
                <a:gd name="connsiteX0" fmla="*/ 11020 w 898173"/>
                <a:gd name="connsiteY0" fmla="*/ -186 h 597283"/>
                <a:gd name="connsiteX1" fmla="*/ -222 w 898173"/>
                <a:gd name="connsiteY1" fmla="*/ 65566 h 597283"/>
                <a:gd name="connsiteX2" fmla="*/ 93998 w 898173"/>
                <a:gd name="connsiteY2" fmla="*/ 162172 h 597283"/>
                <a:gd name="connsiteX3" fmla="*/ 519687 w 898173"/>
                <a:gd name="connsiteY3" fmla="*/ 181582 h 597283"/>
                <a:gd name="connsiteX4" fmla="*/ 538531 w 898173"/>
                <a:gd name="connsiteY4" fmla="*/ 196908 h 597283"/>
                <a:gd name="connsiteX5" fmla="*/ 836396 w 898173"/>
                <a:gd name="connsiteY5" fmla="*/ 591541 h 597283"/>
                <a:gd name="connsiteX6" fmla="*/ 860254 w 898173"/>
                <a:gd name="connsiteY6" fmla="*/ 594129 h 597283"/>
                <a:gd name="connsiteX7" fmla="*/ 894262 w 898173"/>
                <a:gd name="connsiteY7" fmla="*/ 572616 h 597283"/>
                <a:gd name="connsiteX8" fmla="*/ 896850 w 898173"/>
                <a:gd name="connsiteY8" fmla="*/ 562062 h 597283"/>
                <a:gd name="connsiteX9" fmla="*/ 649007 w 898173"/>
                <a:gd name="connsiteY9" fmla="*/ 138799 h 597283"/>
                <a:gd name="connsiteX10" fmla="*/ 590736 w 898173"/>
                <a:gd name="connsiteY10" fmla="*/ 95571 h 597283"/>
                <a:gd name="connsiteX11" fmla="*/ 227928 w 898173"/>
                <a:gd name="connsiteY11" fmla="*/ 2847 h 5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73" h="597283">
                  <a:moveTo>
                    <a:pt x="11020" y="-186"/>
                  </a:moveTo>
                  <a:cubicBezTo>
                    <a:pt x="3256" y="20854"/>
                    <a:pt x="-546" y="43144"/>
                    <a:pt x="-222" y="65566"/>
                  </a:cubicBezTo>
                  <a:cubicBezTo>
                    <a:pt x="829" y="117561"/>
                    <a:pt x="42035" y="159819"/>
                    <a:pt x="93998" y="162172"/>
                  </a:cubicBezTo>
                  <a:lnTo>
                    <a:pt x="519687" y="181582"/>
                  </a:lnTo>
                  <a:cubicBezTo>
                    <a:pt x="528664" y="181995"/>
                    <a:pt x="536307" y="188214"/>
                    <a:pt x="538531" y="196908"/>
                  </a:cubicBezTo>
                  <a:cubicBezTo>
                    <a:pt x="548519" y="235607"/>
                    <a:pt x="597408" y="354616"/>
                    <a:pt x="836396" y="591541"/>
                  </a:cubicBezTo>
                  <a:cubicBezTo>
                    <a:pt x="842785" y="597833"/>
                    <a:pt x="852652" y="598905"/>
                    <a:pt x="860254" y="594129"/>
                  </a:cubicBezTo>
                  <a:lnTo>
                    <a:pt x="894262" y="572616"/>
                  </a:lnTo>
                  <a:cubicBezTo>
                    <a:pt x="897861" y="570388"/>
                    <a:pt x="898994" y="565697"/>
                    <a:pt x="896850" y="562062"/>
                  </a:cubicBezTo>
                  <a:lnTo>
                    <a:pt x="649007" y="138799"/>
                  </a:lnTo>
                  <a:cubicBezTo>
                    <a:pt x="635986" y="117327"/>
                    <a:pt x="615079" y="101811"/>
                    <a:pt x="590736" y="95571"/>
                  </a:cubicBezTo>
                  <a:lnTo>
                    <a:pt x="227928" y="2847"/>
                  </a:lnTo>
                  <a:close/>
                </a:path>
              </a:pathLst>
            </a:custGeom>
            <a:gradFill>
              <a:gsLst>
                <a:gs pos="0">
                  <a:schemeClr val="accent4">
                    <a:lumMod val="90000"/>
                    <a:lumOff val="10000"/>
                  </a:schemeClr>
                </a:gs>
                <a:gs pos="70000">
                  <a:schemeClr val="accent4"/>
                </a:gs>
              </a:gsLst>
              <a:lin ang="788469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6" name="任意多边形: 形状 155"/>
            <p:cNvSpPr/>
            <p:nvPr/>
          </p:nvSpPr>
          <p:spPr>
            <a:xfrm>
              <a:off x="4625050" y="2267097"/>
              <a:ext cx="340549" cy="622241"/>
            </a:xfrm>
            <a:custGeom>
              <a:avLst/>
              <a:gdLst>
                <a:gd name="connsiteX0" fmla="*/ -136 w 340549"/>
                <a:gd name="connsiteY0" fmla="*/ 610223 h 622241"/>
                <a:gd name="connsiteX1" fmla="*/ 37836 w 340549"/>
                <a:gd name="connsiteY1" fmla="*/ 200710 h 622241"/>
                <a:gd name="connsiteX2" fmla="*/ 152800 w 340549"/>
                <a:gd name="connsiteY2" fmla="*/ 15343 h 622241"/>
                <a:gd name="connsiteX3" fmla="*/ 172493 w 340549"/>
                <a:gd name="connsiteY3" fmla="*/ -186 h 622241"/>
                <a:gd name="connsiteX4" fmla="*/ 271162 w 340549"/>
                <a:gd name="connsiteY4" fmla="*/ 39888 h 622241"/>
                <a:gd name="connsiteX5" fmla="*/ 321871 w 340549"/>
                <a:gd name="connsiteY5" fmla="*/ 127517 h 622241"/>
                <a:gd name="connsiteX6" fmla="*/ 321871 w 340549"/>
                <a:gd name="connsiteY6" fmla="*/ 363310 h 622241"/>
                <a:gd name="connsiteX7" fmla="*/ 246495 w 340549"/>
                <a:gd name="connsiteY7" fmla="*/ 613337 h 622241"/>
                <a:gd name="connsiteX8" fmla="*/ -136 w 340549"/>
                <a:gd name="connsiteY8" fmla="*/ 610223 h 62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49" h="622241">
                  <a:moveTo>
                    <a:pt x="-136" y="610223"/>
                  </a:moveTo>
                  <a:cubicBezTo>
                    <a:pt x="-136" y="610223"/>
                    <a:pt x="-4179" y="399259"/>
                    <a:pt x="37836" y="200710"/>
                  </a:cubicBezTo>
                  <a:cubicBezTo>
                    <a:pt x="53323" y="127380"/>
                    <a:pt x="94004" y="61790"/>
                    <a:pt x="152800" y="15343"/>
                  </a:cubicBezTo>
                  <a:lnTo>
                    <a:pt x="172493" y="-186"/>
                  </a:lnTo>
                  <a:lnTo>
                    <a:pt x="271162" y="39888"/>
                  </a:lnTo>
                  <a:lnTo>
                    <a:pt x="321871" y="127517"/>
                  </a:lnTo>
                  <a:cubicBezTo>
                    <a:pt x="349773" y="183321"/>
                    <a:pt x="342898" y="304554"/>
                    <a:pt x="321871" y="363310"/>
                  </a:cubicBezTo>
                  <a:cubicBezTo>
                    <a:pt x="286649" y="461533"/>
                    <a:pt x="258504" y="563315"/>
                    <a:pt x="246495" y="613337"/>
                  </a:cubicBezTo>
                  <a:cubicBezTo>
                    <a:pt x="246495" y="613337"/>
                    <a:pt x="83085" y="634890"/>
                    <a:pt x="-136" y="610223"/>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7" name="任意多边形: 形状 156"/>
            <p:cNvSpPr/>
            <p:nvPr/>
          </p:nvSpPr>
          <p:spPr>
            <a:xfrm>
              <a:off x="4788766" y="2109875"/>
              <a:ext cx="141815" cy="217716"/>
            </a:xfrm>
            <a:custGeom>
              <a:avLst/>
              <a:gdLst>
                <a:gd name="connsiteX0" fmla="*/ 76591 w 141815"/>
                <a:gd name="connsiteY0" fmla="*/ -186 h 217716"/>
                <a:gd name="connsiteX1" fmla="*/ -241 w 141815"/>
                <a:gd name="connsiteY1" fmla="*/ 178630 h 217716"/>
                <a:gd name="connsiteX2" fmla="*/ 110721 w 141815"/>
                <a:gd name="connsiteY2" fmla="*/ 212558 h 217716"/>
                <a:gd name="connsiteX3" fmla="*/ 141575 w 141815"/>
                <a:gd name="connsiteY3" fmla="*/ 89222 h 217716"/>
              </a:gdLst>
              <a:ahLst/>
              <a:cxnLst>
                <a:cxn ang="0">
                  <a:pos x="connsiteX0" y="connsiteY0"/>
                </a:cxn>
                <a:cxn ang="0">
                  <a:pos x="connsiteX1" y="connsiteY1"/>
                </a:cxn>
                <a:cxn ang="0">
                  <a:pos x="connsiteX2" y="connsiteY2"/>
                </a:cxn>
                <a:cxn ang="0">
                  <a:pos x="connsiteX3" y="connsiteY3"/>
                </a:cxn>
              </a:cxnLst>
              <a:rect l="l" t="t" r="r" b="b"/>
              <a:pathLst>
                <a:path w="141815" h="217716">
                  <a:moveTo>
                    <a:pt x="76591" y="-186"/>
                  </a:moveTo>
                  <a:lnTo>
                    <a:pt x="-241" y="178630"/>
                  </a:lnTo>
                  <a:cubicBezTo>
                    <a:pt x="-241" y="178630"/>
                    <a:pt x="24385" y="234111"/>
                    <a:pt x="110721" y="212558"/>
                  </a:cubicBezTo>
                  <a:lnTo>
                    <a:pt x="141575" y="89222"/>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8" name="任意多边形: 形状 157"/>
            <p:cNvSpPr/>
            <p:nvPr/>
          </p:nvSpPr>
          <p:spPr>
            <a:xfrm>
              <a:off x="4893905" y="2012232"/>
              <a:ext cx="127338" cy="194774"/>
            </a:xfrm>
            <a:custGeom>
              <a:avLst/>
              <a:gdLst>
                <a:gd name="connsiteX0" fmla="*/ 124146 w 127338"/>
                <a:gd name="connsiteY0" fmla="*/ 15894 h 194774"/>
                <a:gd name="connsiteX1" fmla="*/ 127098 w 127338"/>
                <a:gd name="connsiteY1" fmla="*/ 194589 h 194774"/>
                <a:gd name="connsiteX2" fmla="*/ 26488 w 127338"/>
                <a:gd name="connsiteY2" fmla="*/ 193618 h 194774"/>
                <a:gd name="connsiteX3" fmla="*/ -241 w 127338"/>
                <a:gd name="connsiteY3" fmla="*/ 26934 h 194774"/>
                <a:gd name="connsiteX4" fmla="*/ 124146 w 127338"/>
                <a:gd name="connsiteY4" fmla="*/ 15894 h 19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8" h="194774">
                  <a:moveTo>
                    <a:pt x="124146" y="15894"/>
                  </a:moveTo>
                  <a:cubicBezTo>
                    <a:pt x="125076" y="18401"/>
                    <a:pt x="127098" y="194589"/>
                    <a:pt x="127098" y="194589"/>
                  </a:cubicBezTo>
                  <a:lnTo>
                    <a:pt x="26488" y="193618"/>
                  </a:lnTo>
                  <a:lnTo>
                    <a:pt x="-241" y="26934"/>
                  </a:lnTo>
                  <a:cubicBezTo>
                    <a:pt x="-241" y="26934"/>
                    <a:pt x="108658" y="-25878"/>
                    <a:pt x="124146" y="15894"/>
                  </a:cubicBezTo>
                  <a:close/>
                </a:path>
              </a:pathLst>
            </a:custGeom>
            <a:gradFill>
              <a:gsLst>
                <a:gs pos="0">
                  <a:srgbClr val="FEBBBA"/>
                </a:gs>
                <a:gs pos="50000">
                  <a:srgbClr val="FEA6A4"/>
                </a:gs>
                <a:gs pos="100000">
                  <a:srgbClr val="FF928E"/>
                </a:gs>
              </a:gsLst>
              <a:lin ang="640086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59" name="任意多边形: 形状 158"/>
            <p:cNvSpPr/>
            <p:nvPr/>
          </p:nvSpPr>
          <p:spPr>
            <a:xfrm>
              <a:off x="4833834" y="1948148"/>
              <a:ext cx="223596" cy="319672"/>
            </a:xfrm>
            <a:custGeom>
              <a:avLst/>
              <a:gdLst>
                <a:gd name="connsiteX0" fmla="*/ 89430 w 223596"/>
                <a:gd name="connsiteY0" fmla="*/ 123045 h 319672"/>
                <a:gd name="connsiteX1" fmla="*/ 96628 w 223596"/>
                <a:gd name="connsiteY1" fmla="*/ 212008 h 319672"/>
                <a:gd name="connsiteX2" fmla="*/ 97356 w 223596"/>
                <a:gd name="connsiteY2" fmla="*/ 215324 h 319672"/>
                <a:gd name="connsiteX3" fmla="*/ 131647 w 223596"/>
                <a:gd name="connsiteY3" fmla="*/ 232227 h 319672"/>
                <a:gd name="connsiteX4" fmla="*/ 183933 w 223596"/>
                <a:gd name="connsiteY4" fmla="*/ 213544 h 319672"/>
                <a:gd name="connsiteX5" fmla="*/ 195377 w 223596"/>
                <a:gd name="connsiteY5" fmla="*/ 225676 h 319672"/>
                <a:gd name="connsiteX6" fmla="*/ 190282 w 223596"/>
                <a:gd name="connsiteY6" fmla="*/ 309099 h 319672"/>
                <a:gd name="connsiteX7" fmla="*/ 177099 w 223596"/>
                <a:gd name="connsiteY7" fmla="*/ 319451 h 319672"/>
                <a:gd name="connsiteX8" fmla="*/ 85062 w 223596"/>
                <a:gd name="connsiteY8" fmla="*/ 303276 h 319672"/>
                <a:gd name="connsiteX9" fmla="*/ 76975 w 223596"/>
                <a:gd name="connsiteY9" fmla="*/ 293611 h 319672"/>
                <a:gd name="connsiteX10" fmla="*/ 55219 w 223596"/>
                <a:gd name="connsiteY10" fmla="*/ 186694 h 319672"/>
                <a:gd name="connsiteX11" fmla="*/ 15671 w 223596"/>
                <a:gd name="connsiteY11" fmla="*/ 162107 h 319672"/>
                <a:gd name="connsiteX12" fmla="*/ 7583 w 223596"/>
                <a:gd name="connsiteY12" fmla="*/ 156851 h 319672"/>
                <a:gd name="connsiteX13" fmla="*/ 18866 w 223596"/>
                <a:gd name="connsiteY13" fmla="*/ 106303 h 319672"/>
                <a:gd name="connsiteX14" fmla="*/ 23395 w 223596"/>
                <a:gd name="connsiteY14" fmla="*/ 89283 h 319672"/>
                <a:gd name="connsiteX15" fmla="*/ 23152 w 223596"/>
                <a:gd name="connsiteY15" fmla="*/ 88875 h 319672"/>
                <a:gd name="connsiteX16" fmla="*/ 31442 w 223596"/>
                <a:gd name="connsiteY16" fmla="*/ 41360 h 319672"/>
                <a:gd name="connsiteX17" fmla="*/ 87408 w 223596"/>
                <a:gd name="connsiteY17" fmla="*/ 42654 h 319672"/>
                <a:gd name="connsiteX18" fmla="*/ 103340 w 223596"/>
                <a:gd name="connsiteY18" fmla="*/ 40875 h 319672"/>
                <a:gd name="connsiteX19" fmla="*/ 114380 w 223596"/>
                <a:gd name="connsiteY19" fmla="*/ 38853 h 319672"/>
                <a:gd name="connsiteX20" fmla="*/ 129827 w 223596"/>
                <a:gd name="connsiteY20" fmla="*/ 31412 h 319672"/>
                <a:gd name="connsiteX21" fmla="*/ 130232 w 223596"/>
                <a:gd name="connsiteY21" fmla="*/ 30038 h 319672"/>
                <a:gd name="connsiteX22" fmla="*/ 167919 w 223596"/>
                <a:gd name="connsiteY22" fmla="*/ -129 h 319672"/>
                <a:gd name="connsiteX23" fmla="*/ 222349 w 223596"/>
                <a:gd name="connsiteY23" fmla="*/ 74883 h 319672"/>
                <a:gd name="connsiteX24" fmla="*/ 142403 w 223596"/>
                <a:gd name="connsiteY24" fmla="*/ 95547 h 319672"/>
                <a:gd name="connsiteX25" fmla="*/ 93433 w 223596"/>
                <a:gd name="connsiteY25" fmla="*/ 112935 h 319672"/>
                <a:gd name="connsiteX26" fmla="*/ 89430 w 223596"/>
                <a:gd name="connsiteY26" fmla="*/ 123045 h 3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596" h="319672">
                  <a:moveTo>
                    <a:pt x="89430" y="123045"/>
                  </a:moveTo>
                  <a:lnTo>
                    <a:pt x="96628" y="212008"/>
                  </a:lnTo>
                  <a:cubicBezTo>
                    <a:pt x="96709" y="213144"/>
                    <a:pt x="96951" y="214260"/>
                    <a:pt x="97356" y="215324"/>
                  </a:cubicBezTo>
                  <a:cubicBezTo>
                    <a:pt x="99782" y="221875"/>
                    <a:pt x="109810" y="243630"/>
                    <a:pt x="131647" y="232227"/>
                  </a:cubicBezTo>
                  <a:cubicBezTo>
                    <a:pt x="151462" y="221672"/>
                    <a:pt x="169699" y="212372"/>
                    <a:pt x="183933" y="213544"/>
                  </a:cubicBezTo>
                  <a:cubicBezTo>
                    <a:pt x="190282" y="214078"/>
                    <a:pt x="195215" y="219307"/>
                    <a:pt x="195377" y="225676"/>
                  </a:cubicBezTo>
                  <a:cubicBezTo>
                    <a:pt x="195822" y="253574"/>
                    <a:pt x="194123" y="281464"/>
                    <a:pt x="190282" y="309099"/>
                  </a:cubicBezTo>
                  <a:cubicBezTo>
                    <a:pt x="189230" y="315444"/>
                    <a:pt x="183528" y="319936"/>
                    <a:pt x="177099" y="319451"/>
                  </a:cubicBezTo>
                  <a:cubicBezTo>
                    <a:pt x="157770" y="318076"/>
                    <a:pt x="117049" y="314032"/>
                    <a:pt x="85062" y="303276"/>
                  </a:cubicBezTo>
                  <a:cubicBezTo>
                    <a:pt x="80817" y="301772"/>
                    <a:pt x="77703" y="298067"/>
                    <a:pt x="76975" y="293611"/>
                  </a:cubicBezTo>
                  <a:cubicBezTo>
                    <a:pt x="73174" y="271613"/>
                    <a:pt x="61406" y="204648"/>
                    <a:pt x="55219" y="186694"/>
                  </a:cubicBezTo>
                  <a:cubicBezTo>
                    <a:pt x="49437" y="169669"/>
                    <a:pt x="25780" y="163846"/>
                    <a:pt x="15671" y="162107"/>
                  </a:cubicBezTo>
                  <a:cubicBezTo>
                    <a:pt x="12355" y="161549"/>
                    <a:pt x="9444" y="159645"/>
                    <a:pt x="7583" y="156851"/>
                  </a:cubicBezTo>
                  <a:cubicBezTo>
                    <a:pt x="952" y="147024"/>
                    <a:pt x="-10411" y="123328"/>
                    <a:pt x="18866" y="106303"/>
                  </a:cubicBezTo>
                  <a:cubicBezTo>
                    <a:pt x="24810" y="102854"/>
                    <a:pt x="26832" y="95235"/>
                    <a:pt x="23395" y="89283"/>
                  </a:cubicBezTo>
                  <a:cubicBezTo>
                    <a:pt x="23314" y="89146"/>
                    <a:pt x="23233" y="89008"/>
                    <a:pt x="23152" y="88875"/>
                  </a:cubicBezTo>
                  <a:cubicBezTo>
                    <a:pt x="15712" y="76743"/>
                    <a:pt x="9444" y="57535"/>
                    <a:pt x="31442" y="41360"/>
                  </a:cubicBezTo>
                  <a:cubicBezTo>
                    <a:pt x="53440" y="25185"/>
                    <a:pt x="75115" y="34122"/>
                    <a:pt x="87408" y="42654"/>
                  </a:cubicBezTo>
                  <a:cubicBezTo>
                    <a:pt x="92463" y="46011"/>
                    <a:pt x="99175" y="45263"/>
                    <a:pt x="103340" y="40875"/>
                  </a:cubicBezTo>
                  <a:cubicBezTo>
                    <a:pt x="106252" y="37971"/>
                    <a:pt x="110619" y="37167"/>
                    <a:pt x="114380" y="38853"/>
                  </a:cubicBezTo>
                  <a:cubicBezTo>
                    <a:pt x="120688" y="41069"/>
                    <a:pt x="127644" y="37737"/>
                    <a:pt x="129827" y="31412"/>
                  </a:cubicBezTo>
                  <a:cubicBezTo>
                    <a:pt x="129989" y="30964"/>
                    <a:pt x="130110" y="30503"/>
                    <a:pt x="130232" y="30038"/>
                  </a:cubicBezTo>
                  <a:cubicBezTo>
                    <a:pt x="133507" y="16612"/>
                    <a:pt x="142767" y="963"/>
                    <a:pt x="167919" y="-129"/>
                  </a:cubicBezTo>
                  <a:cubicBezTo>
                    <a:pt x="212401" y="-2030"/>
                    <a:pt x="227646" y="44353"/>
                    <a:pt x="222349" y="74883"/>
                  </a:cubicBezTo>
                  <a:cubicBezTo>
                    <a:pt x="217052" y="105414"/>
                    <a:pt x="168567" y="104605"/>
                    <a:pt x="142403" y="95547"/>
                  </a:cubicBezTo>
                  <a:cubicBezTo>
                    <a:pt x="122467" y="88632"/>
                    <a:pt x="101966" y="104807"/>
                    <a:pt x="93433" y="112935"/>
                  </a:cubicBezTo>
                  <a:cubicBezTo>
                    <a:pt x="90562" y="115487"/>
                    <a:pt x="89106" y="119231"/>
                    <a:pt x="89430" y="123045"/>
                  </a:cubicBezTo>
                  <a:close/>
                </a:path>
              </a:pathLst>
            </a:custGeom>
            <a:gradFill>
              <a:gsLst>
                <a:gs pos="0">
                  <a:schemeClr val="accent4">
                    <a:lumMod val="90000"/>
                    <a:lumOff val="10000"/>
                  </a:schemeClr>
                </a:gs>
                <a:gs pos="70000">
                  <a:schemeClr val="accent4"/>
                </a:gs>
              </a:gsLst>
              <a:lin ang="2037539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0" name="任意多边形: 形状 159"/>
            <p:cNvSpPr/>
            <p:nvPr/>
          </p:nvSpPr>
          <p:spPr>
            <a:xfrm>
              <a:off x="4841771" y="2103173"/>
              <a:ext cx="51406" cy="68685"/>
            </a:xfrm>
            <a:custGeom>
              <a:avLst/>
              <a:gdLst>
                <a:gd name="connsiteX0" fmla="*/ 50033 w 51406"/>
                <a:gd name="connsiteY0" fmla="*/ 63776 h 68685"/>
                <a:gd name="connsiteX1" fmla="*/ 36244 w 51406"/>
                <a:gd name="connsiteY1" fmla="*/ 2270 h 68685"/>
                <a:gd name="connsiteX2" fmla="*/ 3611 w 51406"/>
                <a:gd name="connsiteY2" fmla="*/ 40767 h 68685"/>
                <a:gd name="connsiteX3" fmla="*/ 50033 w 51406"/>
                <a:gd name="connsiteY3" fmla="*/ 63776 h 68685"/>
              </a:gdLst>
              <a:ahLst/>
              <a:cxnLst>
                <a:cxn ang="0">
                  <a:pos x="connsiteX0" y="connsiteY0"/>
                </a:cxn>
                <a:cxn ang="0">
                  <a:pos x="connsiteX1" y="connsiteY1"/>
                </a:cxn>
                <a:cxn ang="0">
                  <a:pos x="connsiteX2" y="connsiteY2"/>
                </a:cxn>
                <a:cxn ang="0">
                  <a:pos x="connsiteX3" y="connsiteY3"/>
                </a:cxn>
              </a:cxnLst>
              <a:rect l="l" t="t" r="r" b="b"/>
              <a:pathLst>
                <a:path w="51406" h="68685">
                  <a:moveTo>
                    <a:pt x="50033" y="63776"/>
                  </a:moveTo>
                  <a:cubicBezTo>
                    <a:pt x="50033" y="63776"/>
                    <a:pt x="57029" y="10479"/>
                    <a:pt x="36244" y="2270"/>
                  </a:cubicBezTo>
                  <a:cubicBezTo>
                    <a:pt x="15459" y="-5938"/>
                    <a:pt x="-10057" y="6314"/>
                    <a:pt x="3611" y="40767"/>
                  </a:cubicBezTo>
                  <a:cubicBezTo>
                    <a:pt x="20594" y="83995"/>
                    <a:pt x="50033" y="63776"/>
                    <a:pt x="50033" y="63776"/>
                  </a:cubicBezTo>
                  <a:close/>
                </a:path>
              </a:pathLst>
            </a:custGeom>
            <a:gradFill>
              <a:gsLst>
                <a:gs pos="0">
                  <a:srgbClr val="FEBBBA"/>
                </a:gs>
                <a:gs pos="50000">
                  <a:srgbClr val="FEA6A4"/>
                </a:gs>
                <a:gs pos="100000">
                  <a:srgbClr val="FF928E"/>
                </a:gs>
              </a:gsLst>
              <a:lin ang="1763138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1" name="任意多边形: 形状 160"/>
            <p:cNvSpPr/>
            <p:nvPr/>
          </p:nvSpPr>
          <p:spPr>
            <a:xfrm>
              <a:off x="4712387" y="2371012"/>
              <a:ext cx="403399" cy="417553"/>
            </a:xfrm>
            <a:custGeom>
              <a:avLst/>
              <a:gdLst>
                <a:gd name="connsiteX0" fmla="*/ 390582 w 403399"/>
                <a:gd name="connsiteY0" fmla="*/ 336874 h 417553"/>
                <a:gd name="connsiteX1" fmla="*/ 148360 w 403399"/>
                <a:gd name="connsiteY1" fmla="*/ 56518 h 417553"/>
                <a:gd name="connsiteX2" fmla="*/ 843 w 403399"/>
                <a:gd name="connsiteY2" fmla="*/ 136626 h 417553"/>
                <a:gd name="connsiteX3" fmla="*/ 403158 w 403399"/>
                <a:gd name="connsiteY3" fmla="*/ 380506 h 417553"/>
                <a:gd name="connsiteX4" fmla="*/ 390582 w 403399"/>
                <a:gd name="connsiteY4" fmla="*/ 336874 h 41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99" h="417553">
                  <a:moveTo>
                    <a:pt x="390582" y="336874"/>
                  </a:moveTo>
                  <a:cubicBezTo>
                    <a:pt x="136512" y="416617"/>
                    <a:pt x="150018" y="59026"/>
                    <a:pt x="148360" y="56518"/>
                  </a:cubicBezTo>
                  <a:cubicBezTo>
                    <a:pt x="47629" y="-97428"/>
                    <a:pt x="-8903" y="107713"/>
                    <a:pt x="843" y="136626"/>
                  </a:cubicBezTo>
                  <a:cubicBezTo>
                    <a:pt x="90170" y="460128"/>
                    <a:pt x="315409" y="443953"/>
                    <a:pt x="403158" y="380506"/>
                  </a:cubicBezTo>
                  <a:cubicBezTo>
                    <a:pt x="394262" y="367748"/>
                    <a:pt x="389854" y="352406"/>
                    <a:pt x="390582" y="336874"/>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62" name="任意多边形: 形状 161"/>
            <p:cNvSpPr/>
            <p:nvPr/>
          </p:nvSpPr>
          <p:spPr>
            <a:xfrm>
              <a:off x="4853068" y="2440328"/>
              <a:ext cx="63621" cy="212869"/>
            </a:xfrm>
            <a:custGeom>
              <a:avLst/>
              <a:gdLst>
                <a:gd name="connsiteX0" fmla="*/ 54991 w 63621"/>
                <a:gd name="connsiteY0" fmla="*/ 212401 h 212869"/>
                <a:gd name="connsiteX1" fmla="*/ 51473 w 63621"/>
                <a:gd name="connsiteY1" fmla="*/ 209692 h 212869"/>
                <a:gd name="connsiteX2" fmla="*/ -206 w 63621"/>
                <a:gd name="connsiteY2" fmla="*/ 6977 h 212869"/>
                <a:gd name="connsiteX3" fmla="*/ 5535 w 63621"/>
                <a:gd name="connsiteY3" fmla="*/ -148 h 212869"/>
                <a:gd name="connsiteX4" fmla="*/ 12653 w 63621"/>
                <a:gd name="connsiteY4" fmla="*/ 5594 h 212869"/>
                <a:gd name="connsiteX5" fmla="*/ 12693 w 63621"/>
                <a:gd name="connsiteY5" fmla="*/ 6492 h 212869"/>
                <a:gd name="connsiteX6" fmla="*/ 62351 w 63621"/>
                <a:gd name="connsiteY6" fmla="*/ 202736 h 212869"/>
                <a:gd name="connsiteX7" fmla="*/ 60410 w 63621"/>
                <a:gd name="connsiteY7" fmla="*/ 211673 h 212869"/>
                <a:gd name="connsiteX8" fmla="*/ 54991 w 63621"/>
                <a:gd name="connsiteY8" fmla="*/ 212401 h 2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1" h="212869">
                  <a:moveTo>
                    <a:pt x="54991" y="212401"/>
                  </a:moveTo>
                  <a:cubicBezTo>
                    <a:pt x="53535" y="211932"/>
                    <a:pt x="52282" y="210973"/>
                    <a:pt x="51473" y="209692"/>
                  </a:cubicBezTo>
                  <a:cubicBezTo>
                    <a:pt x="12976" y="149722"/>
                    <a:pt x="2139" y="66340"/>
                    <a:pt x="-206" y="6977"/>
                  </a:cubicBezTo>
                  <a:cubicBezTo>
                    <a:pt x="-570" y="3422"/>
                    <a:pt x="1977" y="236"/>
                    <a:pt x="5535" y="-148"/>
                  </a:cubicBezTo>
                  <a:cubicBezTo>
                    <a:pt x="9094" y="-528"/>
                    <a:pt x="12289" y="2039"/>
                    <a:pt x="12653" y="5594"/>
                  </a:cubicBezTo>
                  <a:cubicBezTo>
                    <a:pt x="12693" y="5893"/>
                    <a:pt x="12693" y="6192"/>
                    <a:pt x="12693" y="6492"/>
                  </a:cubicBezTo>
                  <a:cubicBezTo>
                    <a:pt x="14553" y="53763"/>
                    <a:pt x="23490" y="142160"/>
                    <a:pt x="62351" y="202736"/>
                  </a:cubicBezTo>
                  <a:cubicBezTo>
                    <a:pt x="64292" y="205741"/>
                    <a:pt x="63402" y="209740"/>
                    <a:pt x="60410" y="211673"/>
                  </a:cubicBezTo>
                  <a:cubicBezTo>
                    <a:pt x="58792" y="212688"/>
                    <a:pt x="56811" y="212955"/>
                    <a:pt x="54991" y="212401"/>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3" name="任意多边形: 形状 162"/>
            <p:cNvSpPr/>
            <p:nvPr/>
          </p:nvSpPr>
          <p:spPr>
            <a:xfrm>
              <a:off x="4704765" y="2497145"/>
              <a:ext cx="140938" cy="237285"/>
            </a:xfrm>
            <a:custGeom>
              <a:avLst/>
              <a:gdLst>
                <a:gd name="connsiteX0" fmla="*/ 132367 w 140938"/>
                <a:gd name="connsiteY0" fmla="*/ 236823 h 237285"/>
                <a:gd name="connsiteX1" fmla="*/ 130102 w 140938"/>
                <a:gd name="connsiteY1" fmla="*/ 235610 h 237285"/>
                <a:gd name="connsiteX2" fmla="*/ 95 w 140938"/>
                <a:gd name="connsiteY2" fmla="*/ 8349 h 237285"/>
                <a:gd name="connsiteX3" fmla="*/ 4179 w 140938"/>
                <a:gd name="connsiteY3" fmla="*/ 153 h 237285"/>
                <a:gd name="connsiteX4" fmla="*/ 12347 w 140938"/>
                <a:gd name="connsiteY4" fmla="*/ 4225 h 237285"/>
                <a:gd name="connsiteX5" fmla="*/ 12550 w 140938"/>
                <a:gd name="connsiteY5" fmla="*/ 4912 h 237285"/>
                <a:gd name="connsiteX6" fmla="*/ 138433 w 140938"/>
                <a:gd name="connsiteY6" fmla="*/ 225702 h 237285"/>
                <a:gd name="connsiteX7" fmla="*/ 139160 w 140938"/>
                <a:gd name="connsiteY7" fmla="*/ 234821 h 237285"/>
                <a:gd name="connsiteX8" fmla="*/ 132367 w 140938"/>
                <a:gd name="connsiteY8" fmla="*/ 236823 h 23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38" h="237285">
                  <a:moveTo>
                    <a:pt x="132367" y="236823"/>
                  </a:moveTo>
                  <a:cubicBezTo>
                    <a:pt x="131559" y="236572"/>
                    <a:pt x="130750" y="236160"/>
                    <a:pt x="130102" y="235610"/>
                  </a:cubicBezTo>
                  <a:cubicBezTo>
                    <a:pt x="72034" y="187084"/>
                    <a:pt x="28321" y="110495"/>
                    <a:pt x="95" y="8349"/>
                  </a:cubicBezTo>
                  <a:cubicBezTo>
                    <a:pt x="-1037" y="4961"/>
                    <a:pt x="782" y="1293"/>
                    <a:pt x="4179" y="153"/>
                  </a:cubicBezTo>
                  <a:cubicBezTo>
                    <a:pt x="7536" y="-984"/>
                    <a:pt x="11216" y="836"/>
                    <a:pt x="12347" y="4225"/>
                  </a:cubicBezTo>
                  <a:cubicBezTo>
                    <a:pt x="12428" y="4451"/>
                    <a:pt x="12509" y="4678"/>
                    <a:pt x="12550" y="4912"/>
                  </a:cubicBezTo>
                  <a:cubicBezTo>
                    <a:pt x="40048" y="104470"/>
                    <a:pt x="82386" y="178795"/>
                    <a:pt x="138433" y="225702"/>
                  </a:cubicBezTo>
                  <a:cubicBezTo>
                    <a:pt x="141142" y="228020"/>
                    <a:pt x="141466" y="232100"/>
                    <a:pt x="139160" y="234821"/>
                  </a:cubicBezTo>
                  <a:cubicBezTo>
                    <a:pt x="137503" y="236783"/>
                    <a:pt x="134834" y="237567"/>
                    <a:pt x="132367" y="236823"/>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4" name="任意多边形: 形状 163"/>
            <p:cNvSpPr/>
            <p:nvPr/>
          </p:nvSpPr>
          <p:spPr>
            <a:xfrm>
              <a:off x="5103255" y="2633383"/>
              <a:ext cx="149576" cy="118321"/>
            </a:xfrm>
            <a:custGeom>
              <a:avLst/>
              <a:gdLst>
                <a:gd name="connsiteX0" fmla="*/ 149335 w 149576"/>
                <a:gd name="connsiteY0" fmla="*/ -186 h 118321"/>
                <a:gd name="connsiteX1" fmla="*/ 115489 w 149576"/>
                <a:gd name="connsiteY1" fmla="*/ 29455 h 118321"/>
                <a:gd name="connsiteX2" fmla="*/ 78528 w 149576"/>
                <a:gd name="connsiteY2" fmla="*/ 34146 h 118321"/>
                <a:gd name="connsiteX3" fmla="*/ 64254 w 149576"/>
                <a:gd name="connsiteY3" fmla="*/ 20235 h 118321"/>
                <a:gd name="connsiteX4" fmla="*/ 19772 w 149576"/>
                <a:gd name="connsiteY4" fmla="*/ 67548 h 118321"/>
                <a:gd name="connsiteX5" fmla="*/ -163 w 149576"/>
                <a:gd name="connsiteY5" fmla="*/ 74503 h 118321"/>
                <a:gd name="connsiteX6" fmla="*/ 12413 w 149576"/>
                <a:gd name="connsiteY6" fmla="*/ 118135 h 118321"/>
                <a:gd name="connsiteX7" fmla="*/ 28588 w 149576"/>
                <a:gd name="connsiteY7" fmla="*/ 112231 h 118321"/>
                <a:gd name="connsiteX8" fmla="*/ 124142 w 149576"/>
                <a:gd name="connsiteY8" fmla="*/ 64394 h 118321"/>
                <a:gd name="connsiteX9" fmla="*/ 149335 w 149576"/>
                <a:gd name="connsiteY9" fmla="*/ -186 h 11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76" h="118321">
                  <a:moveTo>
                    <a:pt x="149335" y="-186"/>
                  </a:moveTo>
                  <a:cubicBezTo>
                    <a:pt x="149335" y="-186"/>
                    <a:pt x="145291" y="6406"/>
                    <a:pt x="115489" y="29455"/>
                  </a:cubicBezTo>
                  <a:cubicBezTo>
                    <a:pt x="85686" y="52505"/>
                    <a:pt x="55802" y="65849"/>
                    <a:pt x="78528" y="34146"/>
                  </a:cubicBezTo>
                  <a:cubicBezTo>
                    <a:pt x="101254" y="2443"/>
                    <a:pt x="90215" y="-13894"/>
                    <a:pt x="64254" y="20235"/>
                  </a:cubicBezTo>
                  <a:cubicBezTo>
                    <a:pt x="38293" y="54365"/>
                    <a:pt x="19772" y="67548"/>
                    <a:pt x="19772" y="67548"/>
                  </a:cubicBezTo>
                  <a:cubicBezTo>
                    <a:pt x="12938" y="70245"/>
                    <a:pt x="6266" y="72562"/>
                    <a:pt x="-163" y="74503"/>
                  </a:cubicBezTo>
                  <a:cubicBezTo>
                    <a:pt x="-891" y="90035"/>
                    <a:pt x="3516" y="105377"/>
                    <a:pt x="12413" y="118135"/>
                  </a:cubicBezTo>
                  <a:cubicBezTo>
                    <a:pt x="22684" y="114739"/>
                    <a:pt x="28588" y="112231"/>
                    <a:pt x="28588" y="112231"/>
                  </a:cubicBezTo>
                  <a:cubicBezTo>
                    <a:pt x="28588" y="112231"/>
                    <a:pt x="107280" y="97917"/>
                    <a:pt x="124142" y="64394"/>
                  </a:cubicBezTo>
                  <a:cubicBezTo>
                    <a:pt x="134454" y="43661"/>
                    <a:pt x="142865" y="22047"/>
                    <a:pt x="149335" y="-186"/>
                  </a:cubicBezTo>
                  <a:close/>
                </a:path>
              </a:pathLst>
            </a:custGeom>
            <a:gradFill>
              <a:gsLst>
                <a:gs pos="0">
                  <a:srgbClr val="FEBBBA"/>
                </a:gs>
                <a:gs pos="50000">
                  <a:srgbClr val="FEA6A4"/>
                </a:gs>
                <a:gs pos="100000">
                  <a:srgbClr val="FF928E"/>
                </a:gs>
              </a:gsLst>
              <a:lin ang="1679632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65" name="任意多边形: 形状 164"/>
            <p:cNvSpPr/>
            <p:nvPr/>
          </p:nvSpPr>
          <p:spPr>
            <a:xfrm>
              <a:off x="5346230" y="1770727"/>
              <a:ext cx="673873" cy="695647"/>
            </a:xfrm>
            <a:custGeom>
              <a:avLst/>
              <a:gdLst>
                <a:gd name="connsiteX0" fmla="*/ 481062 w 673873"/>
                <a:gd name="connsiteY0" fmla="*/ 695462 h 695647"/>
                <a:gd name="connsiteX1" fmla="*/ 42555 w 673873"/>
                <a:gd name="connsiteY1" fmla="*/ 136329 h 695647"/>
                <a:gd name="connsiteX2" fmla="*/ 673020 w 673873"/>
                <a:gd name="connsiteY2" fmla="*/ 243529 h 695647"/>
                <a:gd name="connsiteX3" fmla="*/ 481062 w 673873"/>
                <a:gd name="connsiteY3" fmla="*/ 695462 h 695647"/>
              </a:gdLst>
              <a:ahLst/>
              <a:cxnLst>
                <a:cxn ang="0">
                  <a:pos x="connsiteX0" y="connsiteY0"/>
                </a:cxn>
                <a:cxn ang="0">
                  <a:pos x="connsiteX1" y="connsiteY1"/>
                </a:cxn>
                <a:cxn ang="0">
                  <a:pos x="connsiteX2" y="connsiteY2"/>
                </a:cxn>
                <a:cxn ang="0">
                  <a:pos x="connsiteX3" y="connsiteY3"/>
                </a:cxn>
              </a:cxnLst>
              <a:rect l="l" t="t" r="r" b="b"/>
              <a:pathLst>
                <a:path w="673873" h="695647">
                  <a:moveTo>
                    <a:pt x="481062" y="695462"/>
                  </a:moveTo>
                  <a:cubicBezTo>
                    <a:pt x="481062" y="695462"/>
                    <a:pt x="-170472" y="373375"/>
                    <a:pt x="42555" y="136329"/>
                  </a:cubicBezTo>
                  <a:cubicBezTo>
                    <a:pt x="255581" y="-100718"/>
                    <a:pt x="652923" y="-5932"/>
                    <a:pt x="673020" y="243529"/>
                  </a:cubicBezTo>
                  <a:cubicBezTo>
                    <a:pt x="693118" y="492990"/>
                    <a:pt x="209643" y="434477"/>
                    <a:pt x="481062" y="695462"/>
                  </a:cubicBezTo>
                  <a:close/>
                </a:path>
              </a:pathLst>
            </a:custGeom>
            <a:solidFill>
              <a:srgbClr val="FFFFFF"/>
            </a:solidFill>
            <a:ln w="4044" cap="flat">
              <a:noFill/>
              <a:prstDash val="solid"/>
              <a:miter/>
            </a:ln>
          </p:spPr>
          <p:txBody>
            <a:bodyPr rtlCol="0" anchor="ctr"/>
            <a:lstStyle/>
            <a:p>
              <a:endParaRPr lang="zh-CN" altLang="en-US" dirty="0">
                <a:cs typeface="思源黑体 CN Normal" panose="020B0400000000000000" charset="-122"/>
              </a:endParaRPr>
            </a:p>
          </p:txBody>
        </p:sp>
        <p:sp>
          <p:nvSpPr>
            <p:cNvPr id="166" name="任意多边形: 形状 165"/>
            <p:cNvSpPr/>
            <p:nvPr/>
          </p:nvSpPr>
          <p:spPr>
            <a:xfrm>
              <a:off x="5438056" y="1961892"/>
              <a:ext cx="300736" cy="13183"/>
            </a:xfrm>
            <a:custGeom>
              <a:avLst/>
              <a:gdLst>
                <a:gd name="connsiteX0" fmla="*/ 5845 w 300736"/>
                <a:gd name="connsiteY0" fmla="*/ 12978 h 13183"/>
                <a:gd name="connsiteX1" fmla="*/ 293398 w 300736"/>
                <a:gd name="connsiteY1" fmla="*/ 12978 h 13183"/>
                <a:gd name="connsiteX2" fmla="*/ 300475 w 300736"/>
                <a:gd name="connsiteY2" fmla="*/ 6924 h 13183"/>
                <a:gd name="connsiteX3" fmla="*/ 294450 w 300736"/>
                <a:gd name="connsiteY3" fmla="*/ -164 h 13183"/>
                <a:gd name="connsiteX4" fmla="*/ 293398 w 300736"/>
                <a:gd name="connsiteY4" fmla="*/ -164 h 13183"/>
                <a:gd name="connsiteX5" fmla="*/ 5845 w 300736"/>
                <a:gd name="connsiteY5" fmla="*/ -164 h 13183"/>
                <a:gd name="connsiteX6" fmla="*/ -221 w 300736"/>
                <a:gd name="connsiteY6" fmla="*/ 6924 h 13183"/>
                <a:gd name="connsiteX7" fmla="*/ 5845 w 300736"/>
                <a:gd name="connsiteY7" fmla="*/ 12978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36" h="13183">
                  <a:moveTo>
                    <a:pt x="5845" y="12978"/>
                  </a:moveTo>
                  <a:lnTo>
                    <a:pt x="293398" y="12978"/>
                  </a:lnTo>
                  <a:cubicBezTo>
                    <a:pt x="297037" y="13261"/>
                    <a:pt x="300192" y="10552"/>
                    <a:pt x="300475" y="6924"/>
                  </a:cubicBezTo>
                  <a:cubicBezTo>
                    <a:pt x="300758" y="3293"/>
                    <a:pt x="298048" y="119"/>
                    <a:pt x="294450" y="-164"/>
                  </a:cubicBezTo>
                  <a:cubicBezTo>
                    <a:pt x="294085" y="-193"/>
                    <a:pt x="293722" y="-193"/>
                    <a:pt x="293398" y="-164"/>
                  </a:cubicBezTo>
                  <a:lnTo>
                    <a:pt x="5845" y="-164"/>
                  </a:lnTo>
                  <a:cubicBezTo>
                    <a:pt x="2206" y="119"/>
                    <a:pt x="-504" y="3293"/>
                    <a:pt x="-221" y="6924"/>
                  </a:cubicBezTo>
                  <a:cubicBezTo>
                    <a:pt x="62" y="10155"/>
                    <a:pt x="2610" y="12723"/>
                    <a:pt x="5845"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67" name="任意多边形: 形状 166"/>
            <p:cNvSpPr/>
            <p:nvPr/>
          </p:nvSpPr>
          <p:spPr>
            <a:xfrm>
              <a:off x="5810003" y="1961893"/>
              <a:ext cx="98506" cy="13183"/>
            </a:xfrm>
            <a:custGeom>
              <a:avLst/>
              <a:gdLst>
                <a:gd name="connsiteX0" fmla="*/ 6856 w 98506"/>
                <a:gd name="connsiteY0" fmla="*/ 12977 h 13183"/>
                <a:gd name="connsiteX1" fmla="*/ 92180 w 98506"/>
                <a:gd name="connsiteY1" fmla="*/ 12977 h 13183"/>
                <a:gd name="connsiteX2" fmla="*/ 98245 w 98506"/>
                <a:gd name="connsiteY2" fmla="*/ 5888 h 13183"/>
                <a:gd name="connsiteX3" fmla="*/ 92180 w 98506"/>
                <a:gd name="connsiteY3" fmla="*/ -165 h 13183"/>
                <a:gd name="connsiteX4" fmla="*/ 6856 w 98506"/>
                <a:gd name="connsiteY4" fmla="*/ -165 h 13183"/>
                <a:gd name="connsiteX5" fmla="*/ -221 w 98506"/>
                <a:gd name="connsiteY5" fmla="*/ 5888 h 13183"/>
                <a:gd name="connsiteX6" fmla="*/ 5805 w 98506"/>
                <a:gd name="connsiteY6" fmla="*/ 12977 h 13183"/>
                <a:gd name="connsiteX7" fmla="*/ 6856 w 98506"/>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06" h="13183">
                  <a:moveTo>
                    <a:pt x="6856" y="12977"/>
                  </a:moveTo>
                  <a:lnTo>
                    <a:pt x="92180" y="12977"/>
                  </a:lnTo>
                  <a:cubicBezTo>
                    <a:pt x="95819" y="12694"/>
                    <a:pt x="98528" y="9520"/>
                    <a:pt x="98245" y="5888"/>
                  </a:cubicBezTo>
                  <a:cubicBezTo>
                    <a:pt x="97962" y="2657"/>
                    <a:pt x="95414" y="89"/>
                    <a:pt x="92180"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68" name="任意多边形: 形状 167"/>
            <p:cNvSpPr/>
            <p:nvPr/>
          </p:nvSpPr>
          <p:spPr>
            <a:xfrm>
              <a:off x="5428351" y="2020103"/>
              <a:ext cx="120181" cy="13142"/>
            </a:xfrm>
            <a:custGeom>
              <a:avLst/>
              <a:gdLst>
                <a:gd name="connsiteX0" fmla="*/ 5845 w 120181"/>
                <a:gd name="connsiteY0" fmla="*/ 12957 h 13142"/>
                <a:gd name="connsiteX1" fmla="*/ 113854 w 120181"/>
                <a:gd name="connsiteY1" fmla="*/ 12957 h 13142"/>
                <a:gd name="connsiteX2" fmla="*/ 119920 w 120181"/>
                <a:gd name="connsiteY2" fmla="*/ 5868 h 13142"/>
                <a:gd name="connsiteX3" fmla="*/ 113854 w 120181"/>
                <a:gd name="connsiteY3" fmla="*/ -186 h 13142"/>
                <a:gd name="connsiteX4" fmla="*/ 5845 w 120181"/>
                <a:gd name="connsiteY4" fmla="*/ -186 h 13142"/>
                <a:gd name="connsiteX5" fmla="*/ -221 w 120181"/>
                <a:gd name="connsiteY5" fmla="*/ 6903 h 13142"/>
                <a:gd name="connsiteX6" fmla="*/ 5845 w 120181"/>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81" h="13142">
                  <a:moveTo>
                    <a:pt x="5845" y="12957"/>
                  </a:moveTo>
                  <a:lnTo>
                    <a:pt x="113854" y="12957"/>
                  </a:lnTo>
                  <a:cubicBezTo>
                    <a:pt x="117494" y="12674"/>
                    <a:pt x="120203" y="9499"/>
                    <a:pt x="119920" y="5868"/>
                  </a:cubicBezTo>
                  <a:cubicBezTo>
                    <a:pt x="119637" y="2637"/>
                    <a:pt x="117089" y="69"/>
                    <a:pt x="113854"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69" name="任意多边形: 形状 168"/>
            <p:cNvSpPr/>
            <p:nvPr/>
          </p:nvSpPr>
          <p:spPr>
            <a:xfrm>
              <a:off x="5693785" y="2020082"/>
              <a:ext cx="206030" cy="13184"/>
            </a:xfrm>
            <a:custGeom>
              <a:avLst/>
              <a:gdLst>
                <a:gd name="connsiteX0" fmla="*/ 6856 w 206030"/>
                <a:gd name="connsiteY0" fmla="*/ 12978 h 13184"/>
                <a:gd name="connsiteX1" fmla="*/ 198693 w 206030"/>
                <a:gd name="connsiteY1" fmla="*/ 12978 h 13184"/>
                <a:gd name="connsiteX2" fmla="*/ 205769 w 206030"/>
                <a:gd name="connsiteY2" fmla="*/ 6924 h 13184"/>
                <a:gd name="connsiteX3" fmla="*/ 199744 w 206030"/>
                <a:gd name="connsiteY3" fmla="*/ -164 h 13184"/>
                <a:gd name="connsiteX4" fmla="*/ 198693 w 206030"/>
                <a:gd name="connsiteY4" fmla="*/ -164 h 13184"/>
                <a:gd name="connsiteX5" fmla="*/ 6856 w 206030"/>
                <a:gd name="connsiteY5" fmla="*/ -164 h 13184"/>
                <a:gd name="connsiteX6" fmla="*/ -221 w 206030"/>
                <a:gd name="connsiteY6" fmla="*/ 5889 h 13184"/>
                <a:gd name="connsiteX7" fmla="*/ 5805 w 206030"/>
                <a:gd name="connsiteY7" fmla="*/ 12978 h 13184"/>
                <a:gd name="connsiteX8" fmla="*/ 6856 w 206030"/>
                <a:gd name="connsiteY8" fmla="*/ 12978 h 1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030" h="13184">
                  <a:moveTo>
                    <a:pt x="6856" y="12978"/>
                  </a:moveTo>
                  <a:lnTo>
                    <a:pt x="198693" y="12978"/>
                  </a:lnTo>
                  <a:cubicBezTo>
                    <a:pt x="202332" y="13261"/>
                    <a:pt x="205486" y="10551"/>
                    <a:pt x="205769" y="6924"/>
                  </a:cubicBezTo>
                  <a:cubicBezTo>
                    <a:pt x="206053" y="3293"/>
                    <a:pt x="203343" y="119"/>
                    <a:pt x="199744" y="-164"/>
                  </a:cubicBezTo>
                  <a:cubicBezTo>
                    <a:pt x="199380" y="-193"/>
                    <a:pt x="199016" y="-193"/>
                    <a:pt x="198693" y="-164"/>
                  </a:cubicBezTo>
                  <a:lnTo>
                    <a:pt x="6856" y="-164"/>
                  </a:lnTo>
                  <a:cubicBezTo>
                    <a:pt x="3216" y="-447"/>
                    <a:pt x="62" y="2262"/>
                    <a:pt x="-221" y="5889"/>
                  </a:cubicBezTo>
                  <a:cubicBezTo>
                    <a:pt x="-504" y="9520"/>
                    <a:pt x="2206" y="12695"/>
                    <a:pt x="5805" y="12978"/>
                  </a:cubicBezTo>
                  <a:cubicBezTo>
                    <a:pt x="6168" y="13006"/>
                    <a:pt x="6532" y="13006"/>
                    <a:pt x="6856"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70" name="任意多边形: 形状 169"/>
            <p:cNvSpPr/>
            <p:nvPr/>
          </p:nvSpPr>
          <p:spPr>
            <a:xfrm>
              <a:off x="5417675" y="2078313"/>
              <a:ext cx="300291" cy="13183"/>
            </a:xfrm>
            <a:custGeom>
              <a:avLst/>
              <a:gdLst>
                <a:gd name="connsiteX0" fmla="*/ 6856 w 300291"/>
                <a:gd name="connsiteY0" fmla="*/ 12977 h 13183"/>
                <a:gd name="connsiteX1" fmla="*/ 293964 w 300291"/>
                <a:gd name="connsiteY1" fmla="*/ 12977 h 13183"/>
                <a:gd name="connsiteX2" fmla="*/ 300030 w 300291"/>
                <a:gd name="connsiteY2" fmla="*/ 5888 h 13183"/>
                <a:gd name="connsiteX3" fmla="*/ 293964 w 300291"/>
                <a:gd name="connsiteY3" fmla="*/ -165 h 13183"/>
                <a:gd name="connsiteX4" fmla="*/ 6856 w 300291"/>
                <a:gd name="connsiteY4" fmla="*/ -165 h 13183"/>
                <a:gd name="connsiteX5" fmla="*/ -221 w 300291"/>
                <a:gd name="connsiteY5" fmla="*/ 5888 h 13183"/>
                <a:gd name="connsiteX6" fmla="*/ 5805 w 300291"/>
                <a:gd name="connsiteY6" fmla="*/ 12977 h 13183"/>
                <a:gd name="connsiteX7" fmla="*/ 6856 w 300291"/>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91" h="13183">
                  <a:moveTo>
                    <a:pt x="6856" y="12977"/>
                  </a:moveTo>
                  <a:lnTo>
                    <a:pt x="293964" y="12977"/>
                  </a:lnTo>
                  <a:cubicBezTo>
                    <a:pt x="297604" y="12694"/>
                    <a:pt x="300313" y="9520"/>
                    <a:pt x="300030" y="5888"/>
                  </a:cubicBezTo>
                  <a:cubicBezTo>
                    <a:pt x="299747" y="2657"/>
                    <a:pt x="297199" y="90"/>
                    <a:pt x="293964"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71" name="任意多边形: 形状 170"/>
            <p:cNvSpPr/>
            <p:nvPr/>
          </p:nvSpPr>
          <p:spPr>
            <a:xfrm>
              <a:off x="5777572" y="2078334"/>
              <a:ext cx="111567" cy="13142"/>
            </a:xfrm>
            <a:custGeom>
              <a:avLst/>
              <a:gdLst>
                <a:gd name="connsiteX0" fmla="*/ 5845 w 111567"/>
                <a:gd name="connsiteY0" fmla="*/ 12957 h 13142"/>
                <a:gd name="connsiteX1" fmla="*/ 105241 w 111567"/>
                <a:gd name="connsiteY1" fmla="*/ 12957 h 13142"/>
                <a:gd name="connsiteX2" fmla="*/ 111307 w 111567"/>
                <a:gd name="connsiteY2" fmla="*/ 5868 h 13142"/>
                <a:gd name="connsiteX3" fmla="*/ 105241 w 111567"/>
                <a:gd name="connsiteY3" fmla="*/ -186 h 13142"/>
                <a:gd name="connsiteX4" fmla="*/ 5845 w 111567"/>
                <a:gd name="connsiteY4" fmla="*/ -186 h 13142"/>
                <a:gd name="connsiteX5" fmla="*/ -221 w 111567"/>
                <a:gd name="connsiteY5" fmla="*/ 6903 h 13142"/>
                <a:gd name="connsiteX6" fmla="*/ 5845 w 111567"/>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67" h="13142">
                  <a:moveTo>
                    <a:pt x="5845" y="12957"/>
                  </a:moveTo>
                  <a:lnTo>
                    <a:pt x="105241" y="12957"/>
                  </a:lnTo>
                  <a:cubicBezTo>
                    <a:pt x="108880" y="12674"/>
                    <a:pt x="111590" y="9499"/>
                    <a:pt x="111307" y="5868"/>
                  </a:cubicBezTo>
                  <a:cubicBezTo>
                    <a:pt x="111024" y="2637"/>
                    <a:pt x="108476" y="69"/>
                    <a:pt x="105241"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任意多边形: 形状 231"/>
          <p:cNvSpPr/>
          <p:nvPr/>
        </p:nvSpPr>
        <p:spPr>
          <a:xfrm flipH="1">
            <a:off x="0" y="0"/>
            <a:ext cx="5195227" cy="6858000"/>
          </a:xfrm>
          <a:custGeom>
            <a:avLst/>
            <a:gdLst>
              <a:gd name="connsiteX0" fmla="*/ 5195227 w 5195227"/>
              <a:gd name="connsiteY0" fmla="*/ 0 h 6858000"/>
              <a:gd name="connsiteX1" fmla="*/ 0 w 5195227"/>
              <a:gd name="connsiteY1" fmla="*/ 0 h 6858000"/>
              <a:gd name="connsiteX2" fmla="*/ 49943 w 5195227"/>
              <a:gd name="connsiteY2" fmla="*/ 132951 h 6858000"/>
              <a:gd name="connsiteX3" fmla="*/ 1944131 w 5195227"/>
              <a:gd name="connsiteY3" fmla="*/ 2433262 h 6858000"/>
              <a:gd name="connsiteX4" fmla="*/ 762763 w 5195227"/>
              <a:gd name="connsiteY4" fmla="*/ 5958757 h 6858000"/>
              <a:gd name="connsiteX5" fmla="*/ 282592 w 5195227"/>
              <a:gd name="connsiteY5" fmla="*/ 6649009 h 6858000"/>
              <a:gd name="connsiteX6" fmla="*/ 202545 w 5195227"/>
              <a:gd name="connsiteY6" fmla="*/ 6858000 h 6858000"/>
              <a:gd name="connsiteX7" fmla="*/ 5195227 w 519522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5227" h="6858000">
                <a:moveTo>
                  <a:pt x="5195227" y="0"/>
                </a:moveTo>
                <a:lnTo>
                  <a:pt x="0" y="0"/>
                </a:lnTo>
                <a:lnTo>
                  <a:pt x="49943" y="132951"/>
                </a:lnTo>
                <a:cubicBezTo>
                  <a:pt x="274607" y="670626"/>
                  <a:pt x="788243" y="1453294"/>
                  <a:pt x="1944131" y="2433262"/>
                </a:cubicBezTo>
                <a:cubicBezTo>
                  <a:pt x="4255911" y="4393201"/>
                  <a:pt x="1776189" y="4934033"/>
                  <a:pt x="762763" y="5958757"/>
                </a:cubicBezTo>
                <a:cubicBezTo>
                  <a:pt x="541464" y="6182549"/>
                  <a:pt x="387192" y="6416529"/>
                  <a:pt x="282592" y="6649009"/>
                </a:cubicBezTo>
                <a:lnTo>
                  <a:pt x="202545" y="6858000"/>
                </a:lnTo>
                <a:lnTo>
                  <a:pt x="5195227" y="6858000"/>
                </a:ln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34" name="任意多边形: 形状 233"/>
          <p:cNvSpPr/>
          <p:nvPr/>
        </p:nvSpPr>
        <p:spPr>
          <a:xfrm flipH="1">
            <a:off x="0" y="1405146"/>
            <a:ext cx="6367134" cy="5452855"/>
          </a:xfrm>
          <a:custGeom>
            <a:avLst/>
            <a:gdLst>
              <a:gd name="connsiteX0" fmla="*/ 6367134 w 6367134"/>
              <a:gd name="connsiteY0" fmla="*/ 0 h 5452855"/>
              <a:gd name="connsiteX1" fmla="*/ 6228441 w 6367134"/>
              <a:gd name="connsiteY1" fmla="*/ 96529 h 5452855"/>
              <a:gd name="connsiteX2" fmla="*/ 5777052 w 6367134"/>
              <a:gd name="connsiteY2" fmla="*/ 557298 h 5452855"/>
              <a:gd name="connsiteX3" fmla="*/ 4586600 w 6367134"/>
              <a:gd name="connsiteY3" fmla="*/ 3127417 h 5452855"/>
              <a:gd name="connsiteX4" fmla="*/ 3262322 w 6367134"/>
              <a:gd name="connsiteY4" fmla="*/ 3957167 h 5452855"/>
              <a:gd name="connsiteX5" fmla="*/ 2043731 w 6367134"/>
              <a:gd name="connsiteY5" fmla="*/ 4056868 h 5452855"/>
              <a:gd name="connsiteX6" fmla="*/ 911327 w 6367134"/>
              <a:gd name="connsiteY6" fmla="*/ 4411368 h 5452855"/>
              <a:gd name="connsiteX7" fmla="*/ 319313 w 6367134"/>
              <a:gd name="connsiteY7" fmla="*/ 4862912 h 5452855"/>
              <a:gd name="connsiteX8" fmla="*/ 53827 w 6367134"/>
              <a:gd name="connsiteY8" fmla="*/ 5295114 h 5452855"/>
              <a:gd name="connsiteX9" fmla="*/ 0 w 6367134"/>
              <a:gd name="connsiteY9" fmla="*/ 5452855 h 5452855"/>
              <a:gd name="connsiteX10" fmla="*/ 6367134 w 6367134"/>
              <a:gd name="connsiteY10" fmla="*/ 5452855 h 545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7134" h="5452855">
                <a:moveTo>
                  <a:pt x="6367134" y="0"/>
                </a:moveTo>
                <a:lnTo>
                  <a:pt x="6228441" y="96529"/>
                </a:lnTo>
                <a:cubicBezTo>
                  <a:pt x="6060610" y="225230"/>
                  <a:pt x="5908174" y="379220"/>
                  <a:pt x="5777052" y="557298"/>
                </a:cubicBezTo>
                <a:cubicBezTo>
                  <a:pt x="5214726" y="1321020"/>
                  <a:pt x="5162661" y="2374107"/>
                  <a:pt x="4586600" y="3127417"/>
                </a:cubicBezTo>
                <a:cubicBezTo>
                  <a:pt x="4258488" y="3553326"/>
                  <a:pt x="3788709" y="3847670"/>
                  <a:pt x="3262322" y="3957167"/>
                </a:cubicBezTo>
                <a:cubicBezTo>
                  <a:pt x="2863510" y="4038702"/>
                  <a:pt x="2448746" y="4009011"/>
                  <a:pt x="2043731" y="4056868"/>
                </a:cubicBezTo>
                <a:cubicBezTo>
                  <a:pt x="1647533" y="4103707"/>
                  <a:pt x="1263500" y="4223904"/>
                  <a:pt x="911327" y="4411368"/>
                </a:cubicBezTo>
                <a:cubicBezTo>
                  <a:pt x="691095" y="4528797"/>
                  <a:pt x="482606" y="4674141"/>
                  <a:pt x="319313" y="4862912"/>
                </a:cubicBezTo>
                <a:cubicBezTo>
                  <a:pt x="206261" y="4993467"/>
                  <a:pt x="119146" y="5139241"/>
                  <a:pt x="53827" y="5295114"/>
                </a:cubicBezTo>
                <a:lnTo>
                  <a:pt x="0" y="5452855"/>
                </a:lnTo>
                <a:lnTo>
                  <a:pt x="6367134" y="5452855"/>
                </a:ln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9" name="任意多边形: 形状 88"/>
          <p:cNvSpPr/>
          <p:nvPr/>
        </p:nvSpPr>
        <p:spPr>
          <a:xfrm flipH="1" flipV="1">
            <a:off x="0" y="5613502"/>
            <a:ext cx="3327400" cy="1244498"/>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5" name="文本框 285"/>
          <p:cNvSpPr txBox="1"/>
          <p:nvPr/>
        </p:nvSpPr>
        <p:spPr>
          <a:xfrm>
            <a:off x="634829" y="596059"/>
            <a:ext cx="3793076" cy="830997"/>
          </a:xfrm>
          <a:prstGeom prst="rect">
            <a:avLst/>
          </a:prstGeom>
          <a:noFill/>
        </p:spPr>
        <p:txBody>
          <a:bodyPr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dirty="0">
                <a:ln>
                  <a:noFill/>
                </a:ln>
                <a:solidFill>
                  <a:schemeClr val="tx1">
                    <a:lumMod val="75000"/>
                    <a:lumOff val="25000"/>
                  </a:schemeClr>
                </a:solidFill>
                <a:uLnTx/>
                <a:uFillTx/>
                <a:latin typeface="+mj-ea"/>
                <a:ea typeface="+mj-ea"/>
                <a:cs typeface="思源黑体 CN Normal" panose="020B0400000000000000" charset="-122"/>
              </a:rPr>
              <a:t>目 录</a:t>
            </a:r>
            <a:endParaRPr kumimoji="0" lang="zh-CN" altLang="en-US" sz="5400" b="0" i="0" u="none" strike="noStrike" kern="1200" cap="none" spc="0" normalizeH="0" baseline="0" noProof="0" dirty="0">
              <a:ln>
                <a:noFill/>
              </a:ln>
              <a:solidFill>
                <a:schemeClr val="tx1">
                  <a:lumMod val="75000"/>
                  <a:lumOff val="25000"/>
                </a:schemeClr>
              </a:solidFill>
              <a:uLnTx/>
              <a:uFillTx/>
              <a:latin typeface="+mj-ea"/>
              <a:ea typeface="+mj-ea"/>
              <a:cs typeface="思源黑体 CN Normal" panose="020B0400000000000000" charset="-122"/>
            </a:endParaRPr>
          </a:p>
        </p:txBody>
      </p:sp>
      <p:sp>
        <p:nvSpPr>
          <p:cNvPr id="97" name="文本框 96"/>
          <p:cNvSpPr txBox="1"/>
          <p:nvPr/>
        </p:nvSpPr>
        <p:spPr>
          <a:xfrm>
            <a:off x="673100" y="1326952"/>
            <a:ext cx="5711450" cy="615553"/>
          </a:xfrm>
          <a:prstGeom prst="rect">
            <a:avLst/>
          </a:prstGeom>
          <a:noFill/>
        </p:spPr>
        <p:txBody>
          <a:bodyPr wrap="squar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chemeClr val="accent2"/>
                </a:solidFill>
                <a:uLnTx/>
                <a:uFillTx/>
                <a:latin typeface="+mj-ea"/>
                <a:ea typeface="+mj-ea"/>
                <a:cs typeface="思源黑体 CN Normal" panose="020B0400000000000000" charset="-122"/>
              </a:rPr>
              <a:t>CONTENTS</a:t>
            </a:r>
            <a:endParaRPr kumimoji="0" lang="en-US" altLang="zh-CN" sz="4000" b="0" i="0" u="none" strike="noStrike" kern="1200" cap="none" spc="0" normalizeH="0" baseline="0" noProof="0" dirty="0">
              <a:ln>
                <a:noFill/>
              </a:ln>
              <a:solidFill>
                <a:schemeClr val="accent2"/>
              </a:solidFill>
              <a:uLnTx/>
              <a:uFillTx/>
              <a:latin typeface="+mj-ea"/>
              <a:ea typeface="+mj-ea"/>
              <a:cs typeface="思源黑体 CN Normal" panose="020B0400000000000000" charset="-122"/>
            </a:endParaRPr>
          </a:p>
        </p:txBody>
      </p:sp>
      <p:sp>
        <p:nvSpPr>
          <p:cNvPr id="209" name="椭圆 208"/>
          <p:cNvSpPr/>
          <p:nvPr/>
        </p:nvSpPr>
        <p:spPr>
          <a:xfrm>
            <a:off x="4804090" y="2540549"/>
            <a:ext cx="772557" cy="772557"/>
          </a:xfrm>
          <a:prstGeom prst="ellipse">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10" name="任意多边形: 形状 2"/>
          <p:cNvSpPr txBox="1"/>
          <p:nvPr/>
        </p:nvSpPr>
        <p:spPr>
          <a:xfrm flipH="1">
            <a:off x="4803801" y="2657448"/>
            <a:ext cx="773134" cy="553998"/>
          </a:xfrm>
          <a:prstGeom prst="rect">
            <a:avLst/>
          </a:prstGeom>
          <a:noFill/>
        </p:spPr>
        <p:txBody>
          <a:bodyPr wrap="square" lIns="0" tIns="0" rIns="0" bIns="0" rtlCol="0" anchor="ctr" anchorCtr="0">
            <a:noAutofit/>
          </a:bodyPr>
          <a:lstStyle/>
          <a:p>
            <a:pPr algn="ctr"/>
            <a:r>
              <a:rPr lang="en-US" altLang="zh-CN" sz="3200" dirty="0">
                <a:ln w="12700">
                  <a:noFill/>
                </a:ln>
                <a:solidFill>
                  <a:schemeClr val="bg1"/>
                </a:solidFill>
                <a:latin typeface="+mj-ea"/>
                <a:ea typeface="+mj-ea"/>
                <a:cs typeface="思源黑体 CN Normal" panose="020B0400000000000000" charset="-122"/>
              </a:rPr>
              <a:t>01</a:t>
            </a:r>
            <a:endParaRPr lang="en-US" altLang="zh-CN" sz="3200" dirty="0">
              <a:ln w="12700">
                <a:noFill/>
              </a:ln>
              <a:solidFill>
                <a:schemeClr val="bg1"/>
              </a:solidFill>
              <a:latin typeface="+mj-ea"/>
              <a:ea typeface="+mj-ea"/>
              <a:cs typeface="思源黑体 CN Normal" panose="020B0400000000000000" charset="-122"/>
            </a:endParaRPr>
          </a:p>
        </p:txBody>
      </p:sp>
      <p:sp>
        <p:nvSpPr>
          <p:cNvPr id="211" name="文本框 210"/>
          <p:cNvSpPr txBox="1"/>
          <p:nvPr/>
        </p:nvSpPr>
        <p:spPr>
          <a:xfrm>
            <a:off x="5745808" y="2593738"/>
            <a:ext cx="2332186" cy="459678"/>
          </a:xfrm>
          <a:prstGeom prst="rect">
            <a:avLst/>
          </a:prstGeom>
          <a:noFill/>
          <a:effectLst/>
        </p:spPr>
        <p:txBody>
          <a:bodyPr wrap="square" lIns="0" tIns="0" rIns="0" bIns="0" rtlCol="0">
            <a:noAutofit/>
          </a:bodyPr>
          <a:lstStyle/>
          <a:p>
            <a:pPr>
              <a:lnSpc>
                <a:spcPct val="110000"/>
              </a:lnSpc>
            </a:pPr>
            <a:r>
              <a:rPr lang="zh-CN" altLang="en-US" sz="2800" dirty="0">
                <a:solidFill>
                  <a:schemeClr val="tx1">
                    <a:lumMod val="75000"/>
                    <a:lumOff val="25000"/>
                  </a:schemeClr>
                </a:solidFill>
                <a:latin typeface="+mj-ea"/>
                <a:ea typeface="+mj-ea"/>
                <a:cs typeface="思源黑体 CN Normal" panose="020B0400000000000000" charset="-122"/>
              </a:rPr>
              <a:t>什么是</a:t>
            </a:r>
            <a:r>
              <a:rPr lang="en-US" altLang="zh-CN" sz="2800" dirty="0">
                <a:solidFill>
                  <a:schemeClr val="tx1">
                    <a:lumMod val="75000"/>
                    <a:lumOff val="25000"/>
                  </a:schemeClr>
                </a:solidFill>
                <a:latin typeface="+mj-ea"/>
                <a:ea typeface="+mj-ea"/>
                <a:cs typeface="思源黑体 CN Normal" panose="020B0400000000000000" charset="-122"/>
              </a:rPr>
              <a:t>AI</a:t>
            </a:r>
            <a:r>
              <a:rPr lang="zh-CN" altLang="en-US" sz="2800" dirty="0">
                <a:solidFill>
                  <a:schemeClr val="tx1">
                    <a:lumMod val="75000"/>
                    <a:lumOff val="25000"/>
                  </a:schemeClr>
                </a:solidFill>
                <a:latin typeface="+mj-ea"/>
                <a:ea typeface="+mj-ea"/>
                <a:cs typeface="思源黑体 CN Normal" panose="020B0400000000000000" charset="-122"/>
              </a:rPr>
              <a:t>视频</a:t>
            </a:r>
            <a:endParaRPr lang="zh-CN" altLang="en-US" sz="2800" dirty="0">
              <a:solidFill>
                <a:schemeClr val="tx1">
                  <a:lumMod val="75000"/>
                  <a:lumOff val="25000"/>
                </a:schemeClr>
              </a:solidFill>
              <a:latin typeface="+mj-ea"/>
              <a:ea typeface="+mj-ea"/>
              <a:cs typeface="思源黑体 CN Normal" panose="020B0400000000000000" charset="-122"/>
            </a:endParaRPr>
          </a:p>
        </p:txBody>
      </p:sp>
      <p:sp>
        <p:nvSpPr>
          <p:cNvPr id="212" name="矩形 211"/>
          <p:cNvSpPr/>
          <p:nvPr/>
        </p:nvSpPr>
        <p:spPr>
          <a:xfrm>
            <a:off x="5764857" y="3097393"/>
            <a:ext cx="2115509" cy="18466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sp>
        <p:nvSpPr>
          <p:cNvPr id="205" name="椭圆 204"/>
          <p:cNvSpPr/>
          <p:nvPr/>
        </p:nvSpPr>
        <p:spPr>
          <a:xfrm>
            <a:off x="8405012" y="2540549"/>
            <a:ext cx="772557" cy="772557"/>
          </a:xfrm>
          <a:prstGeom prst="ellipse">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06" name="任意多边形: 形状 2"/>
          <p:cNvSpPr txBox="1"/>
          <p:nvPr/>
        </p:nvSpPr>
        <p:spPr>
          <a:xfrm flipH="1">
            <a:off x="8404723" y="2657448"/>
            <a:ext cx="773134" cy="553998"/>
          </a:xfrm>
          <a:prstGeom prst="rect">
            <a:avLst/>
          </a:prstGeom>
          <a:noFill/>
        </p:spPr>
        <p:txBody>
          <a:bodyPr wrap="square" lIns="0" tIns="0" rIns="0" bIns="0" rtlCol="0" anchor="ctr" anchorCtr="0">
            <a:noAutofit/>
          </a:bodyPr>
          <a:lstStyle/>
          <a:p>
            <a:pPr algn="ctr"/>
            <a:r>
              <a:rPr lang="en-US" altLang="zh-CN" sz="3200" dirty="0">
                <a:ln w="12700">
                  <a:noFill/>
                </a:ln>
                <a:solidFill>
                  <a:schemeClr val="bg1"/>
                </a:solidFill>
                <a:latin typeface="+mj-ea"/>
                <a:ea typeface="+mj-ea"/>
                <a:cs typeface="思源黑体 CN Normal" panose="020B0400000000000000" charset="-122"/>
              </a:rPr>
              <a:t>02</a:t>
            </a:r>
            <a:endParaRPr lang="en-US" altLang="zh-CN" sz="3200" dirty="0">
              <a:ln w="12700">
                <a:noFill/>
              </a:ln>
              <a:solidFill>
                <a:schemeClr val="bg1"/>
              </a:solidFill>
              <a:latin typeface="+mj-ea"/>
              <a:ea typeface="+mj-ea"/>
              <a:cs typeface="思源黑体 CN Normal" panose="020B0400000000000000" charset="-122"/>
            </a:endParaRPr>
          </a:p>
        </p:txBody>
      </p:sp>
      <p:sp>
        <p:nvSpPr>
          <p:cNvPr id="207" name="文本框 206"/>
          <p:cNvSpPr txBox="1"/>
          <p:nvPr/>
        </p:nvSpPr>
        <p:spPr>
          <a:xfrm>
            <a:off x="9346565" y="2593975"/>
            <a:ext cx="2599055" cy="459740"/>
          </a:xfrm>
          <a:prstGeom prst="rect">
            <a:avLst/>
          </a:prstGeom>
          <a:noFill/>
          <a:effectLst/>
        </p:spPr>
        <p:txBody>
          <a:bodyPr wrap="square" lIns="0" tIns="0" rIns="0" bIns="0" rtlCol="0">
            <a:noAutofit/>
          </a:bodyPr>
          <a:lstStyle/>
          <a:p>
            <a:pPr>
              <a:lnSpc>
                <a:spcPct val="110000"/>
              </a:lnSpc>
            </a:pPr>
            <a:r>
              <a:rPr lang="zh-CN" altLang="en-US" sz="2800" dirty="0">
                <a:solidFill>
                  <a:schemeClr val="tx1">
                    <a:lumMod val="75000"/>
                    <a:lumOff val="25000"/>
                  </a:schemeClr>
                </a:solidFill>
                <a:latin typeface="+mj-ea"/>
                <a:ea typeface="+mj-ea"/>
                <a:cs typeface="思源黑体 CN Normal" panose="020B0400000000000000" charset="-122"/>
              </a:rPr>
              <a:t>工作流模块</a:t>
            </a:r>
            <a:r>
              <a:rPr lang="zh-CN" altLang="en-US" sz="2800" dirty="0">
                <a:solidFill>
                  <a:schemeClr val="tx1">
                    <a:lumMod val="75000"/>
                    <a:lumOff val="25000"/>
                  </a:schemeClr>
                </a:solidFill>
                <a:latin typeface="+mj-ea"/>
                <a:ea typeface="+mj-ea"/>
                <a:cs typeface="思源黑体 CN Normal" panose="020B0400000000000000" charset="-122"/>
              </a:rPr>
              <a:t>介绍</a:t>
            </a:r>
            <a:endParaRPr lang="zh-CN" altLang="en-US" sz="2800" dirty="0">
              <a:solidFill>
                <a:schemeClr val="tx1">
                  <a:lumMod val="75000"/>
                  <a:lumOff val="25000"/>
                </a:schemeClr>
              </a:solidFill>
              <a:latin typeface="+mj-ea"/>
              <a:ea typeface="+mj-ea"/>
              <a:cs typeface="思源黑体 CN Normal" panose="020B0400000000000000" charset="-122"/>
            </a:endParaRPr>
          </a:p>
        </p:txBody>
      </p:sp>
      <p:sp>
        <p:nvSpPr>
          <p:cNvPr id="208" name="矩形 207"/>
          <p:cNvSpPr/>
          <p:nvPr/>
        </p:nvSpPr>
        <p:spPr>
          <a:xfrm>
            <a:off x="9365779" y="3097393"/>
            <a:ext cx="2115509" cy="18466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sp>
        <p:nvSpPr>
          <p:cNvPr id="201" name="椭圆 200"/>
          <p:cNvSpPr/>
          <p:nvPr/>
        </p:nvSpPr>
        <p:spPr>
          <a:xfrm>
            <a:off x="4804090" y="4193801"/>
            <a:ext cx="772557" cy="772557"/>
          </a:xfrm>
          <a:prstGeom prst="ellipse">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02" name="任意多边形: 形状 2"/>
          <p:cNvSpPr txBox="1"/>
          <p:nvPr/>
        </p:nvSpPr>
        <p:spPr>
          <a:xfrm flipH="1">
            <a:off x="4803801" y="4310700"/>
            <a:ext cx="773134" cy="553998"/>
          </a:xfrm>
          <a:prstGeom prst="rect">
            <a:avLst/>
          </a:prstGeom>
          <a:noFill/>
        </p:spPr>
        <p:txBody>
          <a:bodyPr wrap="square" lIns="0" tIns="0" rIns="0" bIns="0" rtlCol="0" anchor="ctr" anchorCtr="0">
            <a:noAutofit/>
          </a:bodyPr>
          <a:lstStyle/>
          <a:p>
            <a:pPr algn="ctr"/>
            <a:r>
              <a:rPr lang="en-US" altLang="zh-CN" sz="3200" dirty="0">
                <a:ln w="12700">
                  <a:noFill/>
                </a:ln>
                <a:solidFill>
                  <a:schemeClr val="bg1"/>
                </a:solidFill>
                <a:latin typeface="+mj-ea"/>
                <a:ea typeface="+mj-ea"/>
                <a:cs typeface="思源黑体 CN Normal" panose="020B0400000000000000" charset="-122"/>
              </a:rPr>
              <a:t>03</a:t>
            </a:r>
            <a:endParaRPr lang="en-US" altLang="zh-CN" sz="3200" dirty="0">
              <a:ln w="12700">
                <a:noFill/>
              </a:ln>
              <a:solidFill>
                <a:schemeClr val="bg1"/>
              </a:solidFill>
              <a:latin typeface="+mj-ea"/>
              <a:ea typeface="+mj-ea"/>
              <a:cs typeface="思源黑体 CN Normal" panose="020B0400000000000000" charset="-122"/>
            </a:endParaRPr>
          </a:p>
        </p:txBody>
      </p:sp>
      <p:sp>
        <p:nvSpPr>
          <p:cNvPr id="203" name="文本框 202"/>
          <p:cNvSpPr txBox="1"/>
          <p:nvPr/>
        </p:nvSpPr>
        <p:spPr>
          <a:xfrm>
            <a:off x="5746115" y="4246880"/>
            <a:ext cx="2599055" cy="459740"/>
          </a:xfrm>
          <a:prstGeom prst="rect">
            <a:avLst/>
          </a:prstGeom>
          <a:noFill/>
          <a:effectLst/>
        </p:spPr>
        <p:txBody>
          <a:bodyPr wrap="square" lIns="0" tIns="0" rIns="0" bIns="0" rtlCol="0">
            <a:noAutofit/>
          </a:bodyPr>
          <a:lstStyle/>
          <a:p>
            <a:pPr>
              <a:lnSpc>
                <a:spcPct val="110000"/>
              </a:lnSpc>
            </a:pPr>
            <a:r>
              <a:rPr lang="zh-CN" altLang="en-US" sz="2800" dirty="0">
                <a:solidFill>
                  <a:schemeClr val="tx1">
                    <a:lumMod val="75000"/>
                    <a:lumOff val="25000"/>
                  </a:schemeClr>
                </a:solidFill>
                <a:latin typeface="+mj-ea"/>
                <a:ea typeface="+mj-ea"/>
                <a:cs typeface="思源黑体 CN Normal" panose="020B0400000000000000" charset="-122"/>
              </a:rPr>
              <a:t>如何使用</a:t>
            </a:r>
            <a:r>
              <a:rPr lang="zh-CN" altLang="en-US" sz="2800" dirty="0">
                <a:solidFill>
                  <a:schemeClr val="tx1">
                    <a:lumMod val="75000"/>
                    <a:lumOff val="25000"/>
                  </a:schemeClr>
                </a:solidFill>
                <a:latin typeface="+mj-ea"/>
                <a:ea typeface="+mj-ea"/>
                <a:cs typeface="思源黑体 CN Normal" panose="020B0400000000000000" charset="-122"/>
              </a:rPr>
              <a:t>工作流</a:t>
            </a:r>
            <a:endParaRPr lang="zh-CN" altLang="en-US" sz="2800" dirty="0">
              <a:solidFill>
                <a:schemeClr val="tx1">
                  <a:lumMod val="75000"/>
                  <a:lumOff val="25000"/>
                </a:schemeClr>
              </a:solidFill>
              <a:latin typeface="+mj-ea"/>
              <a:ea typeface="+mj-ea"/>
              <a:cs typeface="思源黑体 CN Normal" panose="020B0400000000000000" charset="-122"/>
            </a:endParaRPr>
          </a:p>
        </p:txBody>
      </p:sp>
      <p:sp>
        <p:nvSpPr>
          <p:cNvPr id="204" name="矩形 203"/>
          <p:cNvSpPr/>
          <p:nvPr/>
        </p:nvSpPr>
        <p:spPr>
          <a:xfrm>
            <a:off x="5764857" y="4750645"/>
            <a:ext cx="2115509" cy="18466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sp>
        <p:nvSpPr>
          <p:cNvPr id="197" name="椭圆 196"/>
          <p:cNvSpPr/>
          <p:nvPr/>
        </p:nvSpPr>
        <p:spPr>
          <a:xfrm>
            <a:off x="8405012" y="4193801"/>
            <a:ext cx="772557" cy="772557"/>
          </a:xfrm>
          <a:prstGeom prst="ellipse">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98" name="任意多边形: 形状 2"/>
          <p:cNvSpPr txBox="1"/>
          <p:nvPr/>
        </p:nvSpPr>
        <p:spPr>
          <a:xfrm flipH="1">
            <a:off x="8404723" y="4310700"/>
            <a:ext cx="773134" cy="553998"/>
          </a:xfrm>
          <a:prstGeom prst="rect">
            <a:avLst/>
          </a:prstGeom>
          <a:noFill/>
        </p:spPr>
        <p:txBody>
          <a:bodyPr wrap="square" lIns="0" tIns="0" rIns="0" bIns="0" rtlCol="0" anchor="ctr" anchorCtr="0">
            <a:noAutofit/>
          </a:bodyPr>
          <a:lstStyle/>
          <a:p>
            <a:pPr algn="ctr"/>
            <a:r>
              <a:rPr lang="en-US" altLang="zh-CN" sz="3200" dirty="0">
                <a:ln w="12700">
                  <a:noFill/>
                </a:ln>
                <a:solidFill>
                  <a:schemeClr val="bg1"/>
                </a:solidFill>
                <a:latin typeface="+mj-ea"/>
                <a:ea typeface="+mj-ea"/>
                <a:cs typeface="思源黑体 CN Normal" panose="020B0400000000000000" charset="-122"/>
              </a:rPr>
              <a:t>04</a:t>
            </a:r>
            <a:endParaRPr lang="en-US" altLang="zh-CN" sz="3200" dirty="0">
              <a:ln w="12700">
                <a:noFill/>
              </a:ln>
              <a:solidFill>
                <a:schemeClr val="bg1"/>
              </a:solidFill>
              <a:latin typeface="+mj-ea"/>
              <a:ea typeface="+mj-ea"/>
              <a:cs typeface="思源黑体 CN Normal" panose="020B0400000000000000" charset="-122"/>
            </a:endParaRPr>
          </a:p>
        </p:txBody>
      </p:sp>
      <p:sp>
        <p:nvSpPr>
          <p:cNvPr id="199" name="文本框 198"/>
          <p:cNvSpPr txBox="1"/>
          <p:nvPr/>
        </p:nvSpPr>
        <p:spPr>
          <a:xfrm>
            <a:off x="9346565" y="4246880"/>
            <a:ext cx="2513330" cy="459740"/>
          </a:xfrm>
          <a:prstGeom prst="rect">
            <a:avLst/>
          </a:prstGeom>
          <a:noFill/>
          <a:effectLst/>
        </p:spPr>
        <p:txBody>
          <a:bodyPr wrap="square" lIns="0" tIns="0" rIns="0" bIns="0" rtlCol="0">
            <a:noAutofit/>
          </a:bodyPr>
          <a:lstStyle/>
          <a:p>
            <a:pPr>
              <a:lnSpc>
                <a:spcPct val="110000"/>
              </a:lnSpc>
            </a:pPr>
            <a:r>
              <a:rPr lang="zh-CN" altLang="en-US" sz="2800" dirty="0">
                <a:solidFill>
                  <a:schemeClr val="tx1">
                    <a:lumMod val="75000"/>
                    <a:lumOff val="25000"/>
                  </a:schemeClr>
                </a:solidFill>
                <a:latin typeface="+mj-ea"/>
                <a:ea typeface="+mj-ea"/>
                <a:cs typeface="思源黑体 CN Normal" panose="020B0400000000000000" charset="-122"/>
              </a:rPr>
              <a:t>工作流使用</a:t>
            </a:r>
            <a:r>
              <a:rPr lang="zh-CN" altLang="en-US" sz="2800" dirty="0">
                <a:solidFill>
                  <a:schemeClr val="tx1">
                    <a:lumMod val="75000"/>
                    <a:lumOff val="25000"/>
                  </a:schemeClr>
                </a:solidFill>
                <a:latin typeface="+mj-ea"/>
                <a:ea typeface="+mj-ea"/>
                <a:cs typeface="思源黑体 CN Normal" panose="020B0400000000000000" charset="-122"/>
              </a:rPr>
              <a:t>场景</a:t>
            </a:r>
            <a:endParaRPr lang="zh-CN" altLang="en-US" sz="2800" dirty="0">
              <a:solidFill>
                <a:schemeClr val="tx1">
                  <a:lumMod val="75000"/>
                  <a:lumOff val="25000"/>
                </a:schemeClr>
              </a:solidFill>
              <a:latin typeface="+mj-ea"/>
              <a:ea typeface="+mj-ea"/>
              <a:cs typeface="思源黑体 CN Normal" panose="020B0400000000000000" charset="-122"/>
            </a:endParaRPr>
          </a:p>
        </p:txBody>
      </p:sp>
      <p:sp>
        <p:nvSpPr>
          <p:cNvPr id="200" name="矩形 199"/>
          <p:cNvSpPr/>
          <p:nvPr/>
        </p:nvSpPr>
        <p:spPr>
          <a:xfrm>
            <a:off x="9365779" y="4750645"/>
            <a:ext cx="2115509" cy="18466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sp>
        <p:nvSpPr>
          <p:cNvPr id="230" name="任意多边形: 形状 229"/>
          <p:cNvSpPr/>
          <p:nvPr/>
        </p:nvSpPr>
        <p:spPr>
          <a:xfrm>
            <a:off x="10353140" y="0"/>
            <a:ext cx="1838861" cy="507861"/>
          </a:xfrm>
          <a:custGeom>
            <a:avLst/>
            <a:gdLst>
              <a:gd name="connsiteX0" fmla="*/ 0 w 1838861"/>
              <a:gd name="connsiteY0" fmla="*/ 0 h 507861"/>
              <a:gd name="connsiteX1" fmla="*/ 1838861 w 1838861"/>
              <a:gd name="connsiteY1" fmla="*/ 0 h 507861"/>
              <a:gd name="connsiteX2" fmla="*/ 1838861 w 1838861"/>
              <a:gd name="connsiteY2" fmla="*/ 496365 h 507861"/>
              <a:gd name="connsiteX3" fmla="*/ 1787949 w 1838861"/>
              <a:gd name="connsiteY3" fmla="*/ 497761 h 507861"/>
              <a:gd name="connsiteX4" fmla="*/ 1381405 w 1838861"/>
              <a:gd name="connsiteY4" fmla="*/ 506711 h 507861"/>
              <a:gd name="connsiteX5" fmla="*/ 30146 w 1838861"/>
              <a:gd name="connsiteY5" fmla="*/ 24945 h 50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861" h="507861">
                <a:moveTo>
                  <a:pt x="0" y="0"/>
                </a:moveTo>
                <a:lnTo>
                  <a:pt x="1838861" y="0"/>
                </a:lnTo>
                <a:lnTo>
                  <a:pt x="1838861" y="496365"/>
                </a:lnTo>
                <a:lnTo>
                  <a:pt x="1787949" y="497761"/>
                </a:lnTo>
                <a:cubicBezTo>
                  <a:pt x="1652446" y="503400"/>
                  <a:pt x="1516852" y="510722"/>
                  <a:pt x="1381405" y="506711"/>
                </a:cubicBezTo>
                <a:cubicBezTo>
                  <a:pt x="894131" y="492315"/>
                  <a:pt x="421977" y="313801"/>
                  <a:pt x="30146" y="2494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19" name="组合 218"/>
          <p:cNvGrpSpPr/>
          <p:nvPr/>
        </p:nvGrpSpPr>
        <p:grpSpPr>
          <a:xfrm rot="19745793">
            <a:off x="351326" y="3257449"/>
            <a:ext cx="1279212" cy="2568469"/>
            <a:chOff x="132846" y="4536761"/>
            <a:chExt cx="1892554" cy="3799969"/>
          </a:xfrm>
        </p:grpSpPr>
        <p:grpSp>
          <p:nvGrpSpPr>
            <p:cNvPr id="220" name="组合 219"/>
            <p:cNvGrpSpPr/>
            <p:nvPr/>
          </p:nvGrpSpPr>
          <p:grpSpPr>
            <a:xfrm>
              <a:off x="970926" y="5245753"/>
              <a:ext cx="914775" cy="2665643"/>
              <a:chOff x="10572328" y="11376853"/>
              <a:chExt cx="914775" cy="2665643"/>
            </a:xfrm>
          </p:grpSpPr>
          <p:sp>
            <p:nvSpPr>
              <p:cNvPr id="227" name="任意多边形: 形状 226"/>
              <p:cNvSpPr/>
              <p:nvPr/>
            </p:nvSpPr>
            <p:spPr>
              <a:xfrm>
                <a:off x="10572328" y="11376853"/>
                <a:ext cx="914775" cy="2665643"/>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28" name="任意多边形: 形状 227"/>
              <p:cNvSpPr/>
              <p:nvPr/>
            </p:nvSpPr>
            <p:spPr>
              <a:xfrm>
                <a:off x="10690897" y="11671754"/>
                <a:ext cx="617346" cy="2302869"/>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221" name="组合 220"/>
            <p:cNvGrpSpPr/>
            <p:nvPr/>
          </p:nvGrpSpPr>
          <p:grpSpPr>
            <a:xfrm>
              <a:off x="132846" y="5545651"/>
              <a:ext cx="1514792" cy="2791079"/>
              <a:chOff x="6684492" y="11029098"/>
              <a:chExt cx="1514792" cy="2791079"/>
            </a:xfrm>
          </p:grpSpPr>
          <p:sp>
            <p:nvSpPr>
              <p:cNvPr id="225" name="任意多边形: 形状 224"/>
              <p:cNvSpPr/>
              <p:nvPr/>
            </p:nvSpPr>
            <p:spPr>
              <a:xfrm>
                <a:off x="6684492" y="11029098"/>
                <a:ext cx="1514792" cy="2791079"/>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26" name="任意多边形: 形状 225"/>
              <p:cNvSpPr/>
              <p:nvPr/>
            </p:nvSpPr>
            <p:spPr>
              <a:xfrm>
                <a:off x="6852633" y="11524379"/>
                <a:ext cx="1232671" cy="221277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222" name="组合 221"/>
            <p:cNvGrpSpPr/>
            <p:nvPr/>
          </p:nvGrpSpPr>
          <p:grpSpPr>
            <a:xfrm>
              <a:off x="705564" y="4536761"/>
              <a:ext cx="1319836" cy="3598208"/>
              <a:chOff x="7257210" y="10020208"/>
              <a:chExt cx="1319836" cy="3598208"/>
            </a:xfrm>
          </p:grpSpPr>
          <p:sp>
            <p:nvSpPr>
              <p:cNvPr id="223" name="任意多边形: 形状 222"/>
              <p:cNvSpPr/>
              <p:nvPr/>
            </p:nvSpPr>
            <p:spPr>
              <a:xfrm>
                <a:off x="7257210" y="10020208"/>
                <a:ext cx="1319836" cy="3598208"/>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224" name="任意多边形: 形状 223"/>
              <p:cNvSpPr/>
              <p:nvPr/>
            </p:nvSpPr>
            <p:spPr>
              <a:xfrm>
                <a:off x="7607983" y="10423493"/>
                <a:ext cx="665248" cy="2870470"/>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grpSp>
        <p:nvGrpSpPr>
          <p:cNvPr id="144" name="组合 143"/>
          <p:cNvGrpSpPr/>
          <p:nvPr/>
        </p:nvGrpSpPr>
        <p:grpSpPr>
          <a:xfrm>
            <a:off x="423954" y="2139157"/>
            <a:ext cx="4271558" cy="4108192"/>
            <a:chOff x="5" y="5414339"/>
            <a:chExt cx="3479113" cy="3346055"/>
          </a:xfrm>
        </p:grpSpPr>
        <p:sp>
          <p:nvSpPr>
            <p:cNvPr id="145" name="任意多边形: 形状 144"/>
            <p:cNvSpPr/>
            <p:nvPr/>
          </p:nvSpPr>
          <p:spPr>
            <a:xfrm>
              <a:off x="5" y="5414339"/>
              <a:ext cx="3337781" cy="3346055"/>
            </a:xfrm>
            <a:custGeom>
              <a:avLst/>
              <a:gdLst>
                <a:gd name="connsiteX0" fmla="*/ 3197633 w 3337781"/>
                <a:gd name="connsiteY0" fmla="*/ 2260388 h 3346055"/>
                <a:gd name="connsiteX1" fmla="*/ 1263099 w 3337781"/>
                <a:gd name="connsiteY1" fmla="*/ 3327360 h 3346055"/>
                <a:gd name="connsiteX2" fmla="*/ 512196 w 3337781"/>
                <a:gd name="connsiteY2" fmla="*/ 2991503 h 3346055"/>
                <a:gd name="connsiteX3" fmla="*/ 280617 w 3337781"/>
                <a:gd name="connsiteY3" fmla="*/ 787433 h 3346055"/>
                <a:gd name="connsiteX4" fmla="*/ 1781856 w 3337781"/>
                <a:gd name="connsiteY4" fmla="*/ 355 h 3346055"/>
                <a:gd name="connsiteX5" fmla="*/ 2786553 w 3337781"/>
                <a:gd name="connsiteY5" fmla="*/ 360491 h 3346055"/>
                <a:gd name="connsiteX6" fmla="*/ 3101327 w 3337781"/>
                <a:gd name="connsiteY6" fmla="*/ 715163 h 3346055"/>
                <a:gd name="connsiteX7" fmla="*/ 3197633 w 3337781"/>
                <a:gd name="connsiteY7" fmla="*/ 2260388 h 334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7781" h="3346055">
                  <a:moveTo>
                    <a:pt x="3197633" y="2260388"/>
                  </a:moveTo>
                  <a:cubicBezTo>
                    <a:pt x="2873916" y="3017602"/>
                    <a:pt x="2011169" y="3441956"/>
                    <a:pt x="1263099" y="3327360"/>
                  </a:cubicBezTo>
                  <a:cubicBezTo>
                    <a:pt x="1141381" y="3308746"/>
                    <a:pt x="807669" y="3253269"/>
                    <a:pt x="512196" y="2991503"/>
                  </a:cubicBezTo>
                  <a:cubicBezTo>
                    <a:pt x="-56575" y="2487799"/>
                    <a:pt x="-178212" y="1490264"/>
                    <a:pt x="280617" y="787433"/>
                  </a:cubicBezTo>
                  <a:cubicBezTo>
                    <a:pt x="614531" y="275839"/>
                    <a:pt x="1213166" y="-14172"/>
                    <a:pt x="1781856" y="355"/>
                  </a:cubicBezTo>
                  <a:cubicBezTo>
                    <a:pt x="1904383" y="3471"/>
                    <a:pt x="2373935" y="22732"/>
                    <a:pt x="2786553" y="360491"/>
                  </a:cubicBezTo>
                  <a:cubicBezTo>
                    <a:pt x="2909144" y="461770"/>
                    <a:pt x="3015328" y="581407"/>
                    <a:pt x="3101327" y="715163"/>
                  </a:cubicBezTo>
                  <a:cubicBezTo>
                    <a:pt x="3384378" y="1154771"/>
                    <a:pt x="3408697" y="1766880"/>
                    <a:pt x="3197633" y="226038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46" name="椭圆 145"/>
            <p:cNvSpPr/>
            <p:nvPr/>
          </p:nvSpPr>
          <p:spPr>
            <a:xfrm>
              <a:off x="2043041" y="5873165"/>
              <a:ext cx="1296000" cy="1296000"/>
            </a:xfrm>
            <a:prstGeom prst="ellipse">
              <a:avLst/>
            </a:pr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47" name="椭圆 146"/>
            <p:cNvSpPr/>
            <p:nvPr/>
          </p:nvSpPr>
          <p:spPr>
            <a:xfrm>
              <a:off x="874745" y="5585946"/>
              <a:ext cx="1296000" cy="1296000"/>
            </a:xfrm>
            <a:prstGeom prst="ellipse">
              <a:avLst/>
            </a:pr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48" name="椭圆 147"/>
            <p:cNvSpPr/>
            <p:nvPr/>
          </p:nvSpPr>
          <p:spPr>
            <a:xfrm>
              <a:off x="2116443" y="7158443"/>
              <a:ext cx="1296000" cy="1296000"/>
            </a:xfrm>
            <a:prstGeom prst="ellipse">
              <a:avLst/>
            </a:pr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49" name="椭圆 148"/>
            <p:cNvSpPr/>
            <p:nvPr/>
          </p:nvSpPr>
          <p:spPr>
            <a:xfrm>
              <a:off x="2109716" y="5873165"/>
              <a:ext cx="1296000" cy="1296000"/>
            </a:xfrm>
            <a:prstGeom prst="ellipse">
              <a:avLst/>
            </a:pr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150" name="任意多边形: 形状 149"/>
            <p:cNvSpPr/>
            <p:nvPr/>
          </p:nvSpPr>
          <p:spPr>
            <a:xfrm>
              <a:off x="2476770" y="6390386"/>
              <a:ext cx="550551" cy="795727"/>
            </a:xfrm>
            <a:custGeom>
              <a:avLst/>
              <a:gdLst>
                <a:gd name="connsiteX0" fmla="*/ 233 w 550551"/>
                <a:gd name="connsiteY0" fmla="*/ 26375 h 795727"/>
                <a:gd name="connsiteX1" fmla="*/ 550310 w 550551"/>
                <a:gd name="connsiteY1" fmla="*/ 24595 h 795727"/>
                <a:gd name="connsiteX2" fmla="*/ 542217 w 550551"/>
                <a:gd name="connsiteY2" fmla="*/ 275678 h 795727"/>
                <a:gd name="connsiteX3" fmla="*/ 445547 w 550551"/>
                <a:gd name="connsiteY3" fmla="*/ 780434 h 795727"/>
                <a:gd name="connsiteX4" fmla="*/ 170387 w 550551"/>
                <a:gd name="connsiteY4" fmla="*/ 773272 h 795727"/>
                <a:gd name="connsiteX5" fmla="*/ 40900 w 550551"/>
                <a:gd name="connsiteY5" fmla="*/ 275880 h 795727"/>
                <a:gd name="connsiteX6" fmla="*/ 233 w 550551"/>
                <a:gd name="connsiteY6" fmla="*/ 26375 h 7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551" h="795727">
                  <a:moveTo>
                    <a:pt x="233" y="26375"/>
                  </a:moveTo>
                  <a:cubicBezTo>
                    <a:pt x="233" y="26375"/>
                    <a:pt x="305741" y="-32137"/>
                    <a:pt x="550310" y="24595"/>
                  </a:cubicBezTo>
                  <a:lnTo>
                    <a:pt x="542217" y="275678"/>
                  </a:lnTo>
                  <a:cubicBezTo>
                    <a:pt x="542217" y="275678"/>
                    <a:pt x="489006" y="625293"/>
                    <a:pt x="445547" y="780434"/>
                  </a:cubicBezTo>
                  <a:cubicBezTo>
                    <a:pt x="445547" y="780434"/>
                    <a:pt x="260704" y="818835"/>
                    <a:pt x="170387" y="773272"/>
                  </a:cubicBezTo>
                  <a:cubicBezTo>
                    <a:pt x="170387" y="773272"/>
                    <a:pt x="83388" y="339208"/>
                    <a:pt x="40900" y="275880"/>
                  </a:cubicBezTo>
                  <a:cubicBezTo>
                    <a:pt x="40738" y="275880"/>
                    <a:pt x="-5391" y="107466"/>
                    <a:pt x="233" y="2637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1" name="任意多边形: 形状 150"/>
            <p:cNvSpPr/>
            <p:nvPr/>
          </p:nvSpPr>
          <p:spPr>
            <a:xfrm>
              <a:off x="2659539" y="6189111"/>
              <a:ext cx="145268" cy="222343"/>
            </a:xfrm>
            <a:custGeom>
              <a:avLst/>
              <a:gdLst>
                <a:gd name="connsiteX0" fmla="*/ 23592 w 145268"/>
                <a:gd name="connsiteY0" fmla="*/ -166 h 222343"/>
                <a:gd name="connsiteX1" fmla="*/ -242 w 145268"/>
                <a:gd name="connsiteY1" fmla="*/ 207742 h 222343"/>
                <a:gd name="connsiteX2" fmla="*/ 145026 w 145268"/>
                <a:gd name="connsiteY2" fmla="*/ 201308 h 222343"/>
                <a:gd name="connsiteX3" fmla="*/ 127383 w 145268"/>
                <a:gd name="connsiteY3" fmla="*/ 55635 h 222343"/>
              </a:gdLst>
              <a:ahLst/>
              <a:cxnLst>
                <a:cxn ang="0">
                  <a:pos x="connsiteX0" y="connsiteY0"/>
                </a:cxn>
                <a:cxn ang="0">
                  <a:pos x="connsiteX1" y="connsiteY1"/>
                </a:cxn>
                <a:cxn ang="0">
                  <a:pos x="connsiteX2" y="connsiteY2"/>
                </a:cxn>
                <a:cxn ang="0">
                  <a:pos x="connsiteX3" y="connsiteY3"/>
                </a:cxn>
              </a:cxnLst>
              <a:rect l="l" t="t" r="r" b="b"/>
              <a:pathLst>
                <a:path w="145268" h="222343">
                  <a:moveTo>
                    <a:pt x="23592" y="-166"/>
                  </a:moveTo>
                  <a:lnTo>
                    <a:pt x="-242" y="207742"/>
                  </a:lnTo>
                  <a:cubicBezTo>
                    <a:pt x="-242" y="207742"/>
                    <a:pt x="86514" y="244160"/>
                    <a:pt x="145026" y="201308"/>
                  </a:cubicBezTo>
                  <a:lnTo>
                    <a:pt x="127383" y="55635"/>
                  </a:lnTo>
                  <a:close/>
                </a:path>
              </a:pathLst>
            </a:custGeom>
            <a:gradFill>
              <a:gsLst>
                <a:gs pos="0">
                  <a:srgbClr val="FEBBBA"/>
                </a:gs>
                <a:gs pos="50000">
                  <a:srgbClr val="FEA6A4"/>
                </a:gs>
                <a:gs pos="100000">
                  <a:srgbClr val="FF928E"/>
                </a:gs>
              </a:gsLst>
              <a:lin ang="1546649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52" name="任意多边形: 形状 151"/>
            <p:cNvSpPr/>
            <p:nvPr/>
          </p:nvSpPr>
          <p:spPr>
            <a:xfrm>
              <a:off x="2665568" y="6038072"/>
              <a:ext cx="182545" cy="238778"/>
            </a:xfrm>
            <a:custGeom>
              <a:avLst/>
              <a:gdLst>
                <a:gd name="connsiteX0" fmla="*/ 144905 w 182545"/>
                <a:gd name="connsiteY0" fmla="*/ 11878 h 238778"/>
                <a:gd name="connsiteX1" fmla="*/ 181323 w 182545"/>
                <a:gd name="connsiteY1" fmla="*/ 181506 h 238778"/>
                <a:gd name="connsiteX2" fmla="*/ 146309 w 182545"/>
                <a:gd name="connsiteY2" fmla="*/ 235186 h 238778"/>
                <a:gd name="connsiteX3" fmla="*/ 141101 w 182545"/>
                <a:gd name="connsiteY3" fmla="*/ 235971 h 238778"/>
                <a:gd name="connsiteX4" fmla="*/ 116377 w 182545"/>
                <a:gd name="connsiteY4" fmla="*/ 238237 h 238778"/>
                <a:gd name="connsiteX5" fmla="*/ 21487 w 182545"/>
                <a:gd name="connsiteY5" fmla="*/ 166493 h 238778"/>
                <a:gd name="connsiteX6" fmla="*/ -242 w 182545"/>
                <a:gd name="connsiteY6" fmla="*/ 50076 h 238778"/>
                <a:gd name="connsiteX7" fmla="*/ 144905 w 182545"/>
                <a:gd name="connsiteY7" fmla="*/ 11878 h 23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45" h="238778">
                  <a:moveTo>
                    <a:pt x="144905" y="11878"/>
                  </a:moveTo>
                  <a:cubicBezTo>
                    <a:pt x="145916" y="13577"/>
                    <a:pt x="167767" y="117329"/>
                    <a:pt x="181323" y="181506"/>
                  </a:cubicBezTo>
                  <a:cubicBezTo>
                    <a:pt x="186478" y="205999"/>
                    <a:pt x="170802" y="230035"/>
                    <a:pt x="146309" y="235186"/>
                  </a:cubicBezTo>
                  <a:cubicBezTo>
                    <a:pt x="144589" y="235550"/>
                    <a:pt x="142849" y="235809"/>
                    <a:pt x="141101" y="235971"/>
                  </a:cubicBezTo>
                  <a:lnTo>
                    <a:pt x="116377" y="238237"/>
                  </a:lnTo>
                  <a:cubicBezTo>
                    <a:pt x="70968" y="242417"/>
                    <a:pt x="29843" y="211324"/>
                    <a:pt x="21487" y="166493"/>
                  </a:cubicBezTo>
                  <a:lnTo>
                    <a:pt x="-242" y="50076"/>
                  </a:lnTo>
                  <a:cubicBezTo>
                    <a:pt x="-242" y="50076"/>
                    <a:pt x="120100" y="-29801"/>
                    <a:pt x="144905" y="11878"/>
                  </a:cubicBezTo>
                  <a:close/>
                </a:path>
              </a:pathLst>
            </a:custGeom>
            <a:gradFill>
              <a:gsLst>
                <a:gs pos="0">
                  <a:srgbClr val="FEBBBA"/>
                </a:gs>
                <a:gs pos="50000">
                  <a:srgbClr val="FEA6A4"/>
                </a:gs>
                <a:gs pos="100000">
                  <a:srgbClr val="FF928E"/>
                </a:gs>
              </a:gsLst>
              <a:lin ang="1893866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53" name="任意多边形: 形状 152"/>
            <p:cNvSpPr/>
            <p:nvPr/>
          </p:nvSpPr>
          <p:spPr>
            <a:xfrm>
              <a:off x="2623264" y="5966086"/>
              <a:ext cx="226945" cy="222579"/>
            </a:xfrm>
            <a:custGeom>
              <a:avLst/>
              <a:gdLst>
                <a:gd name="connsiteX0" fmla="*/ 15234 w 226945"/>
                <a:gd name="connsiteY0" fmla="*/ 123235 h 222579"/>
                <a:gd name="connsiteX1" fmla="*/ 16003 w 226945"/>
                <a:gd name="connsiteY1" fmla="*/ 72169 h 222579"/>
                <a:gd name="connsiteX2" fmla="*/ 74150 w 226945"/>
                <a:gd name="connsiteY2" fmla="*/ 61850 h 222579"/>
                <a:gd name="connsiteX3" fmla="*/ 93250 w 226945"/>
                <a:gd name="connsiteY3" fmla="*/ 57399 h 222579"/>
                <a:gd name="connsiteX4" fmla="*/ 102799 w 226945"/>
                <a:gd name="connsiteY4" fmla="*/ 53353 h 222579"/>
                <a:gd name="connsiteX5" fmla="*/ 119568 w 226945"/>
                <a:gd name="connsiteY5" fmla="*/ 39777 h 222579"/>
                <a:gd name="connsiteX6" fmla="*/ 119592 w 226945"/>
                <a:gd name="connsiteY6" fmla="*/ 39514 h 222579"/>
                <a:gd name="connsiteX7" fmla="*/ 153866 w 226945"/>
                <a:gd name="connsiteY7" fmla="*/ 1396 h 222579"/>
                <a:gd name="connsiteX8" fmla="*/ 226702 w 226945"/>
                <a:gd name="connsiteY8" fmla="*/ 70995 h 222579"/>
                <a:gd name="connsiteX9" fmla="*/ 145247 w 226945"/>
                <a:gd name="connsiteY9" fmla="*/ 108627 h 222579"/>
                <a:gd name="connsiteX10" fmla="*/ 97094 w 226945"/>
                <a:gd name="connsiteY10" fmla="*/ 135698 h 222579"/>
                <a:gd name="connsiteX11" fmla="*/ 94423 w 226945"/>
                <a:gd name="connsiteY11" fmla="*/ 149254 h 222579"/>
                <a:gd name="connsiteX12" fmla="*/ 103002 w 226945"/>
                <a:gd name="connsiteY12" fmla="*/ 181342 h 222579"/>
                <a:gd name="connsiteX13" fmla="*/ 86330 w 226945"/>
                <a:gd name="connsiteY13" fmla="*/ 210801 h 222579"/>
                <a:gd name="connsiteX14" fmla="*/ 69497 w 226945"/>
                <a:gd name="connsiteY14" fmla="*/ 222414 h 222579"/>
                <a:gd name="connsiteX15" fmla="*/ 23650 w 226945"/>
                <a:gd name="connsiteY15" fmla="*/ 204205 h 222579"/>
                <a:gd name="connsiteX16" fmla="*/ 12037 w 226945"/>
                <a:gd name="connsiteY16" fmla="*/ 199147 h 222579"/>
                <a:gd name="connsiteX17" fmla="*/ 14020 w 226945"/>
                <a:gd name="connsiteY17" fmla="*/ 144965 h 222579"/>
                <a:gd name="connsiteX18" fmla="*/ 15234 w 226945"/>
                <a:gd name="connsiteY18" fmla="*/ 123235 h 22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945" h="222579">
                  <a:moveTo>
                    <a:pt x="15234" y="123235"/>
                  </a:moveTo>
                  <a:cubicBezTo>
                    <a:pt x="5360" y="111743"/>
                    <a:pt x="-3542" y="92927"/>
                    <a:pt x="16003" y="72169"/>
                  </a:cubicBezTo>
                  <a:cubicBezTo>
                    <a:pt x="35547" y="51410"/>
                    <a:pt x="59219" y="55497"/>
                    <a:pt x="74150" y="61850"/>
                  </a:cubicBezTo>
                  <a:cubicBezTo>
                    <a:pt x="80795" y="64832"/>
                    <a:pt x="88608" y="63011"/>
                    <a:pt x="93250" y="57399"/>
                  </a:cubicBezTo>
                  <a:cubicBezTo>
                    <a:pt x="95479" y="54437"/>
                    <a:pt x="99121" y="52895"/>
                    <a:pt x="102799" y="53353"/>
                  </a:cubicBezTo>
                  <a:cubicBezTo>
                    <a:pt x="111180" y="54235"/>
                    <a:pt x="118686" y="48157"/>
                    <a:pt x="119568" y="39777"/>
                  </a:cubicBezTo>
                  <a:cubicBezTo>
                    <a:pt x="119576" y="39688"/>
                    <a:pt x="119584" y="39603"/>
                    <a:pt x="119592" y="39514"/>
                  </a:cubicBezTo>
                  <a:cubicBezTo>
                    <a:pt x="120847" y="24784"/>
                    <a:pt x="128090" y="7142"/>
                    <a:pt x="153866" y="1396"/>
                  </a:cubicBezTo>
                  <a:cubicBezTo>
                    <a:pt x="201169" y="-9327"/>
                    <a:pt x="226459" y="37490"/>
                    <a:pt x="226702" y="70995"/>
                  </a:cubicBezTo>
                  <a:cubicBezTo>
                    <a:pt x="226945" y="104500"/>
                    <a:pt x="175029" y="113240"/>
                    <a:pt x="145247" y="108627"/>
                  </a:cubicBezTo>
                  <a:cubicBezTo>
                    <a:pt x="123396" y="105269"/>
                    <a:pt x="105227" y="124813"/>
                    <a:pt x="97094" y="135698"/>
                  </a:cubicBezTo>
                  <a:cubicBezTo>
                    <a:pt x="94168" y="139567"/>
                    <a:pt x="93185" y="144564"/>
                    <a:pt x="94423" y="149254"/>
                  </a:cubicBezTo>
                  <a:lnTo>
                    <a:pt x="103002" y="181342"/>
                  </a:lnTo>
                  <a:cubicBezTo>
                    <a:pt x="98603" y="191774"/>
                    <a:pt x="93007" y="201660"/>
                    <a:pt x="86330" y="210801"/>
                  </a:cubicBezTo>
                  <a:cubicBezTo>
                    <a:pt x="82122" y="216389"/>
                    <a:pt x="76214" y="220464"/>
                    <a:pt x="69497" y="222414"/>
                  </a:cubicBezTo>
                  <a:cubicBezTo>
                    <a:pt x="60109" y="206228"/>
                    <a:pt x="35183" y="204205"/>
                    <a:pt x="23650" y="204205"/>
                  </a:cubicBezTo>
                  <a:cubicBezTo>
                    <a:pt x="19244" y="204205"/>
                    <a:pt x="15040" y="202372"/>
                    <a:pt x="12037" y="199147"/>
                  </a:cubicBezTo>
                  <a:cubicBezTo>
                    <a:pt x="3014" y="189476"/>
                    <a:pt x="-11311" y="167665"/>
                    <a:pt x="14020" y="144965"/>
                  </a:cubicBezTo>
                  <a:cubicBezTo>
                    <a:pt x="20175" y="139214"/>
                    <a:pt x="20709" y="129637"/>
                    <a:pt x="15234" y="123235"/>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4" name="任意多边形: 形状 153"/>
            <p:cNvSpPr/>
            <p:nvPr/>
          </p:nvSpPr>
          <p:spPr>
            <a:xfrm>
              <a:off x="2640561" y="6159359"/>
              <a:ext cx="62153" cy="72276"/>
            </a:xfrm>
            <a:custGeom>
              <a:avLst/>
              <a:gdLst>
                <a:gd name="connsiteX0" fmla="*/ 61912 w 62153"/>
                <a:gd name="connsiteY0" fmla="*/ 63617 h 72276"/>
                <a:gd name="connsiteX1" fmla="*/ 35165 w 62153"/>
                <a:gd name="connsiteY1" fmla="*/ 573 h 72276"/>
                <a:gd name="connsiteX2" fmla="*/ 7811 w 62153"/>
                <a:gd name="connsiteY2" fmla="*/ 48079 h 72276"/>
                <a:gd name="connsiteX3" fmla="*/ 61912 w 62153"/>
                <a:gd name="connsiteY3" fmla="*/ 63617 h 72276"/>
              </a:gdLst>
              <a:ahLst/>
              <a:cxnLst>
                <a:cxn ang="0">
                  <a:pos x="connsiteX0" y="connsiteY0"/>
                </a:cxn>
                <a:cxn ang="0">
                  <a:pos x="connsiteX1" y="connsiteY1"/>
                </a:cxn>
                <a:cxn ang="0">
                  <a:pos x="connsiteX2" y="connsiteY2"/>
                </a:cxn>
                <a:cxn ang="0">
                  <a:pos x="connsiteX3" y="connsiteY3"/>
                </a:cxn>
              </a:cxnLst>
              <a:rect l="l" t="t" r="r" b="b"/>
              <a:pathLst>
                <a:path w="62153" h="72276">
                  <a:moveTo>
                    <a:pt x="61912" y="63617"/>
                  </a:moveTo>
                  <a:cubicBezTo>
                    <a:pt x="61912" y="63617"/>
                    <a:pt x="58998" y="5267"/>
                    <a:pt x="35165" y="573"/>
                  </a:cubicBezTo>
                  <a:cubicBezTo>
                    <a:pt x="11331" y="-4121"/>
                    <a:pt x="-13393" y="13765"/>
                    <a:pt x="7811" y="48079"/>
                  </a:cubicBezTo>
                  <a:cubicBezTo>
                    <a:pt x="34355" y="90728"/>
                    <a:pt x="61912" y="63617"/>
                    <a:pt x="61912" y="63617"/>
                  </a:cubicBezTo>
                  <a:close/>
                </a:path>
              </a:pathLst>
            </a:custGeom>
            <a:gradFill>
              <a:gsLst>
                <a:gs pos="0">
                  <a:srgbClr val="FEBBBA"/>
                </a:gs>
                <a:gs pos="50000">
                  <a:srgbClr val="FEA6A4"/>
                </a:gs>
                <a:gs pos="100000">
                  <a:srgbClr val="FF928E"/>
                </a:gs>
              </a:gsLst>
              <a:lin ang="1893918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55" name="任意多边形: 形状 154"/>
            <p:cNvSpPr/>
            <p:nvPr/>
          </p:nvSpPr>
          <p:spPr>
            <a:xfrm>
              <a:off x="2301466" y="6416927"/>
              <a:ext cx="283981" cy="712501"/>
            </a:xfrm>
            <a:custGeom>
              <a:avLst/>
              <a:gdLst>
                <a:gd name="connsiteX0" fmla="*/ 175537 w 283981"/>
                <a:gd name="connsiteY0" fmla="*/ -166 h 712501"/>
                <a:gd name="connsiteX1" fmla="*/ 283740 w 283981"/>
                <a:gd name="connsiteY1" fmla="*/ 712336 h 712501"/>
                <a:gd name="connsiteX2" fmla="*/ 282404 w 283981"/>
                <a:gd name="connsiteY2" fmla="*/ 671871 h 712501"/>
                <a:gd name="connsiteX3" fmla="*/ 220210 w 283981"/>
                <a:gd name="connsiteY3" fmla="*/ 253184 h 712501"/>
                <a:gd name="connsiteX4" fmla="*/ 175537 w 283981"/>
                <a:gd name="connsiteY4" fmla="*/ -166 h 712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81" h="712501">
                  <a:moveTo>
                    <a:pt x="175537" y="-166"/>
                  </a:moveTo>
                  <a:cubicBezTo>
                    <a:pt x="175537" y="-166"/>
                    <a:pt x="-284425" y="532633"/>
                    <a:pt x="283740" y="712336"/>
                  </a:cubicBezTo>
                  <a:lnTo>
                    <a:pt x="282404" y="671871"/>
                  </a:lnTo>
                  <a:cubicBezTo>
                    <a:pt x="282404" y="671871"/>
                    <a:pt x="66485" y="500949"/>
                    <a:pt x="220210" y="253184"/>
                  </a:cubicBezTo>
                  <a:cubicBezTo>
                    <a:pt x="220210" y="253224"/>
                    <a:pt x="192492" y="23547"/>
                    <a:pt x="175537"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6" name="任意多边形: 形状 155"/>
            <p:cNvSpPr/>
            <p:nvPr/>
          </p:nvSpPr>
          <p:spPr>
            <a:xfrm>
              <a:off x="2578684" y="7054360"/>
              <a:ext cx="147257" cy="72912"/>
            </a:xfrm>
            <a:custGeom>
              <a:avLst/>
              <a:gdLst>
                <a:gd name="connsiteX0" fmla="*/ 9355 w 147257"/>
                <a:gd name="connsiteY0" fmla="*/ 38404 h 72912"/>
                <a:gd name="connsiteX1" fmla="*/ 113389 w 147257"/>
                <a:gd name="connsiteY1" fmla="*/ 2633 h 72912"/>
                <a:gd name="connsiteX2" fmla="*/ 147016 w 147257"/>
                <a:gd name="connsiteY2" fmla="*/ 42005 h 72912"/>
                <a:gd name="connsiteX3" fmla="*/ 107401 w 147257"/>
                <a:gd name="connsiteY3" fmla="*/ 67539 h 72912"/>
                <a:gd name="connsiteX4" fmla="*/ 2193 w 147257"/>
                <a:gd name="connsiteY4" fmla="*/ 70978 h 72912"/>
                <a:gd name="connsiteX5" fmla="*/ 9355 w 147257"/>
                <a:gd name="connsiteY5" fmla="*/ 38404 h 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257" h="72912">
                  <a:moveTo>
                    <a:pt x="9355" y="38404"/>
                  </a:moveTo>
                  <a:cubicBezTo>
                    <a:pt x="9355" y="38404"/>
                    <a:pt x="80532" y="-12460"/>
                    <a:pt x="113389" y="2633"/>
                  </a:cubicBezTo>
                  <a:cubicBezTo>
                    <a:pt x="146247" y="17727"/>
                    <a:pt x="147016" y="42005"/>
                    <a:pt x="147016" y="42005"/>
                  </a:cubicBezTo>
                  <a:cubicBezTo>
                    <a:pt x="147016" y="42005"/>
                    <a:pt x="131922" y="74863"/>
                    <a:pt x="107401" y="67539"/>
                  </a:cubicBezTo>
                  <a:cubicBezTo>
                    <a:pt x="82879" y="60214"/>
                    <a:pt x="26836" y="78262"/>
                    <a:pt x="2193" y="70978"/>
                  </a:cubicBezTo>
                  <a:cubicBezTo>
                    <a:pt x="2354" y="70978"/>
                    <a:pt x="-6790" y="38930"/>
                    <a:pt x="9355" y="38404"/>
                  </a:cubicBezTo>
                  <a:close/>
                </a:path>
              </a:pathLst>
            </a:custGeom>
            <a:gradFill>
              <a:gsLst>
                <a:gs pos="0">
                  <a:srgbClr val="FEBBBA"/>
                </a:gs>
                <a:gs pos="50000">
                  <a:srgbClr val="FEA6A4"/>
                </a:gs>
                <a:gs pos="100000">
                  <a:srgbClr val="FF928E"/>
                </a:gs>
              </a:gsLst>
              <a:lin ang="825775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57" name="任意多边形: 形状 156"/>
            <p:cNvSpPr/>
            <p:nvPr/>
          </p:nvSpPr>
          <p:spPr>
            <a:xfrm>
              <a:off x="2984227" y="6415147"/>
              <a:ext cx="259380" cy="701212"/>
            </a:xfrm>
            <a:custGeom>
              <a:avLst/>
              <a:gdLst>
                <a:gd name="connsiteX0" fmla="*/ 42853 w 259380"/>
                <a:gd name="connsiteY0" fmla="*/ -166 h 701212"/>
                <a:gd name="connsiteX1" fmla="*/ 1053 w 259380"/>
                <a:gd name="connsiteY1" fmla="*/ 701046 h 701212"/>
                <a:gd name="connsiteX2" fmla="*/ -242 w 259380"/>
                <a:gd name="connsiteY2" fmla="*/ 660582 h 701212"/>
                <a:gd name="connsiteX3" fmla="*/ 34517 w 259380"/>
                <a:gd name="connsiteY3" fmla="*/ 238738 h 701212"/>
                <a:gd name="connsiteX4" fmla="*/ 42853 w 259380"/>
                <a:gd name="connsiteY4" fmla="*/ -166 h 701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380" h="701212">
                  <a:moveTo>
                    <a:pt x="42853" y="-166"/>
                  </a:moveTo>
                  <a:cubicBezTo>
                    <a:pt x="42853" y="-166"/>
                    <a:pt x="556268" y="484560"/>
                    <a:pt x="1053" y="701046"/>
                  </a:cubicBezTo>
                  <a:lnTo>
                    <a:pt x="-242" y="660582"/>
                  </a:lnTo>
                  <a:cubicBezTo>
                    <a:pt x="-242" y="660582"/>
                    <a:pt x="204064" y="475941"/>
                    <a:pt x="34517" y="238738"/>
                  </a:cubicBezTo>
                  <a:cubicBezTo>
                    <a:pt x="34477" y="238778"/>
                    <a:pt x="11857" y="41311"/>
                    <a:pt x="42853"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58" name="任意多边形: 形状 157"/>
            <p:cNvSpPr/>
            <p:nvPr/>
          </p:nvSpPr>
          <p:spPr>
            <a:xfrm>
              <a:off x="2843125" y="7047367"/>
              <a:ext cx="147895" cy="69822"/>
            </a:xfrm>
            <a:custGeom>
              <a:avLst/>
              <a:gdLst>
                <a:gd name="connsiteX0" fmla="*/ 136894 w 147895"/>
                <a:gd name="connsiteY0" fmla="*/ 32569 h 69822"/>
                <a:gd name="connsiteX1" fmla="*/ 30796 w 147895"/>
                <a:gd name="connsiteY1" fmla="*/ 3678 h 69822"/>
                <a:gd name="connsiteX2" fmla="*/ -241 w 147895"/>
                <a:gd name="connsiteY2" fmla="*/ 45154 h 69822"/>
                <a:gd name="connsiteX3" fmla="*/ 40993 w 147895"/>
                <a:gd name="connsiteY3" fmla="*/ 68097 h 69822"/>
                <a:gd name="connsiteX4" fmla="*/ 146201 w 147895"/>
                <a:gd name="connsiteY4" fmla="*/ 64658 h 69822"/>
                <a:gd name="connsiteX5" fmla="*/ 136894 w 147895"/>
                <a:gd name="connsiteY5" fmla="*/ 32569 h 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95" h="69822">
                  <a:moveTo>
                    <a:pt x="136894" y="32569"/>
                  </a:moveTo>
                  <a:cubicBezTo>
                    <a:pt x="136894" y="32569"/>
                    <a:pt x="62601" y="-13520"/>
                    <a:pt x="30796" y="3678"/>
                  </a:cubicBezTo>
                  <a:cubicBezTo>
                    <a:pt x="-1009" y="20875"/>
                    <a:pt x="-241" y="45154"/>
                    <a:pt x="-241" y="45154"/>
                  </a:cubicBezTo>
                  <a:cubicBezTo>
                    <a:pt x="-241" y="45154"/>
                    <a:pt x="16997" y="76959"/>
                    <a:pt x="40993" y="68097"/>
                  </a:cubicBezTo>
                  <a:cubicBezTo>
                    <a:pt x="64988" y="59236"/>
                    <a:pt x="121922" y="73520"/>
                    <a:pt x="146201" y="64658"/>
                  </a:cubicBezTo>
                  <a:cubicBezTo>
                    <a:pt x="146201" y="64658"/>
                    <a:pt x="153080" y="32043"/>
                    <a:pt x="136894" y="32569"/>
                  </a:cubicBezTo>
                  <a:close/>
                </a:path>
              </a:pathLst>
            </a:custGeom>
            <a:gradFill>
              <a:gsLst>
                <a:gs pos="0">
                  <a:srgbClr val="FEBBBA"/>
                </a:gs>
                <a:gs pos="50000">
                  <a:srgbClr val="FEA6A4"/>
                </a:gs>
                <a:gs pos="100000">
                  <a:srgbClr val="FF928E"/>
                </a:gs>
              </a:gsLst>
              <a:lin ang="25878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59" name="椭圆 158"/>
            <p:cNvSpPr/>
            <p:nvPr/>
          </p:nvSpPr>
          <p:spPr>
            <a:xfrm>
              <a:off x="941420" y="5585946"/>
              <a:ext cx="1296000" cy="1296000"/>
            </a:xfrm>
            <a:prstGeom prst="ellipse">
              <a:avLst/>
            </a:pr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160" name="任意多边形: 形状 159"/>
            <p:cNvSpPr/>
            <p:nvPr/>
          </p:nvSpPr>
          <p:spPr>
            <a:xfrm>
              <a:off x="1092347" y="5840427"/>
              <a:ext cx="623555" cy="873978"/>
            </a:xfrm>
            <a:custGeom>
              <a:avLst/>
              <a:gdLst>
                <a:gd name="connsiteX0" fmla="*/ 454050 w 623555"/>
                <a:gd name="connsiteY0" fmla="*/ -166 h 873978"/>
                <a:gd name="connsiteX1" fmla="*/ 405492 w 623555"/>
                <a:gd name="connsiteY1" fmla="*/ 48392 h 873978"/>
                <a:gd name="connsiteX2" fmla="*/ 303036 w 623555"/>
                <a:gd name="connsiteY2" fmla="*/ 160479 h 873978"/>
                <a:gd name="connsiteX3" fmla="*/ 239466 w 623555"/>
                <a:gd name="connsiteY3" fmla="*/ 232223 h 873978"/>
                <a:gd name="connsiteX4" fmla="*/ 1372 w 623555"/>
                <a:gd name="connsiteY4" fmla="*/ 453241 h 873978"/>
                <a:gd name="connsiteX5" fmla="*/ 113095 w 623555"/>
                <a:gd name="connsiteY5" fmla="*/ 625823 h 873978"/>
                <a:gd name="connsiteX6" fmla="*/ 183827 w 623555"/>
                <a:gd name="connsiteY6" fmla="*/ 725649 h 873978"/>
                <a:gd name="connsiteX7" fmla="*/ 270057 w 623555"/>
                <a:gd name="connsiteY7" fmla="*/ 859182 h 873978"/>
                <a:gd name="connsiteX8" fmla="*/ 607128 w 623555"/>
                <a:gd name="connsiteY8" fmla="*/ 631245 h 873978"/>
                <a:gd name="connsiteX9" fmla="*/ 623314 w 623555"/>
                <a:gd name="connsiteY9" fmla="*/ 94522 h 87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555" h="873978">
                  <a:moveTo>
                    <a:pt x="454050" y="-166"/>
                  </a:moveTo>
                  <a:cubicBezTo>
                    <a:pt x="454050" y="-166"/>
                    <a:pt x="463842" y="17801"/>
                    <a:pt x="405492" y="48392"/>
                  </a:cubicBezTo>
                  <a:cubicBezTo>
                    <a:pt x="372837" y="65508"/>
                    <a:pt x="309106" y="91365"/>
                    <a:pt x="303036" y="160479"/>
                  </a:cubicBezTo>
                  <a:cubicBezTo>
                    <a:pt x="300450" y="195995"/>
                    <a:pt x="274411" y="225380"/>
                    <a:pt x="239466" y="232223"/>
                  </a:cubicBezTo>
                  <a:cubicBezTo>
                    <a:pt x="151819" y="248894"/>
                    <a:pt x="17639" y="299475"/>
                    <a:pt x="1372" y="453241"/>
                  </a:cubicBezTo>
                  <a:cubicBezTo>
                    <a:pt x="-11010" y="570588"/>
                    <a:pt x="49929" y="612752"/>
                    <a:pt x="113095" y="625823"/>
                  </a:cubicBezTo>
                  <a:cubicBezTo>
                    <a:pt x="159386" y="635453"/>
                    <a:pt x="191475" y="678993"/>
                    <a:pt x="183827" y="725649"/>
                  </a:cubicBezTo>
                  <a:cubicBezTo>
                    <a:pt x="176543" y="770403"/>
                    <a:pt x="191637" y="821307"/>
                    <a:pt x="270057" y="859182"/>
                  </a:cubicBezTo>
                  <a:cubicBezTo>
                    <a:pt x="445795" y="944158"/>
                    <a:pt x="607128" y="631245"/>
                    <a:pt x="607128" y="631245"/>
                  </a:cubicBezTo>
                  <a:lnTo>
                    <a:pt x="623314" y="94522"/>
                  </a:ln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61" name="任意多边形: 形状 160"/>
            <p:cNvSpPr/>
            <p:nvPr/>
          </p:nvSpPr>
          <p:spPr>
            <a:xfrm>
              <a:off x="1490475" y="6118007"/>
              <a:ext cx="387206" cy="519945"/>
            </a:xfrm>
            <a:custGeom>
              <a:avLst/>
              <a:gdLst>
                <a:gd name="connsiteX0" fmla="*/ 97278 w 387206"/>
                <a:gd name="connsiteY0" fmla="*/ 490719 h 519945"/>
                <a:gd name="connsiteX1" fmla="*/ -242 w 387206"/>
                <a:gd name="connsiteY1" fmla="*/ 128236 h 519945"/>
                <a:gd name="connsiteX2" fmla="*/ 227209 w 387206"/>
                <a:gd name="connsiteY2" fmla="*/ 1501 h 519945"/>
                <a:gd name="connsiteX3" fmla="*/ 258125 w 387206"/>
                <a:gd name="connsiteY3" fmla="*/ 6681 h 519945"/>
                <a:gd name="connsiteX4" fmla="*/ 385952 w 387206"/>
                <a:gd name="connsiteY4" fmla="*/ 191118 h 519945"/>
                <a:gd name="connsiteX5" fmla="*/ 289323 w 387206"/>
                <a:gd name="connsiteY5" fmla="*/ 502696 h 519945"/>
                <a:gd name="connsiteX6" fmla="*/ 97278 w 387206"/>
                <a:gd name="connsiteY6" fmla="*/ 490719 h 51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06" h="519945">
                  <a:moveTo>
                    <a:pt x="97278" y="490719"/>
                  </a:moveTo>
                  <a:cubicBezTo>
                    <a:pt x="144014" y="255295"/>
                    <a:pt x="-242" y="128236"/>
                    <a:pt x="-242" y="128236"/>
                  </a:cubicBezTo>
                  <a:cubicBezTo>
                    <a:pt x="68102" y="57787"/>
                    <a:pt x="184236" y="15421"/>
                    <a:pt x="227209" y="1501"/>
                  </a:cubicBezTo>
                  <a:cubicBezTo>
                    <a:pt x="237743" y="-1930"/>
                    <a:pt x="249287" y="4"/>
                    <a:pt x="258125" y="6681"/>
                  </a:cubicBezTo>
                  <a:cubicBezTo>
                    <a:pt x="296444" y="35410"/>
                    <a:pt x="398173" y="119294"/>
                    <a:pt x="385952" y="191118"/>
                  </a:cubicBezTo>
                  <a:cubicBezTo>
                    <a:pt x="377131" y="242832"/>
                    <a:pt x="289323" y="502696"/>
                    <a:pt x="289323" y="502696"/>
                  </a:cubicBezTo>
                  <a:cubicBezTo>
                    <a:pt x="289323" y="502696"/>
                    <a:pt x="201150" y="548179"/>
                    <a:pt x="97278" y="490719"/>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62" name="任意多边形: 形状 161"/>
            <p:cNvSpPr/>
            <p:nvPr/>
          </p:nvSpPr>
          <p:spPr>
            <a:xfrm>
              <a:off x="1590872" y="5943787"/>
              <a:ext cx="125524" cy="236471"/>
            </a:xfrm>
            <a:custGeom>
              <a:avLst/>
              <a:gdLst>
                <a:gd name="connsiteX0" fmla="*/ 37871 w 125524"/>
                <a:gd name="connsiteY0" fmla="*/ 19891 h 236471"/>
                <a:gd name="connsiteX1" fmla="*/ 279 w 125524"/>
                <a:gd name="connsiteY1" fmla="*/ 222700 h 236471"/>
                <a:gd name="connsiteX2" fmla="*/ 30465 w 125524"/>
                <a:gd name="connsiteY2" fmla="*/ 233059 h 236471"/>
                <a:gd name="connsiteX3" fmla="*/ 108845 w 125524"/>
                <a:gd name="connsiteY3" fmla="*/ 190450 h 236471"/>
                <a:gd name="connsiteX4" fmla="*/ 110869 w 125524"/>
                <a:gd name="connsiteY4" fmla="*/ 182802 h 236471"/>
                <a:gd name="connsiteX5" fmla="*/ 125153 w 125524"/>
                <a:gd name="connsiteY5" fmla="*/ 42592 h 236471"/>
                <a:gd name="connsiteX6" fmla="*/ 109533 w 125524"/>
                <a:gd name="connsiteY6" fmla="*/ 16775 h 236471"/>
                <a:gd name="connsiteX7" fmla="*/ 71820 w 125524"/>
                <a:gd name="connsiteY7" fmla="*/ 1642 h 236471"/>
                <a:gd name="connsiteX8" fmla="*/ 39153 w 125524"/>
                <a:gd name="connsiteY8" fmla="*/ 15630 h 236471"/>
                <a:gd name="connsiteX9" fmla="*/ 37871 w 125524"/>
                <a:gd name="connsiteY9" fmla="*/ 19891 h 23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24" h="236471">
                  <a:moveTo>
                    <a:pt x="37871" y="19891"/>
                  </a:moveTo>
                  <a:lnTo>
                    <a:pt x="279" y="222700"/>
                  </a:lnTo>
                  <a:cubicBezTo>
                    <a:pt x="-3363" y="240545"/>
                    <a:pt x="12661" y="237105"/>
                    <a:pt x="30465" y="233059"/>
                  </a:cubicBezTo>
                  <a:cubicBezTo>
                    <a:pt x="59600" y="226504"/>
                    <a:pt x="97030" y="213757"/>
                    <a:pt x="108845" y="190450"/>
                  </a:cubicBezTo>
                  <a:cubicBezTo>
                    <a:pt x="109983" y="188046"/>
                    <a:pt x="110670" y="185452"/>
                    <a:pt x="110869" y="182802"/>
                  </a:cubicBezTo>
                  <a:lnTo>
                    <a:pt x="125153" y="42592"/>
                  </a:lnTo>
                  <a:cubicBezTo>
                    <a:pt x="126282" y="31468"/>
                    <a:pt x="119913" y="20939"/>
                    <a:pt x="109533" y="16775"/>
                  </a:cubicBezTo>
                  <a:lnTo>
                    <a:pt x="71820" y="1642"/>
                  </a:lnTo>
                  <a:cubicBezTo>
                    <a:pt x="58936" y="-3518"/>
                    <a:pt x="44312" y="2746"/>
                    <a:pt x="39153" y="15630"/>
                  </a:cubicBezTo>
                  <a:cubicBezTo>
                    <a:pt x="38599" y="17010"/>
                    <a:pt x="38170" y="18434"/>
                    <a:pt x="37871" y="19891"/>
                  </a:cubicBezTo>
                  <a:close/>
                </a:path>
              </a:pathLst>
            </a:custGeom>
            <a:gradFill>
              <a:gsLst>
                <a:gs pos="0">
                  <a:srgbClr val="FEBBBA"/>
                </a:gs>
                <a:gs pos="50000">
                  <a:srgbClr val="FEA6A4"/>
                </a:gs>
                <a:gs pos="100000">
                  <a:srgbClr val="FF928E"/>
                </a:gs>
              </a:gsLst>
              <a:lin ang="1559574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63" name="任意多边形: 形状 162"/>
            <p:cNvSpPr/>
            <p:nvPr/>
          </p:nvSpPr>
          <p:spPr>
            <a:xfrm>
              <a:off x="1595397" y="5771047"/>
              <a:ext cx="193103" cy="229951"/>
            </a:xfrm>
            <a:custGeom>
              <a:avLst/>
              <a:gdLst>
                <a:gd name="connsiteX0" fmla="*/ 112616 w 193103"/>
                <a:gd name="connsiteY0" fmla="*/ 6170 h 229951"/>
                <a:gd name="connsiteX1" fmla="*/ 184886 w 193103"/>
                <a:gd name="connsiteY1" fmla="*/ 118217 h 229951"/>
                <a:gd name="connsiteX2" fmla="*/ 141872 w 193103"/>
                <a:gd name="connsiteY2" fmla="*/ 229778 h 229951"/>
                <a:gd name="connsiteX3" fmla="*/ 12789 w 193103"/>
                <a:gd name="connsiteY3" fmla="*/ 162931 h 229951"/>
                <a:gd name="connsiteX4" fmla="*/ 112616 w 193103"/>
                <a:gd name="connsiteY4" fmla="*/ 6170 h 22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03" h="229951">
                  <a:moveTo>
                    <a:pt x="112616" y="6170"/>
                  </a:moveTo>
                  <a:cubicBezTo>
                    <a:pt x="112616" y="6170"/>
                    <a:pt x="161456" y="36721"/>
                    <a:pt x="184886" y="118217"/>
                  </a:cubicBezTo>
                  <a:cubicBezTo>
                    <a:pt x="208315" y="199713"/>
                    <a:pt x="175943" y="230345"/>
                    <a:pt x="141872" y="229778"/>
                  </a:cubicBezTo>
                  <a:cubicBezTo>
                    <a:pt x="107800" y="229212"/>
                    <a:pt x="57786" y="220390"/>
                    <a:pt x="12789" y="162931"/>
                  </a:cubicBezTo>
                  <a:cubicBezTo>
                    <a:pt x="-32207" y="105471"/>
                    <a:pt x="48722" y="-31057"/>
                    <a:pt x="112616" y="6170"/>
                  </a:cubicBezTo>
                  <a:close/>
                </a:path>
              </a:pathLst>
            </a:custGeom>
            <a:gradFill>
              <a:gsLst>
                <a:gs pos="0">
                  <a:srgbClr val="FEBBBA"/>
                </a:gs>
                <a:gs pos="50000">
                  <a:srgbClr val="FEA6A4"/>
                </a:gs>
                <a:gs pos="100000">
                  <a:srgbClr val="FF928E"/>
                </a:gs>
              </a:gsLst>
              <a:lin ang="1499093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64" name="任意多边形: 形状 163"/>
            <p:cNvSpPr/>
            <p:nvPr/>
          </p:nvSpPr>
          <p:spPr>
            <a:xfrm>
              <a:off x="1537374" y="5701121"/>
              <a:ext cx="228543" cy="265399"/>
            </a:xfrm>
            <a:custGeom>
              <a:avLst/>
              <a:gdLst>
                <a:gd name="connsiteX0" fmla="*/ 112896 w 228543"/>
                <a:gd name="connsiteY0" fmla="*/ 198179 h 265399"/>
                <a:gd name="connsiteX1" fmla="*/ 189779 w 228543"/>
                <a:gd name="connsiteY1" fmla="*/ 95520 h 265399"/>
                <a:gd name="connsiteX2" fmla="*/ 210295 w 228543"/>
                <a:gd name="connsiteY2" fmla="*/ 115429 h 265399"/>
                <a:gd name="connsiteX3" fmla="*/ 201595 w 228543"/>
                <a:gd name="connsiteY3" fmla="*/ 21065 h 265399"/>
                <a:gd name="connsiteX4" fmla="*/ 36014 w 228543"/>
                <a:gd name="connsiteY4" fmla="*/ 70877 h 265399"/>
                <a:gd name="connsiteX5" fmla="*/ 20799 w 228543"/>
                <a:gd name="connsiteY5" fmla="*/ 244066 h 265399"/>
                <a:gd name="connsiteX6" fmla="*/ 80767 w 228543"/>
                <a:gd name="connsiteY6" fmla="*/ 248517 h 265399"/>
                <a:gd name="connsiteX7" fmla="*/ 76154 w 228543"/>
                <a:gd name="connsiteY7" fmla="*/ 191462 h 265399"/>
                <a:gd name="connsiteX8" fmla="*/ 106220 w 228543"/>
                <a:gd name="connsiteY8" fmla="*/ 200364 h 26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543" h="265399">
                  <a:moveTo>
                    <a:pt x="112896" y="198179"/>
                  </a:moveTo>
                  <a:cubicBezTo>
                    <a:pt x="112896" y="198179"/>
                    <a:pt x="91207" y="80831"/>
                    <a:pt x="189779" y="95520"/>
                  </a:cubicBezTo>
                  <a:lnTo>
                    <a:pt x="210295" y="115429"/>
                  </a:lnTo>
                  <a:cubicBezTo>
                    <a:pt x="210295" y="115429"/>
                    <a:pt x="256101" y="59790"/>
                    <a:pt x="201595" y="21065"/>
                  </a:cubicBezTo>
                  <a:cubicBezTo>
                    <a:pt x="147089" y="-17660"/>
                    <a:pt x="74050" y="-4752"/>
                    <a:pt x="36014" y="70877"/>
                  </a:cubicBezTo>
                  <a:cubicBezTo>
                    <a:pt x="-2023" y="146505"/>
                    <a:pt x="-14932" y="199190"/>
                    <a:pt x="20799" y="244066"/>
                  </a:cubicBezTo>
                  <a:cubicBezTo>
                    <a:pt x="56529" y="288941"/>
                    <a:pt x="80767" y="248517"/>
                    <a:pt x="80767" y="248517"/>
                  </a:cubicBezTo>
                  <a:cubicBezTo>
                    <a:pt x="80767" y="248517"/>
                    <a:pt x="64015" y="209023"/>
                    <a:pt x="76154" y="191462"/>
                  </a:cubicBezTo>
                  <a:cubicBezTo>
                    <a:pt x="88294" y="173900"/>
                    <a:pt x="106220" y="200364"/>
                    <a:pt x="106220" y="200364"/>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65" name="任意多边形: 形状 164"/>
            <p:cNvSpPr/>
            <p:nvPr/>
          </p:nvSpPr>
          <p:spPr>
            <a:xfrm>
              <a:off x="1585898" y="5864569"/>
              <a:ext cx="51584" cy="72446"/>
            </a:xfrm>
            <a:custGeom>
              <a:avLst/>
              <a:gdLst>
                <a:gd name="connsiteX0" fmla="*/ 51342 w 51584"/>
                <a:gd name="connsiteY0" fmla="*/ 45291 h 72446"/>
                <a:gd name="connsiteX1" fmla="*/ 10230 w 51584"/>
                <a:gd name="connsiteY1" fmla="*/ 3289 h 72446"/>
                <a:gd name="connsiteX2" fmla="*/ 40781 w 51584"/>
                <a:gd name="connsiteY2" fmla="*/ 72281 h 72446"/>
              </a:gdLst>
              <a:ahLst/>
              <a:cxnLst>
                <a:cxn ang="0">
                  <a:pos x="connsiteX0" y="connsiteY0"/>
                </a:cxn>
                <a:cxn ang="0">
                  <a:pos x="connsiteX1" y="connsiteY1"/>
                </a:cxn>
                <a:cxn ang="0">
                  <a:pos x="connsiteX2" y="connsiteY2"/>
                </a:cxn>
              </a:cxnLst>
              <a:rect l="l" t="t" r="r" b="b"/>
              <a:pathLst>
                <a:path w="51584" h="72446">
                  <a:moveTo>
                    <a:pt x="51342" y="45291"/>
                  </a:moveTo>
                  <a:cubicBezTo>
                    <a:pt x="51342" y="45291"/>
                    <a:pt x="40579" y="-15001"/>
                    <a:pt x="10230" y="3289"/>
                  </a:cubicBezTo>
                  <a:cubicBezTo>
                    <a:pt x="-20118" y="21579"/>
                    <a:pt x="23422" y="59535"/>
                    <a:pt x="40781" y="72281"/>
                  </a:cubicBezTo>
                  <a:close/>
                </a:path>
              </a:pathLst>
            </a:custGeom>
            <a:gradFill>
              <a:gsLst>
                <a:gs pos="0">
                  <a:srgbClr val="FEBBBA"/>
                </a:gs>
                <a:gs pos="50000">
                  <a:srgbClr val="FEA6A4"/>
                </a:gs>
                <a:gs pos="100000">
                  <a:srgbClr val="FF928E"/>
                </a:gs>
              </a:gsLst>
              <a:lin ang="1499093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66" name="任意多边形: 形状 165"/>
            <p:cNvSpPr/>
            <p:nvPr/>
          </p:nvSpPr>
          <p:spPr>
            <a:xfrm>
              <a:off x="1384477" y="6249848"/>
              <a:ext cx="232449" cy="390835"/>
            </a:xfrm>
            <a:custGeom>
              <a:avLst/>
              <a:gdLst>
                <a:gd name="connsiteX0" fmla="*/ 105229 w 232449"/>
                <a:gd name="connsiteY0" fmla="*/ -166 h 390835"/>
                <a:gd name="connsiteX1" fmla="*/ 628 w 232449"/>
                <a:gd name="connsiteY1" fmla="*/ 270138 h 390835"/>
                <a:gd name="connsiteX2" fmla="*/ 232207 w 232449"/>
                <a:gd name="connsiteY2" fmla="*/ 357056 h 390835"/>
                <a:gd name="connsiteX3" fmla="*/ 220958 w 232449"/>
                <a:gd name="connsiteY3" fmla="*/ 309955 h 390835"/>
                <a:gd name="connsiteX4" fmla="*/ 105512 w 232449"/>
                <a:gd name="connsiteY4" fmla="*/ 276006 h 390835"/>
                <a:gd name="connsiteX5" fmla="*/ 184985 w 232449"/>
                <a:gd name="connsiteY5" fmla="*/ 102008 h 390835"/>
                <a:gd name="connsiteX6" fmla="*/ 105229 w 232449"/>
                <a:gd name="connsiteY6" fmla="*/ -166 h 39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49" h="390835">
                  <a:moveTo>
                    <a:pt x="105229" y="-166"/>
                  </a:moveTo>
                  <a:cubicBezTo>
                    <a:pt x="105229" y="-166"/>
                    <a:pt x="15600" y="155380"/>
                    <a:pt x="628" y="270138"/>
                  </a:cubicBezTo>
                  <a:cubicBezTo>
                    <a:pt x="-14344" y="384896"/>
                    <a:pt x="168030" y="426008"/>
                    <a:pt x="232207" y="357056"/>
                  </a:cubicBezTo>
                  <a:lnTo>
                    <a:pt x="220958" y="309955"/>
                  </a:lnTo>
                  <a:cubicBezTo>
                    <a:pt x="220958" y="309955"/>
                    <a:pt x="117085" y="332697"/>
                    <a:pt x="105512" y="276006"/>
                  </a:cubicBezTo>
                  <a:cubicBezTo>
                    <a:pt x="93939" y="219315"/>
                    <a:pt x="184985" y="102008"/>
                    <a:pt x="184985" y="102008"/>
                  </a:cubicBezTo>
                  <a:cubicBezTo>
                    <a:pt x="184985" y="102008"/>
                    <a:pt x="153463" y="17153"/>
                    <a:pt x="105229" y="-16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67" name="任意多边形: 形状 166"/>
            <p:cNvSpPr/>
            <p:nvPr/>
          </p:nvSpPr>
          <p:spPr>
            <a:xfrm>
              <a:off x="1157725" y="5981228"/>
              <a:ext cx="301530" cy="416361"/>
            </a:xfrm>
            <a:custGeom>
              <a:avLst/>
              <a:gdLst>
                <a:gd name="connsiteX0" fmla="*/ 66412 w 301530"/>
                <a:gd name="connsiteY0" fmla="*/ 416192 h 416361"/>
                <a:gd name="connsiteX1" fmla="*/ 58319 w 301530"/>
                <a:gd name="connsiteY1" fmla="*/ 413561 h 416361"/>
                <a:gd name="connsiteX2" fmla="*/ 1183 w 301530"/>
                <a:gd name="connsiteY2" fmla="*/ 283306 h 416361"/>
                <a:gd name="connsiteX3" fmla="*/ 41648 w 301530"/>
                <a:gd name="connsiteY3" fmla="*/ 206868 h 416361"/>
                <a:gd name="connsiteX4" fmla="*/ 92512 w 301530"/>
                <a:gd name="connsiteY4" fmla="*/ 178543 h 416361"/>
                <a:gd name="connsiteX5" fmla="*/ 182546 w 301530"/>
                <a:gd name="connsiteY5" fmla="*/ 145847 h 416361"/>
                <a:gd name="connsiteX6" fmla="*/ 189991 w 301530"/>
                <a:gd name="connsiteY6" fmla="*/ 143581 h 416361"/>
                <a:gd name="connsiteX7" fmla="*/ 242595 w 301530"/>
                <a:gd name="connsiteY7" fmla="*/ 123592 h 416361"/>
                <a:gd name="connsiteX8" fmla="*/ 285002 w 301530"/>
                <a:gd name="connsiteY8" fmla="*/ 78069 h 416361"/>
                <a:gd name="connsiteX9" fmla="*/ 290505 w 301530"/>
                <a:gd name="connsiteY9" fmla="*/ 43027 h 416361"/>
                <a:gd name="connsiteX10" fmla="*/ 299286 w 301530"/>
                <a:gd name="connsiteY10" fmla="*/ 417 h 416361"/>
                <a:gd name="connsiteX11" fmla="*/ 300702 w 301530"/>
                <a:gd name="connsiteY11" fmla="*/ -68 h 416361"/>
                <a:gd name="connsiteX12" fmla="*/ 301188 w 301530"/>
                <a:gd name="connsiteY12" fmla="*/ 1388 h 416361"/>
                <a:gd name="connsiteX13" fmla="*/ 292650 w 301530"/>
                <a:gd name="connsiteY13" fmla="*/ 43148 h 416361"/>
                <a:gd name="connsiteX14" fmla="*/ 287025 w 301530"/>
                <a:gd name="connsiteY14" fmla="*/ 78797 h 416361"/>
                <a:gd name="connsiteX15" fmla="*/ 243607 w 301530"/>
                <a:gd name="connsiteY15" fmla="*/ 125453 h 416361"/>
                <a:gd name="connsiteX16" fmla="*/ 190638 w 301530"/>
                <a:gd name="connsiteY16" fmla="*/ 145685 h 416361"/>
                <a:gd name="connsiteX17" fmla="*/ 183153 w 301530"/>
                <a:gd name="connsiteY17" fmla="*/ 147951 h 416361"/>
                <a:gd name="connsiteX18" fmla="*/ 93321 w 301530"/>
                <a:gd name="connsiteY18" fmla="*/ 180606 h 416361"/>
                <a:gd name="connsiteX19" fmla="*/ 43024 w 301530"/>
                <a:gd name="connsiteY19" fmla="*/ 208689 h 416361"/>
                <a:gd name="connsiteX20" fmla="*/ 3328 w 301530"/>
                <a:gd name="connsiteY20" fmla="*/ 283832 h 416361"/>
                <a:gd name="connsiteX21" fmla="*/ 59250 w 301530"/>
                <a:gd name="connsiteY21" fmla="*/ 411740 h 416361"/>
                <a:gd name="connsiteX22" fmla="*/ 69892 w 301530"/>
                <a:gd name="connsiteY22" fmla="*/ 412348 h 416361"/>
                <a:gd name="connsiteX23" fmla="*/ 71369 w 301530"/>
                <a:gd name="connsiteY23" fmla="*/ 412044 h 416361"/>
                <a:gd name="connsiteX24" fmla="*/ 71673 w 301530"/>
                <a:gd name="connsiteY24" fmla="*/ 413521 h 416361"/>
                <a:gd name="connsiteX25" fmla="*/ 66412 w 301530"/>
                <a:gd name="connsiteY25" fmla="*/ 416192 h 4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530" h="416361">
                  <a:moveTo>
                    <a:pt x="66412" y="416192"/>
                  </a:moveTo>
                  <a:cubicBezTo>
                    <a:pt x="63535" y="416026"/>
                    <a:pt x="60747" y="415119"/>
                    <a:pt x="58319" y="413561"/>
                  </a:cubicBezTo>
                  <a:cubicBezTo>
                    <a:pt x="16964" y="388676"/>
                    <a:pt x="-6424" y="335100"/>
                    <a:pt x="1183" y="283306"/>
                  </a:cubicBezTo>
                  <a:cubicBezTo>
                    <a:pt x="5027" y="253787"/>
                    <a:pt x="19396" y="226643"/>
                    <a:pt x="41648" y="206868"/>
                  </a:cubicBezTo>
                  <a:cubicBezTo>
                    <a:pt x="56822" y="193919"/>
                    <a:pt x="75112" y="185745"/>
                    <a:pt x="92512" y="178543"/>
                  </a:cubicBezTo>
                  <a:cubicBezTo>
                    <a:pt x="121849" y="166403"/>
                    <a:pt x="152116" y="155235"/>
                    <a:pt x="182546" y="145847"/>
                  </a:cubicBezTo>
                  <a:lnTo>
                    <a:pt x="189991" y="143581"/>
                  </a:lnTo>
                  <a:cubicBezTo>
                    <a:pt x="208156" y="138705"/>
                    <a:pt x="225778" y="132008"/>
                    <a:pt x="242595" y="123592"/>
                  </a:cubicBezTo>
                  <a:cubicBezTo>
                    <a:pt x="263637" y="112059"/>
                    <a:pt x="278730" y="95914"/>
                    <a:pt x="285002" y="78069"/>
                  </a:cubicBezTo>
                  <a:cubicBezTo>
                    <a:pt x="288421" y="66694"/>
                    <a:pt x="290271" y="54903"/>
                    <a:pt x="290505" y="43027"/>
                  </a:cubicBezTo>
                  <a:cubicBezTo>
                    <a:pt x="291477" y="28500"/>
                    <a:pt x="292488" y="13487"/>
                    <a:pt x="299286" y="417"/>
                  </a:cubicBezTo>
                  <a:cubicBezTo>
                    <a:pt x="299557" y="-93"/>
                    <a:pt x="300176" y="-307"/>
                    <a:pt x="300702" y="-68"/>
                  </a:cubicBezTo>
                  <a:cubicBezTo>
                    <a:pt x="301220" y="215"/>
                    <a:pt x="301431" y="850"/>
                    <a:pt x="301188" y="1388"/>
                  </a:cubicBezTo>
                  <a:cubicBezTo>
                    <a:pt x="294592" y="14094"/>
                    <a:pt x="293581" y="28864"/>
                    <a:pt x="292650" y="43148"/>
                  </a:cubicBezTo>
                  <a:cubicBezTo>
                    <a:pt x="292387" y="55231"/>
                    <a:pt x="290493" y="67220"/>
                    <a:pt x="287025" y="78797"/>
                  </a:cubicBezTo>
                  <a:cubicBezTo>
                    <a:pt x="280551" y="97128"/>
                    <a:pt x="265134" y="113678"/>
                    <a:pt x="243607" y="125453"/>
                  </a:cubicBezTo>
                  <a:cubicBezTo>
                    <a:pt x="226672" y="133955"/>
                    <a:pt x="208929" y="140732"/>
                    <a:pt x="190638" y="145685"/>
                  </a:cubicBezTo>
                  <a:lnTo>
                    <a:pt x="183153" y="147951"/>
                  </a:lnTo>
                  <a:cubicBezTo>
                    <a:pt x="152845" y="157339"/>
                    <a:pt x="122456" y="168184"/>
                    <a:pt x="93321" y="180606"/>
                  </a:cubicBezTo>
                  <a:cubicBezTo>
                    <a:pt x="76083" y="187809"/>
                    <a:pt x="57955" y="195943"/>
                    <a:pt x="43024" y="208689"/>
                  </a:cubicBezTo>
                  <a:cubicBezTo>
                    <a:pt x="21169" y="228136"/>
                    <a:pt x="7075" y="254819"/>
                    <a:pt x="3328" y="283832"/>
                  </a:cubicBezTo>
                  <a:cubicBezTo>
                    <a:pt x="-4482" y="334574"/>
                    <a:pt x="18785" y="387259"/>
                    <a:pt x="59250" y="411740"/>
                  </a:cubicBezTo>
                  <a:cubicBezTo>
                    <a:pt x="62204" y="413521"/>
                    <a:pt x="67747" y="415787"/>
                    <a:pt x="69892" y="412348"/>
                  </a:cubicBezTo>
                  <a:cubicBezTo>
                    <a:pt x="70216" y="411858"/>
                    <a:pt x="70875" y="411720"/>
                    <a:pt x="71369" y="412044"/>
                  </a:cubicBezTo>
                  <a:cubicBezTo>
                    <a:pt x="71863" y="412368"/>
                    <a:pt x="71996" y="413031"/>
                    <a:pt x="71673" y="413521"/>
                  </a:cubicBezTo>
                  <a:cubicBezTo>
                    <a:pt x="70499" y="415261"/>
                    <a:pt x="68508" y="416273"/>
                    <a:pt x="66412" y="41619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68" name="任意多边形: 形状 167"/>
            <p:cNvSpPr/>
            <p:nvPr/>
          </p:nvSpPr>
          <p:spPr>
            <a:xfrm>
              <a:off x="1185544" y="6212429"/>
              <a:ext cx="32042" cy="137124"/>
            </a:xfrm>
            <a:custGeom>
              <a:avLst/>
              <a:gdLst>
                <a:gd name="connsiteX0" fmla="*/ 26655 w 32042"/>
                <a:gd name="connsiteY0" fmla="*/ 136959 h 137124"/>
                <a:gd name="connsiteX1" fmla="*/ 25765 w 32042"/>
                <a:gd name="connsiteY1" fmla="*/ 136514 h 137124"/>
                <a:gd name="connsiteX2" fmla="*/ -213 w 32042"/>
                <a:gd name="connsiteY2" fmla="*/ 66591 h 137124"/>
                <a:gd name="connsiteX3" fmla="*/ 30135 w 32042"/>
                <a:gd name="connsiteY3" fmla="*/ 26 h 137124"/>
                <a:gd name="connsiteX4" fmla="*/ 31592 w 32042"/>
                <a:gd name="connsiteY4" fmla="*/ 269 h 137124"/>
                <a:gd name="connsiteX5" fmla="*/ 31402 w 32042"/>
                <a:gd name="connsiteY5" fmla="*/ 1685 h 137124"/>
                <a:gd name="connsiteX6" fmla="*/ 31349 w 32042"/>
                <a:gd name="connsiteY6" fmla="*/ 1726 h 137124"/>
                <a:gd name="connsiteX7" fmla="*/ 1891 w 32042"/>
                <a:gd name="connsiteY7" fmla="*/ 66469 h 137124"/>
                <a:gd name="connsiteX8" fmla="*/ 27505 w 32042"/>
                <a:gd name="connsiteY8" fmla="*/ 135259 h 137124"/>
                <a:gd name="connsiteX9" fmla="*/ 27262 w 32042"/>
                <a:gd name="connsiteY9" fmla="*/ 136756 h 137124"/>
                <a:gd name="connsiteX10" fmla="*/ 26655 w 32042"/>
                <a:gd name="connsiteY10" fmla="*/ 136959 h 13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42" h="137124">
                  <a:moveTo>
                    <a:pt x="26655" y="136959"/>
                  </a:moveTo>
                  <a:cubicBezTo>
                    <a:pt x="26303" y="136963"/>
                    <a:pt x="25971" y="136797"/>
                    <a:pt x="25765" y="136514"/>
                  </a:cubicBezTo>
                  <a:cubicBezTo>
                    <a:pt x="9336" y="113772"/>
                    <a:pt x="353" y="89575"/>
                    <a:pt x="-213" y="66591"/>
                  </a:cubicBezTo>
                  <a:cubicBezTo>
                    <a:pt x="-901" y="39641"/>
                    <a:pt x="10712" y="13986"/>
                    <a:pt x="30135" y="26"/>
                  </a:cubicBezTo>
                  <a:cubicBezTo>
                    <a:pt x="30605" y="-306"/>
                    <a:pt x="31256" y="-196"/>
                    <a:pt x="31592" y="269"/>
                  </a:cubicBezTo>
                  <a:cubicBezTo>
                    <a:pt x="31932" y="714"/>
                    <a:pt x="31847" y="1349"/>
                    <a:pt x="31402" y="1685"/>
                  </a:cubicBezTo>
                  <a:cubicBezTo>
                    <a:pt x="31386" y="1702"/>
                    <a:pt x="31369" y="1714"/>
                    <a:pt x="31349" y="1726"/>
                  </a:cubicBezTo>
                  <a:cubicBezTo>
                    <a:pt x="12533" y="15443"/>
                    <a:pt x="1243" y="40289"/>
                    <a:pt x="1891" y="66469"/>
                  </a:cubicBezTo>
                  <a:cubicBezTo>
                    <a:pt x="2498" y="89008"/>
                    <a:pt x="11319" y="112801"/>
                    <a:pt x="27505" y="135259"/>
                  </a:cubicBezTo>
                  <a:cubicBezTo>
                    <a:pt x="27821" y="135749"/>
                    <a:pt x="27715" y="136392"/>
                    <a:pt x="27262" y="136756"/>
                  </a:cubicBezTo>
                  <a:cubicBezTo>
                    <a:pt x="27080" y="136878"/>
                    <a:pt x="26874" y="136947"/>
                    <a:pt x="26655" y="13695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69" name="椭圆 168"/>
            <p:cNvSpPr/>
            <p:nvPr/>
          </p:nvSpPr>
          <p:spPr>
            <a:xfrm>
              <a:off x="2183118" y="7158443"/>
              <a:ext cx="1296000" cy="1296000"/>
            </a:xfrm>
            <a:prstGeom prst="ellipse">
              <a:avLst/>
            </a:pr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170" name="任意多边形: 形状 169"/>
            <p:cNvSpPr/>
            <p:nvPr/>
          </p:nvSpPr>
          <p:spPr>
            <a:xfrm>
              <a:off x="2657880" y="7365285"/>
              <a:ext cx="324866" cy="208026"/>
            </a:xfrm>
            <a:custGeom>
              <a:avLst/>
              <a:gdLst>
                <a:gd name="connsiteX0" fmla="*/ 63125 w 324866"/>
                <a:gd name="connsiteY0" fmla="*/ 9720 h 208026"/>
                <a:gd name="connsiteX1" fmla="*/ -242 w 324866"/>
                <a:gd name="connsiteY1" fmla="*/ 57468 h 208026"/>
                <a:gd name="connsiteX2" fmla="*/ 69478 w 324866"/>
                <a:gd name="connsiteY2" fmla="*/ 195048 h 208026"/>
                <a:gd name="connsiteX3" fmla="*/ 217822 w 324866"/>
                <a:gd name="connsiteY3" fmla="*/ 159803 h 208026"/>
                <a:gd name="connsiteX4" fmla="*/ 323677 w 324866"/>
                <a:gd name="connsiteY4" fmla="*/ 32137 h 208026"/>
                <a:gd name="connsiteX5" fmla="*/ 224701 w 324866"/>
                <a:gd name="connsiteY5" fmla="*/ 2396 h 208026"/>
                <a:gd name="connsiteX6" fmla="*/ 63125 w 324866"/>
                <a:gd name="connsiteY6" fmla="*/ 9720 h 20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866" h="208026">
                  <a:moveTo>
                    <a:pt x="63125" y="9720"/>
                  </a:moveTo>
                  <a:cubicBezTo>
                    <a:pt x="62114" y="11581"/>
                    <a:pt x="-242" y="57468"/>
                    <a:pt x="-242" y="57468"/>
                  </a:cubicBezTo>
                  <a:cubicBezTo>
                    <a:pt x="-242" y="57468"/>
                    <a:pt x="13516" y="156040"/>
                    <a:pt x="69478" y="195048"/>
                  </a:cubicBezTo>
                  <a:cubicBezTo>
                    <a:pt x="130944" y="237819"/>
                    <a:pt x="217822" y="159803"/>
                    <a:pt x="217822" y="159803"/>
                  </a:cubicBezTo>
                  <a:cubicBezTo>
                    <a:pt x="217822" y="159803"/>
                    <a:pt x="286935" y="176111"/>
                    <a:pt x="323677" y="32137"/>
                  </a:cubicBezTo>
                  <a:cubicBezTo>
                    <a:pt x="332094" y="-882"/>
                    <a:pt x="283213" y="-3674"/>
                    <a:pt x="224701" y="2396"/>
                  </a:cubicBezTo>
                  <a:cubicBezTo>
                    <a:pt x="148910" y="10367"/>
                    <a:pt x="63125" y="9720"/>
                    <a:pt x="63125" y="9720"/>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1" name="任意多边形: 形状 170"/>
            <p:cNvSpPr/>
            <p:nvPr/>
          </p:nvSpPr>
          <p:spPr>
            <a:xfrm>
              <a:off x="2499746" y="7671222"/>
              <a:ext cx="632582" cy="761937"/>
            </a:xfrm>
            <a:custGeom>
              <a:avLst/>
              <a:gdLst>
                <a:gd name="connsiteX0" fmla="*/ 104681 w 632582"/>
                <a:gd name="connsiteY0" fmla="*/ 39963 h 761937"/>
                <a:gd name="connsiteX1" fmla="*/ 184639 w 632582"/>
                <a:gd name="connsiteY1" fmla="*/ 2736 h 761937"/>
                <a:gd name="connsiteX2" fmla="*/ 289240 w 632582"/>
                <a:gd name="connsiteY2" fmla="*/ 15847 h 761937"/>
                <a:gd name="connsiteX3" fmla="*/ 429167 w 632582"/>
                <a:gd name="connsiteY3" fmla="*/ 2453 h 761937"/>
                <a:gd name="connsiteX4" fmla="*/ 521467 w 632582"/>
                <a:gd name="connsiteY4" fmla="*/ 39154 h 761937"/>
                <a:gd name="connsiteX5" fmla="*/ 632340 w 632582"/>
                <a:gd name="connsiteY5" fmla="*/ 230188 h 761937"/>
                <a:gd name="connsiteX6" fmla="*/ 545138 w 632582"/>
                <a:gd name="connsiteY6" fmla="*/ 287445 h 761937"/>
                <a:gd name="connsiteX7" fmla="*/ 536155 w 632582"/>
                <a:gd name="connsiteY7" fmla="*/ 651627 h 761937"/>
                <a:gd name="connsiteX8" fmla="*/ 320883 w 632582"/>
                <a:gd name="connsiteY8" fmla="*/ 761772 h 761937"/>
                <a:gd name="connsiteX9" fmla="*/ 75222 w 632582"/>
                <a:gd name="connsiteY9" fmla="*/ 638274 h 761937"/>
                <a:gd name="connsiteX10" fmla="*/ 84003 w 632582"/>
                <a:gd name="connsiteY10" fmla="*/ 282549 h 761937"/>
                <a:gd name="connsiteX11" fmla="*/ 282 w 632582"/>
                <a:gd name="connsiteY11" fmla="*/ 232980 h 761937"/>
                <a:gd name="connsiteX12" fmla="*/ 104681 w 632582"/>
                <a:gd name="connsiteY12" fmla="*/ 39963 h 7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2582" h="761937">
                  <a:moveTo>
                    <a:pt x="104681" y="39963"/>
                  </a:moveTo>
                  <a:cubicBezTo>
                    <a:pt x="129048" y="23146"/>
                    <a:pt x="156083" y="10562"/>
                    <a:pt x="184639" y="2736"/>
                  </a:cubicBezTo>
                  <a:cubicBezTo>
                    <a:pt x="195402" y="-177"/>
                    <a:pt x="253429" y="16696"/>
                    <a:pt x="289240" y="15847"/>
                  </a:cubicBezTo>
                  <a:cubicBezTo>
                    <a:pt x="338485" y="14714"/>
                    <a:pt x="388581" y="-7663"/>
                    <a:pt x="429167" y="2453"/>
                  </a:cubicBezTo>
                  <a:cubicBezTo>
                    <a:pt x="469753" y="12569"/>
                    <a:pt x="502448" y="25599"/>
                    <a:pt x="521467" y="39154"/>
                  </a:cubicBezTo>
                  <a:cubicBezTo>
                    <a:pt x="578481" y="79619"/>
                    <a:pt x="611946" y="155288"/>
                    <a:pt x="632340" y="230188"/>
                  </a:cubicBezTo>
                  <a:cubicBezTo>
                    <a:pt x="607414" y="254956"/>
                    <a:pt x="577753" y="274432"/>
                    <a:pt x="545138" y="287445"/>
                  </a:cubicBezTo>
                  <a:lnTo>
                    <a:pt x="536155" y="651627"/>
                  </a:lnTo>
                  <a:lnTo>
                    <a:pt x="320883" y="761772"/>
                  </a:lnTo>
                  <a:lnTo>
                    <a:pt x="75222" y="638274"/>
                  </a:lnTo>
                  <a:lnTo>
                    <a:pt x="84003" y="282549"/>
                  </a:lnTo>
                  <a:cubicBezTo>
                    <a:pt x="84003" y="282549"/>
                    <a:pt x="5987" y="246131"/>
                    <a:pt x="282" y="232980"/>
                  </a:cubicBezTo>
                  <a:cubicBezTo>
                    <a:pt x="-5424" y="219829"/>
                    <a:pt x="35850" y="87307"/>
                    <a:pt x="104681" y="39963"/>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2" name="任意多边形: 形状 171"/>
            <p:cNvSpPr/>
            <p:nvPr/>
          </p:nvSpPr>
          <p:spPr>
            <a:xfrm>
              <a:off x="2481163" y="7902789"/>
              <a:ext cx="190724" cy="408976"/>
            </a:xfrm>
            <a:custGeom>
              <a:avLst/>
              <a:gdLst>
                <a:gd name="connsiteX0" fmla="*/ 22588 w 190724"/>
                <a:gd name="connsiteY0" fmla="*/ -166 h 408976"/>
                <a:gd name="connsiteX1" fmla="*/ 156445 w 190724"/>
                <a:gd name="connsiteY1" fmla="*/ 408811 h 408976"/>
                <a:gd name="connsiteX2" fmla="*/ 186874 w 190724"/>
                <a:gd name="connsiteY2" fmla="*/ 320031 h 408976"/>
                <a:gd name="connsiteX3" fmla="*/ 114402 w 190724"/>
                <a:gd name="connsiteY3" fmla="*/ 55311 h 408976"/>
                <a:gd name="connsiteX4" fmla="*/ 22588 w 190724"/>
                <a:gd name="connsiteY4" fmla="*/ -166 h 40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24" h="408976">
                  <a:moveTo>
                    <a:pt x="22588" y="-166"/>
                  </a:moveTo>
                  <a:cubicBezTo>
                    <a:pt x="22588" y="-166"/>
                    <a:pt x="-81973" y="289683"/>
                    <a:pt x="156445" y="408811"/>
                  </a:cubicBezTo>
                  <a:cubicBezTo>
                    <a:pt x="205933" y="402215"/>
                    <a:pt x="186874" y="320031"/>
                    <a:pt x="186874" y="320031"/>
                  </a:cubicBezTo>
                  <a:cubicBezTo>
                    <a:pt x="186874" y="320031"/>
                    <a:pt x="83285" y="297088"/>
                    <a:pt x="114402" y="55311"/>
                  </a:cubicBezTo>
                  <a:cubicBezTo>
                    <a:pt x="85672" y="31720"/>
                    <a:pt x="22588" y="-166"/>
                    <a:pt x="22588" y="-166"/>
                  </a:cubicBezTo>
                  <a:close/>
                </a:path>
              </a:pathLst>
            </a:custGeom>
            <a:gradFill>
              <a:gsLst>
                <a:gs pos="0">
                  <a:srgbClr val="FEBBBA"/>
                </a:gs>
                <a:gs pos="50000">
                  <a:srgbClr val="FEA6A4"/>
                </a:gs>
                <a:gs pos="100000">
                  <a:srgbClr val="FF928E"/>
                </a:gs>
              </a:gsLst>
              <a:lin ang="40507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73" name="任意多边形: 形状 172"/>
            <p:cNvSpPr/>
            <p:nvPr/>
          </p:nvSpPr>
          <p:spPr>
            <a:xfrm>
              <a:off x="2959230" y="7902789"/>
              <a:ext cx="180100" cy="408976"/>
            </a:xfrm>
            <a:custGeom>
              <a:avLst/>
              <a:gdLst>
                <a:gd name="connsiteX0" fmla="*/ 167677 w 180100"/>
                <a:gd name="connsiteY0" fmla="*/ -166 h 408976"/>
                <a:gd name="connsiteX1" fmla="*/ 33819 w 180100"/>
                <a:gd name="connsiteY1" fmla="*/ 408811 h 408976"/>
                <a:gd name="connsiteX2" fmla="*/ 3350 w 180100"/>
                <a:gd name="connsiteY2" fmla="*/ 320031 h 408976"/>
                <a:gd name="connsiteX3" fmla="*/ 75862 w 180100"/>
                <a:gd name="connsiteY3" fmla="*/ 55311 h 408976"/>
                <a:gd name="connsiteX4" fmla="*/ 167677 w 180100"/>
                <a:gd name="connsiteY4" fmla="*/ -166 h 40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0" h="408976">
                  <a:moveTo>
                    <a:pt x="167677" y="-166"/>
                  </a:moveTo>
                  <a:cubicBezTo>
                    <a:pt x="167677" y="-166"/>
                    <a:pt x="239623" y="302389"/>
                    <a:pt x="33819" y="408811"/>
                  </a:cubicBezTo>
                  <a:cubicBezTo>
                    <a:pt x="-15669" y="402215"/>
                    <a:pt x="3350" y="320031"/>
                    <a:pt x="3350" y="320031"/>
                  </a:cubicBezTo>
                  <a:cubicBezTo>
                    <a:pt x="3350" y="320031"/>
                    <a:pt x="86869" y="278879"/>
                    <a:pt x="75862" y="55311"/>
                  </a:cubicBezTo>
                  <a:cubicBezTo>
                    <a:pt x="104633" y="31720"/>
                    <a:pt x="167677" y="-166"/>
                    <a:pt x="167677" y="-166"/>
                  </a:cubicBezTo>
                  <a:close/>
                </a:path>
              </a:pathLst>
            </a:custGeom>
            <a:gradFill>
              <a:gsLst>
                <a:gs pos="0">
                  <a:srgbClr val="FEBBBA"/>
                </a:gs>
                <a:gs pos="50000">
                  <a:srgbClr val="FEA6A4"/>
                </a:gs>
                <a:gs pos="100000">
                  <a:srgbClr val="FF928E"/>
                </a:gs>
              </a:gsLst>
              <a:lin ang="674936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74" name="任意多边形: 形状 173"/>
            <p:cNvSpPr/>
            <p:nvPr/>
          </p:nvSpPr>
          <p:spPr>
            <a:xfrm>
              <a:off x="2684627" y="7580529"/>
              <a:ext cx="244689" cy="185925"/>
            </a:xfrm>
            <a:custGeom>
              <a:avLst/>
              <a:gdLst>
                <a:gd name="connsiteX0" fmla="*/ -242 w 244689"/>
                <a:gd name="connsiteY0" fmla="*/ 93429 h 185925"/>
                <a:gd name="connsiteX1" fmla="*/ 127100 w 244689"/>
                <a:gd name="connsiteY1" fmla="*/ 185729 h 185925"/>
                <a:gd name="connsiteX2" fmla="*/ 244447 w 244689"/>
                <a:gd name="connsiteY2" fmla="*/ 93146 h 185925"/>
                <a:gd name="connsiteX3" fmla="*/ 174160 w 244689"/>
                <a:gd name="connsiteY3" fmla="*/ 78093 h 185925"/>
                <a:gd name="connsiteX4" fmla="*/ 168293 w 244689"/>
                <a:gd name="connsiteY4" fmla="*/ -166 h 185925"/>
                <a:gd name="connsiteX5" fmla="*/ 62599 w 244689"/>
                <a:gd name="connsiteY5" fmla="*/ 7644 h 185925"/>
                <a:gd name="connsiteX6" fmla="*/ 60657 w 244689"/>
                <a:gd name="connsiteY6" fmla="*/ 82018 h 1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689" h="185925">
                  <a:moveTo>
                    <a:pt x="-242" y="93429"/>
                  </a:moveTo>
                  <a:cubicBezTo>
                    <a:pt x="-242" y="93429"/>
                    <a:pt x="21528" y="187712"/>
                    <a:pt x="127100" y="185729"/>
                  </a:cubicBezTo>
                  <a:cubicBezTo>
                    <a:pt x="234696" y="183786"/>
                    <a:pt x="244447" y="93146"/>
                    <a:pt x="244447" y="93146"/>
                  </a:cubicBezTo>
                  <a:lnTo>
                    <a:pt x="174160" y="78093"/>
                  </a:lnTo>
                  <a:lnTo>
                    <a:pt x="168293" y="-166"/>
                  </a:lnTo>
                  <a:lnTo>
                    <a:pt x="62599" y="7644"/>
                  </a:lnTo>
                  <a:lnTo>
                    <a:pt x="60657" y="82018"/>
                  </a:lnTo>
                  <a:close/>
                </a:path>
              </a:pathLst>
            </a:custGeom>
            <a:gradFill>
              <a:gsLst>
                <a:gs pos="0">
                  <a:srgbClr val="FEBBBA"/>
                </a:gs>
                <a:gs pos="50000">
                  <a:srgbClr val="FEA6A4"/>
                </a:gs>
                <a:gs pos="100000">
                  <a:srgbClr val="FF928E"/>
                </a:gs>
              </a:gsLst>
              <a:lin ang="1616063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75" name="任意多边形: 形状 174"/>
            <p:cNvSpPr/>
            <p:nvPr/>
          </p:nvSpPr>
          <p:spPr>
            <a:xfrm>
              <a:off x="2714435" y="7358702"/>
              <a:ext cx="219542" cy="296734"/>
            </a:xfrm>
            <a:custGeom>
              <a:avLst/>
              <a:gdLst>
                <a:gd name="connsiteX0" fmla="*/ 47480 w 219542"/>
                <a:gd name="connsiteY0" fmla="*/ -166 h 296734"/>
                <a:gd name="connsiteX1" fmla="*/ 70019 w 219542"/>
                <a:gd name="connsiteY1" fmla="*/ 291180 h 296734"/>
                <a:gd name="connsiteX2" fmla="*/ 215975 w 219542"/>
                <a:gd name="connsiteY2" fmla="*/ 82342 h 296734"/>
                <a:gd name="connsiteX3" fmla="*/ 167418 w 219542"/>
                <a:gd name="connsiteY3" fmla="*/ 9991 h 296734"/>
              </a:gdLst>
              <a:ahLst/>
              <a:cxnLst>
                <a:cxn ang="0">
                  <a:pos x="connsiteX0" y="connsiteY0"/>
                </a:cxn>
                <a:cxn ang="0">
                  <a:pos x="connsiteX1" y="connsiteY1"/>
                </a:cxn>
                <a:cxn ang="0">
                  <a:pos x="connsiteX2" y="connsiteY2"/>
                </a:cxn>
                <a:cxn ang="0">
                  <a:pos x="connsiteX3" y="connsiteY3"/>
                </a:cxn>
              </a:cxnLst>
              <a:rect l="l" t="t" r="r" b="b"/>
              <a:pathLst>
                <a:path w="219542" h="296734">
                  <a:moveTo>
                    <a:pt x="47480" y="-166"/>
                  </a:moveTo>
                  <a:cubicBezTo>
                    <a:pt x="47480" y="-166"/>
                    <a:pt x="-73630" y="234529"/>
                    <a:pt x="70019" y="291180"/>
                  </a:cubicBezTo>
                  <a:cubicBezTo>
                    <a:pt x="171181" y="331361"/>
                    <a:pt x="234913" y="135391"/>
                    <a:pt x="215975" y="82342"/>
                  </a:cubicBezTo>
                  <a:cubicBezTo>
                    <a:pt x="186638" y="279"/>
                    <a:pt x="167418" y="9991"/>
                    <a:pt x="167418" y="9991"/>
                  </a:cubicBezTo>
                  <a:close/>
                </a:path>
              </a:pathLst>
            </a:custGeom>
            <a:gradFill>
              <a:gsLst>
                <a:gs pos="0">
                  <a:srgbClr val="FEBBBA"/>
                </a:gs>
                <a:gs pos="50000">
                  <a:srgbClr val="FEA6A4"/>
                </a:gs>
                <a:gs pos="100000">
                  <a:srgbClr val="FF928E"/>
                </a:gs>
              </a:gsLst>
              <a:lin ang="1689637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76" name="任意多边形: 形状 175"/>
            <p:cNvSpPr/>
            <p:nvPr/>
          </p:nvSpPr>
          <p:spPr>
            <a:xfrm>
              <a:off x="2656877" y="7261723"/>
              <a:ext cx="328750" cy="266673"/>
            </a:xfrm>
            <a:custGeom>
              <a:avLst/>
              <a:gdLst>
                <a:gd name="connsiteX0" fmla="*/ 302668 w 328750"/>
                <a:gd name="connsiteY0" fmla="*/ 75447 h 266673"/>
                <a:gd name="connsiteX1" fmla="*/ 221293 w 328750"/>
                <a:gd name="connsiteY1" fmla="*/ 190974 h 266673"/>
                <a:gd name="connsiteX2" fmla="*/ 81771 w 328750"/>
                <a:gd name="connsiteY2" fmla="*/ 185470 h 266673"/>
                <a:gd name="connsiteX3" fmla="*/ 34225 w 328750"/>
                <a:gd name="connsiteY3" fmla="*/ 254625 h 266673"/>
                <a:gd name="connsiteX4" fmla="*/ 23178 w 328750"/>
                <a:gd name="connsiteY4" fmla="*/ 80627 h 266673"/>
                <a:gd name="connsiteX5" fmla="*/ 112200 w 328750"/>
                <a:gd name="connsiteY5" fmla="*/ 11837 h 266673"/>
                <a:gd name="connsiteX6" fmla="*/ 241687 w 328750"/>
                <a:gd name="connsiteY6" fmla="*/ 6617 h 266673"/>
                <a:gd name="connsiteX7" fmla="*/ 302668 w 328750"/>
                <a:gd name="connsiteY7" fmla="*/ 75447 h 26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750" h="266673">
                  <a:moveTo>
                    <a:pt x="302668" y="75447"/>
                  </a:moveTo>
                  <a:cubicBezTo>
                    <a:pt x="362515" y="91916"/>
                    <a:pt x="311367" y="221686"/>
                    <a:pt x="221293" y="190974"/>
                  </a:cubicBezTo>
                  <a:cubicBezTo>
                    <a:pt x="131219" y="160261"/>
                    <a:pt x="95853" y="160747"/>
                    <a:pt x="81771" y="185470"/>
                  </a:cubicBezTo>
                  <a:cubicBezTo>
                    <a:pt x="67689" y="210194"/>
                    <a:pt x="64695" y="298084"/>
                    <a:pt x="34225" y="254625"/>
                  </a:cubicBezTo>
                  <a:cubicBezTo>
                    <a:pt x="842" y="207038"/>
                    <a:pt x="-17772" y="111501"/>
                    <a:pt x="23178" y="80627"/>
                  </a:cubicBezTo>
                  <a:cubicBezTo>
                    <a:pt x="59596" y="53070"/>
                    <a:pt x="68296" y="10420"/>
                    <a:pt x="112200" y="11837"/>
                  </a:cubicBezTo>
                  <a:cubicBezTo>
                    <a:pt x="170429" y="13819"/>
                    <a:pt x="215507" y="-11997"/>
                    <a:pt x="241687" y="6617"/>
                  </a:cubicBezTo>
                  <a:cubicBezTo>
                    <a:pt x="271995" y="28103"/>
                    <a:pt x="258642" y="63348"/>
                    <a:pt x="302668" y="7544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7" name="任意多边形: 形状 176"/>
            <p:cNvSpPr/>
            <p:nvPr/>
          </p:nvSpPr>
          <p:spPr>
            <a:xfrm>
              <a:off x="2702600" y="7456728"/>
              <a:ext cx="34055" cy="76295"/>
            </a:xfrm>
            <a:custGeom>
              <a:avLst/>
              <a:gdLst>
                <a:gd name="connsiteX0" fmla="*/ 30504 w 34055"/>
                <a:gd name="connsiteY0" fmla="*/ 10658 h 76295"/>
                <a:gd name="connsiteX1" fmla="*/ 520 w 34055"/>
                <a:gd name="connsiteY1" fmla="*/ 16363 h 76295"/>
                <a:gd name="connsiteX2" fmla="*/ 25203 w 34055"/>
                <a:gd name="connsiteY2" fmla="*/ 69332 h 76295"/>
                <a:gd name="connsiteX3" fmla="*/ 30504 w 34055"/>
                <a:gd name="connsiteY3" fmla="*/ 10658 h 76295"/>
              </a:gdLst>
              <a:ahLst/>
              <a:cxnLst>
                <a:cxn ang="0">
                  <a:pos x="connsiteX0" y="connsiteY0"/>
                </a:cxn>
                <a:cxn ang="0">
                  <a:pos x="connsiteX1" y="connsiteY1"/>
                </a:cxn>
                <a:cxn ang="0">
                  <a:pos x="connsiteX2" y="connsiteY2"/>
                </a:cxn>
                <a:cxn ang="0">
                  <a:pos x="connsiteX3" y="connsiteY3"/>
                </a:cxn>
              </a:cxnLst>
              <a:rect l="l" t="t" r="r" b="b"/>
              <a:pathLst>
                <a:path w="34055" h="76295">
                  <a:moveTo>
                    <a:pt x="30504" y="10658"/>
                  </a:moveTo>
                  <a:cubicBezTo>
                    <a:pt x="30504" y="10658"/>
                    <a:pt x="4647" y="-17141"/>
                    <a:pt x="520" y="16363"/>
                  </a:cubicBezTo>
                  <a:cubicBezTo>
                    <a:pt x="-3608" y="49868"/>
                    <a:pt x="9665" y="93004"/>
                    <a:pt x="25203" y="69332"/>
                  </a:cubicBezTo>
                  <a:cubicBezTo>
                    <a:pt x="40741" y="45660"/>
                    <a:pt x="30504" y="10658"/>
                    <a:pt x="30504" y="10658"/>
                  </a:cubicBezTo>
                  <a:close/>
                </a:path>
              </a:pathLst>
            </a:custGeom>
            <a:gradFill>
              <a:gsLst>
                <a:gs pos="0">
                  <a:srgbClr val="FEBBBA"/>
                </a:gs>
                <a:gs pos="50000">
                  <a:srgbClr val="FEA6A4"/>
                </a:gs>
                <a:gs pos="100000">
                  <a:srgbClr val="FF928E"/>
                </a:gs>
              </a:gsLst>
              <a:lin ang="158828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78" name="任意多边形: 形状 177"/>
            <p:cNvSpPr/>
            <p:nvPr/>
          </p:nvSpPr>
          <p:spPr>
            <a:xfrm>
              <a:off x="1895526" y="6591856"/>
              <a:ext cx="848875" cy="919073"/>
            </a:xfrm>
            <a:custGeom>
              <a:avLst/>
              <a:gdLst>
                <a:gd name="connsiteX0" fmla="*/ 846197 w 848875"/>
                <a:gd name="connsiteY0" fmla="*/ -166 h 919073"/>
                <a:gd name="connsiteX1" fmla="*/ 474449 w 848875"/>
                <a:gd name="connsiteY1" fmla="*/ 115725 h 919073"/>
                <a:gd name="connsiteX2" fmla="*/ 411607 w 848875"/>
                <a:gd name="connsiteY2" fmla="*/ 178931 h 919073"/>
                <a:gd name="connsiteX3" fmla="*/ -242 w 848875"/>
                <a:gd name="connsiteY3" fmla="*/ 612226 h 919073"/>
                <a:gd name="connsiteX4" fmla="*/ 116134 w 848875"/>
                <a:gd name="connsiteY4" fmla="*/ 918908 h 919073"/>
                <a:gd name="connsiteX5" fmla="*/ 449887 w 848875"/>
                <a:gd name="connsiteY5" fmla="*/ 329014 h 919073"/>
                <a:gd name="connsiteX6" fmla="*/ 553840 w 848875"/>
                <a:gd name="connsiteY6" fmla="*/ 326141 h 919073"/>
                <a:gd name="connsiteX7" fmla="*/ 645938 w 848875"/>
                <a:gd name="connsiteY7" fmla="*/ 273821 h 919073"/>
                <a:gd name="connsiteX8" fmla="*/ 699473 w 848875"/>
                <a:gd name="connsiteY8" fmla="*/ 201915 h 919073"/>
                <a:gd name="connsiteX9" fmla="*/ 703519 w 848875"/>
                <a:gd name="connsiteY9" fmla="*/ 90556 h 919073"/>
                <a:gd name="connsiteX10" fmla="*/ 822323 w 848875"/>
                <a:gd name="connsiteY10" fmla="*/ 53733 h 919073"/>
                <a:gd name="connsiteX11" fmla="*/ 846197 w 848875"/>
                <a:gd name="connsiteY11" fmla="*/ -166 h 91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875" h="919073">
                  <a:moveTo>
                    <a:pt x="846197" y="-166"/>
                  </a:moveTo>
                  <a:cubicBezTo>
                    <a:pt x="846197" y="-166"/>
                    <a:pt x="615063" y="50820"/>
                    <a:pt x="474449" y="115725"/>
                  </a:cubicBezTo>
                  <a:cubicBezTo>
                    <a:pt x="446617" y="128601"/>
                    <a:pt x="424321" y="151026"/>
                    <a:pt x="411607" y="178931"/>
                  </a:cubicBezTo>
                  <a:cubicBezTo>
                    <a:pt x="369483" y="271029"/>
                    <a:pt x="243719" y="502082"/>
                    <a:pt x="-242" y="612226"/>
                  </a:cubicBezTo>
                  <a:cubicBezTo>
                    <a:pt x="34881" y="658882"/>
                    <a:pt x="91491" y="755876"/>
                    <a:pt x="116134" y="918908"/>
                  </a:cubicBezTo>
                  <a:cubicBezTo>
                    <a:pt x="262657" y="809654"/>
                    <a:pt x="389149" y="627563"/>
                    <a:pt x="449887" y="329014"/>
                  </a:cubicBezTo>
                  <a:cubicBezTo>
                    <a:pt x="449887" y="329014"/>
                    <a:pt x="496138" y="354143"/>
                    <a:pt x="553840" y="326141"/>
                  </a:cubicBezTo>
                  <a:cubicBezTo>
                    <a:pt x="584310" y="311331"/>
                    <a:pt x="619514" y="290330"/>
                    <a:pt x="645938" y="273821"/>
                  </a:cubicBezTo>
                  <a:cubicBezTo>
                    <a:pt x="672345" y="257602"/>
                    <a:pt x="691509" y="231863"/>
                    <a:pt x="699473" y="201915"/>
                  </a:cubicBezTo>
                  <a:cubicBezTo>
                    <a:pt x="709508" y="162462"/>
                    <a:pt x="703519" y="127784"/>
                    <a:pt x="703519" y="90556"/>
                  </a:cubicBezTo>
                  <a:lnTo>
                    <a:pt x="822323" y="53733"/>
                  </a:lnTo>
                  <a:cubicBezTo>
                    <a:pt x="822323" y="53733"/>
                    <a:pt x="858135" y="40258"/>
                    <a:pt x="846197" y="-166"/>
                  </a:cubicBezTo>
                  <a:close/>
                </a:path>
              </a:pathLst>
            </a:custGeom>
            <a:gradFill>
              <a:gsLst>
                <a:gs pos="0">
                  <a:srgbClr val="FEBBBA"/>
                </a:gs>
                <a:gs pos="50000">
                  <a:srgbClr val="FEA6A4"/>
                </a:gs>
                <a:gs pos="100000">
                  <a:srgbClr val="FF928E"/>
                </a:gs>
              </a:gsLst>
              <a:lin ang="765293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79" name="任意多边形: 形状 178"/>
            <p:cNvSpPr/>
            <p:nvPr/>
          </p:nvSpPr>
          <p:spPr>
            <a:xfrm>
              <a:off x="3925" y="7188471"/>
              <a:ext cx="2008098" cy="1539651"/>
            </a:xfrm>
            <a:custGeom>
              <a:avLst/>
              <a:gdLst>
                <a:gd name="connsiteX0" fmla="*/ 295432 w 2008098"/>
                <a:gd name="connsiteY0" fmla="*/ 1260183 h 1539651"/>
                <a:gd name="connsiteX1" fmla="*/ 402340 w 2008098"/>
                <a:gd name="connsiteY1" fmla="*/ 1057859 h 1539651"/>
                <a:gd name="connsiteX2" fmla="*/ 436492 w 2008098"/>
                <a:gd name="connsiteY2" fmla="*/ 559011 h 1539651"/>
                <a:gd name="connsiteX3" fmla="*/ 581194 w 2008098"/>
                <a:gd name="connsiteY3" fmla="*/ 1333060 h 1539651"/>
                <a:gd name="connsiteX4" fmla="*/ 565008 w 2008098"/>
                <a:gd name="connsiteY4" fmla="*/ 1444823 h 1539651"/>
                <a:gd name="connsiteX5" fmla="*/ 598254 w 2008098"/>
                <a:gd name="connsiteY5" fmla="*/ 1499418 h 1539651"/>
                <a:gd name="connsiteX6" fmla="*/ 600253 w 2008098"/>
                <a:gd name="connsiteY6" fmla="*/ 1499855 h 1539651"/>
                <a:gd name="connsiteX7" fmla="*/ 1141184 w 2008098"/>
                <a:gd name="connsiteY7" fmla="*/ 1525064 h 1539651"/>
                <a:gd name="connsiteX8" fmla="*/ 1191118 w 2008098"/>
                <a:gd name="connsiteY8" fmla="*/ 1477680 h 1539651"/>
                <a:gd name="connsiteX9" fmla="*/ 1271399 w 2008098"/>
                <a:gd name="connsiteY9" fmla="*/ 448178 h 1539651"/>
                <a:gd name="connsiteX10" fmla="*/ 2007856 w 2008098"/>
                <a:gd name="connsiteY10" fmla="*/ 322293 h 1539651"/>
                <a:gd name="connsiteX11" fmla="*/ 1891480 w 2008098"/>
                <a:gd name="connsiteY11" fmla="*/ 15611 h 1539651"/>
                <a:gd name="connsiteX12" fmla="*/ 1291713 w 2008098"/>
                <a:gd name="connsiteY12" fmla="*/ 19010 h 1539651"/>
                <a:gd name="connsiteX13" fmla="*/ 1219969 w 2008098"/>
                <a:gd name="connsiteY13" fmla="*/ 4848 h 1539651"/>
                <a:gd name="connsiteX14" fmla="*/ 281472 w 2008098"/>
                <a:gd name="connsiteY14" fmla="*/ 103096 h 1539651"/>
                <a:gd name="connsiteX15" fmla="*/ 110671 w 2008098"/>
                <a:gd name="connsiteY15" fmla="*/ 258602 h 1539651"/>
                <a:gd name="connsiteX16" fmla="*/ 295432 w 2008098"/>
                <a:gd name="connsiteY16" fmla="*/ 1260183 h 153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098" h="1539651">
                  <a:moveTo>
                    <a:pt x="295432" y="1260183"/>
                  </a:moveTo>
                  <a:cubicBezTo>
                    <a:pt x="323924" y="1189200"/>
                    <a:pt x="359755" y="1121393"/>
                    <a:pt x="402340" y="1057859"/>
                  </a:cubicBezTo>
                  <a:cubicBezTo>
                    <a:pt x="330920" y="937315"/>
                    <a:pt x="309878" y="773069"/>
                    <a:pt x="436492" y="559011"/>
                  </a:cubicBezTo>
                  <a:cubicBezTo>
                    <a:pt x="528833" y="808314"/>
                    <a:pt x="572130" y="1172010"/>
                    <a:pt x="581194" y="1333060"/>
                  </a:cubicBezTo>
                  <a:cubicBezTo>
                    <a:pt x="582893" y="1363246"/>
                    <a:pt x="573506" y="1409942"/>
                    <a:pt x="565008" y="1444823"/>
                  </a:cubicBezTo>
                  <a:cubicBezTo>
                    <a:pt x="559112" y="1469082"/>
                    <a:pt x="573999" y="1493522"/>
                    <a:pt x="598254" y="1499418"/>
                  </a:cubicBezTo>
                  <a:cubicBezTo>
                    <a:pt x="598917" y="1499580"/>
                    <a:pt x="599585" y="1499725"/>
                    <a:pt x="600253" y="1499855"/>
                  </a:cubicBezTo>
                  <a:cubicBezTo>
                    <a:pt x="790437" y="1536678"/>
                    <a:pt x="973620" y="1553754"/>
                    <a:pt x="1141184" y="1525064"/>
                  </a:cubicBezTo>
                  <a:cubicBezTo>
                    <a:pt x="1165892" y="1520856"/>
                    <a:pt x="1185606" y="1502133"/>
                    <a:pt x="1191118" y="1477680"/>
                  </a:cubicBezTo>
                  <a:cubicBezTo>
                    <a:pt x="1300817" y="993966"/>
                    <a:pt x="1300129" y="661184"/>
                    <a:pt x="1271399" y="448178"/>
                  </a:cubicBezTo>
                  <a:cubicBezTo>
                    <a:pt x="1384700" y="473509"/>
                    <a:pt x="1731847" y="527651"/>
                    <a:pt x="2007856" y="322293"/>
                  </a:cubicBezTo>
                  <a:cubicBezTo>
                    <a:pt x="1983213" y="159261"/>
                    <a:pt x="1926603" y="62267"/>
                    <a:pt x="1891480" y="15611"/>
                  </a:cubicBezTo>
                  <a:cubicBezTo>
                    <a:pt x="1739940" y="84118"/>
                    <a:pt x="1542796" y="106009"/>
                    <a:pt x="1291713" y="19010"/>
                  </a:cubicBezTo>
                  <a:cubicBezTo>
                    <a:pt x="1268563" y="11010"/>
                    <a:pt x="1244422" y="6244"/>
                    <a:pt x="1219969" y="4848"/>
                  </a:cubicBezTo>
                  <a:cubicBezTo>
                    <a:pt x="1086435" y="-3003"/>
                    <a:pt x="645897" y="-17286"/>
                    <a:pt x="281472" y="103096"/>
                  </a:cubicBezTo>
                  <a:cubicBezTo>
                    <a:pt x="205030" y="128309"/>
                    <a:pt x="142921" y="184851"/>
                    <a:pt x="110671" y="258602"/>
                  </a:cubicBezTo>
                  <a:cubicBezTo>
                    <a:pt x="11937" y="484839"/>
                    <a:pt x="-147656" y="1000076"/>
                    <a:pt x="295432" y="126018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0" name="任意多边形: 形状 179"/>
            <p:cNvSpPr/>
            <p:nvPr/>
          </p:nvSpPr>
          <p:spPr>
            <a:xfrm>
              <a:off x="1177502" y="7316376"/>
              <a:ext cx="108712" cy="334156"/>
            </a:xfrm>
            <a:custGeom>
              <a:avLst/>
              <a:gdLst>
                <a:gd name="connsiteX0" fmla="*/ 98349 w 108712"/>
                <a:gd name="connsiteY0" fmla="*/ 333991 h 334156"/>
                <a:gd name="connsiteX1" fmla="*/ 88314 w 108712"/>
                <a:gd name="connsiteY1" fmla="*/ 325210 h 334156"/>
                <a:gd name="connsiteX2" fmla="*/ 1234 w 108712"/>
                <a:gd name="connsiteY2" fmla="*/ 15211 h 334156"/>
                <a:gd name="connsiteX3" fmla="*/ 4617 w 108712"/>
                <a:gd name="connsiteY3" fmla="*/ 1311 h 334156"/>
                <a:gd name="connsiteX4" fmla="*/ 18310 w 108712"/>
                <a:gd name="connsiteY4" fmla="*/ 4366 h 334156"/>
                <a:gd name="connsiteX5" fmla="*/ 108384 w 108712"/>
                <a:gd name="connsiteY5" fmla="*/ 322540 h 334156"/>
                <a:gd name="connsiteX6" fmla="*/ 99684 w 108712"/>
                <a:gd name="connsiteY6" fmla="*/ 333910 h 33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12" h="334156">
                  <a:moveTo>
                    <a:pt x="98349" y="333991"/>
                  </a:moveTo>
                  <a:cubicBezTo>
                    <a:pt x="93275" y="333995"/>
                    <a:pt x="88981" y="330240"/>
                    <a:pt x="88314" y="325210"/>
                  </a:cubicBezTo>
                  <a:cubicBezTo>
                    <a:pt x="59988" y="110019"/>
                    <a:pt x="1800" y="16101"/>
                    <a:pt x="1234" y="15211"/>
                  </a:cubicBezTo>
                  <a:cubicBezTo>
                    <a:pt x="-1672" y="10436"/>
                    <a:pt x="-154" y="4212"/>
                    <a:pt x="4617" y="1311"/>
                  </a:cubicBezTo>
                  <a:cubicBezTo>
                    <a:pt x="9262" y="-1517"/>
                    <a:pt x="15307" y="-166"/>
                    <a:pt x="18310" y="4366"/>
                  </a:cubicBezTo>
                  <a:cubicBezTo>
                    <a:pt x="20819" y="8413"/>
                    <a:pt x="79209" y="102291"/>
                    <a:pt x="108384" y="322540"/>
                  </a:cubicBezTo>
                  <a:cubicBezTo>
                    <a:pt x="109104" y="328075"/>
                    <a:pt x="105216" y="333158"/>
                    <a:pt x="99684" y="333910"/>
                  </a:cubicBezTo>
                  <a:close/>
                </a:path>
              </a:pathLst>
            </a:custGeom>
            <a:gradFill>
              <a:gsLst>
                <a:gs pos="0">
                  <a:schemeClr val="accent1">
                    <a:lumMod val="80000"/>
                    <a:lumOff val="20000"/>
                  </a:schemeClr>
                </a:gs>
                <a:gs pos="70000">
                  <a:schemeClr val="accent1"/>
                </a:gs>
              </a:gsLst>
              <a:lin ang="75545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1" name="任意多边形: 形状 180"/>
            <p:cNvSpPr/>
            <p:nvPr/>
          </p:nvSpPr>
          <p:spPr>
            <a:xfrm>
              <a:off x="612055" y="6895826"/>
              <a:ext cx="296787" cy="406397"/>
            </a:xfrm>
            <a:custGeom>
              <a:avLst/>
              <a:gdLst>
                <a:gd name="connsiteX0" fmla="*/ 48206 w 296787"/>
                <a:gd name="connsiteY0" fmla="*/ -166 h 406397"/>
                <a:gd name="connsiteX1" fmla="*/ 782 w 296787"/>
                <a:gd name="connsiteY1" fmla="*/ 345564 h 406397"/>
                <a:gd name="connsiteX2" fmla="*/ 13488 w 296787"/>
                <a:gd name="connsiteY2" fmla="*/ 376398 h 406397"/>
                <a:gd name="connsiteX3" fmla="*/ 265340 w 296787"/>
                <a:gd name="connsiteY3" fmla="*/ 372352 h 406397"/>
                <a:gd name="connsiteX4" fmla="*/ 296498 w 296787"/>
                <a:gd name="connsiteY4" fmla="*/ 319748 h 406397"/>
                <a:gd name="connsiteX5" fmla="*/ 285572 w 296787"/>
                <a:gd name="connsiteY5" fmla="*/ 61947 h 40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787" h="406397">
                  <a:moveTo>
                    <a:pt x="48206" y="-166"/>
                  </a:moveTo>
                  <a:cubicBezTo>
                    <a:pt x="48206" y="-166"/>
                    <a:pt x="22997" y="266658"/>
                    <a:pt x="782" y="345564"/>
                  </a:cubicBezTo>
                  <a:cubicBezTo>
                    <a:pt x="-2613" y="357542"/>
                    <a:pt x="2639" y="370288"/>
                    <a:pt x="13488" y="376398"/>
                  </a:cubicBezTo>
                  <a:cubicBezTo>
                    <a:pt x="51201" y="397926"/>
                    <a:pt x="141639" y="433049"/>
                    <a:pt x="265340" y="372352"/>
                  </a:cubicBezTo>
                  <a:cubicBezTo>
                    <a:pt x="285204" y="362511"/>
                    <a:pt x="297412" y="341898"/>
                    <a:pt x="296498" y="319748"/>
                  </a:cubicBezTo>
                  <a:lnTo>
                    <a:pt x="285572" y="61947"/>
                  </a:lnTo>
                  <a:close/>
                </a:path>
              </a:pathLst>
            </a:custGeom>
            <a:gradFill>
              <a:gsLst>
                <a:gs pos="0">
                  <a:srgbClr val="FEBBBA"/>
                </a:gs>
                <a:gs pos="50000">
                  <a:srgbClr val="FEA6A4"/>
                </a:gs>
                <a:gs pos="100000">
                  <a:srgbClr val="FF928E"/>
                </a:gs>
              </a:gsLst>
              <a:lin ang="168469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2" name="任意多边形: 形状 181"/>
            <p:cNvSpPr/>
            <p:nvPr/>
          </p:nvSpPr>
          <p:spPr>
            <a:xfrm>
              <a:off x="579608" y="6554426"/>
              <a:ext cx="414930" cy="466638"/>
            </a:xfrm>
            <a:custGeom>
              <a:avLst/>
              <a:gdLst>
                <a:gd name="connsiteX0" fmla="*/ 323482 w 414930"/>
                <a:gd name="connsiteY0" fmla="*/ -166 h 466638"/>
                <a:gd name="connsiteX1" fmla="*/ 409591 w 414930"/>
                <a:gd name="connsiteY1" fmla="*/ 282561 h 466638"/>
                <a:gd name="connsiteX2" fmla="*/ 323482 w 414930"/>
                <a:gd name="connsiteY2" fmla="*/ 462588 h 466638"/>
                <a:gd name="connsiteX3" fmla="*/ 64832 w 414930"/>
                <a:gd name="connsiteY3" fmla="*/ 329055 h 466638"/>
                <a:gd name="connsiteX4" fmla="*/ 2395 w 414930"/>
                <a:gd name="connsiteY4" fmla="*/ 118638 h 466638"/>
                <a:gd name="connsiteX5" fmla="*/ 323482 w 414930"/>
                <a:gd name="connsiteY5" fmla="*/ -166 h 46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30" h="466638">
                  <a:moveTo>
                    <a:pt x="323482" y="-166"/>
                  </a:moveTo>
                  <a:cubicBezTo>
                    <a:pt x="323482" y="-166"/>
                    <a:pt x="404169" y="185243"/>
                    <a:pt x="409591" y="282561"/>
                  </a:cubicBezTo>
                  <a:cubicBezTo>
                    <a:pt x="415013" y="379878"/>
                    <a:pt x="435974" y="443003"/>
                    <a:pt x="323482" y="462588"/>
                  </a:cubicBezTo>
                  <a:cubicBezTo>
                    <a:pt x="210991" y="482173"/>
                    <a:pt x="116182" y="426170"/>
                    <a:pt x="64832" y="329055"/>
                  </a:cubicBezTo>
                  <a:cubicBezTo>
                    <a:pt x="64832" y="329055"/>
                    <a:pt x="-15652" y="179700"/>
                    <a:pt x="2395" y="118638"/>
                  </a:cubicBezTo>
                  <a:cubicBezTo>
                    <a:pt x="20443" y="57577"/>
                    <a:pt x="323482" y="-166"/>
                    <a:pt x="323482" y="-166"/>
                  </a:cubicBezTo>
                  <a:close/>
                </a:path>
              </a:pathLst>
            </a:custGeom>
            <a:gradFill>
              <a:gsLst>
                <a:gs pos="0">
                  <a:srgbClr val="FEBBBA"/>
                </a:gs>
                <a:gs pos="50000">
                  <a:srgbClr val="FEA6A4"/>
                </a:gs>
                <a:gs pos="100000">
                  <a:srgbClr val="FF928E"/>
                </a:gs>
              </a:gsLst>
              <a:lin ang="855457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3" name="任意多边形: 形状 182"/>
            <p:cNvSpPr/>
            <p:nvPr/>
          </p:nvSpPr>
          <p:spPr>
            <a:xfrm>
              <a:off x="434772" y="6352000"/>
              <a:ext cx="573038" cy="566469"/>
            </a:xfrm>
            <a:custGeom>
              <a:avLst/>
              <a:gdLst>
                <a:gd name="connsiteX0" fmla="*/ 248069 w 573038"/>
                <a:gd name="connsiteY0" fmla="*/ 461963 h 566469"/>
                <a:gd name="connsiteX1" fmla="*/ 254462 w 573038"/>
                <a:gd name="connsiteY1" fmla="*/ 459130 h 566469"/>
                <a:gd name="connsiteX2" fmla="*/ 262430 w 573038"/>
                <a:gd name="connsiteY2" fmla="*/ 438772 h 566469"/>
                <a:gd name="connsiteX3" fmla="*/ 262029 w 573038"/>
                <a:gd name="connsiteY3" fmla="*/ 437927 h 566469"/>
                <a:gd name="connsiteX4" fmla="*/ 255191 w 573038"/>
                <a:gd name="connsiteY4" fmla="*/ 320579 h 566469"/>
                <a:gd name="connsiteX5" fmla="*/ 554629 w 573038"/>
                <a:gd name="connsiteY5" fmla="*/ 185468 h 566469"/>
                <a:gd name="connsiteX6" fmla="*/ 503118 w 573038"/>
                <a:gd name="connsiteY6" fmla="*/ 585 h 566469"/>
                <a:gd name="connsiteX7" fmla="*/ 492961 w 573038"/>
                <a:gd name="connsiteY7" fmla="*/ 3903 h 566469"/>
                <a:gd name="connsiteX8" fmla="*/ 488267 w 573038"/>
                <a:gd name="connsiteY8" fmla="*/ 12765 h 566469"/>
                <a:gd name="connsiteX9" fmla="*/ 478013 w 573038"/>
                <a:gd name="connsiteY9" fmla="*/ 16018 h 566469"/>
                <a:gd name="connsiteX10" fmla="*/ 474186 w 573038"/>
                <a:gd name="connsiteY10" fmla="*/ 11308 h 566469"/>
                <a:gd name="connsiteX11" fmla="*/ 464773 w 573038"/>
                <a:gd name="connsiteY11" fmla="*/ 6092 h 566469"/>
                <a:gd name="connsiteX12" fmla="*/ 460428 w 573038"/>
                <a:gd name="connsiteY12" fmla="*/ 9366 h 566469"/>
                <a:gd name="connsiteX13" fmla="*/ 312691 w 573038"/>
                <a:gd name="connsiteY13" fmla="*/ 84144 h 566469"/>
                <a:gd name="connsiteX14" fmla="*/ 79817 w 573038"/>
                <a:gd name="connsiteY14" fmla="*/ 261825 h 566469"/>
                <a:gd name="connsiteX15" fmla="*/ 72072 w 573038"/>
                <a:gd name="connsiteY15" fmla="*/ 269371 h 566469"/>
                <a:gd name="connsiteX16" fmla="*/ 68001 w 573038"/>
                <a:gd name="connsiteY16" fmla="*/ 268137 h 566469"/>
                <a:gd name="connsiteX17" fmla="*/ 19444 w 573038"/>
                <a:gd name="connsiteY17" fmla="*/ 277404 h 566469"/>
                <a:gd name="connsiteX18" fmla="*/ 80505 w 573038"/>
                <a:gd name="connsiteY18" fmla="*/ 460992 h 566469"/>
                <a:gd name="connsiteX19" fmla="*/ 81674 w 573038"/>
                <a:gd name="connsiteY19" fmla="*/ 471686 h 566469"/>
                <a:gd name="connsiteX20" fmla="*/ 80141 w 573038"/>
                <a:gd name="connsiteY20" fmla="*/ 473131 h 566469"/>
                <a:gd name="connsiteX21" fmla="*/ 100940 w 573038"/>
                <a:gd name="connsiteY21" fmla="*/ 537875 h 566469"/>
                <a:gd name="connsiteX22" fmla="*/ 224073 w 573038"/>
                <a:gd name="connsiteY22" fmla="*/ 564703 h 566469"/>
                <a:gd name="connsiteX23" fmla="*/ 230321 w 573038"/>
                <a:gd name="connsiteY23" fmla="*/ 556015 h 566469"/>
                <a:gd name="connsiteX24" fmla="*/ 230224 w 573038"/>
                <a:gd name="connsiteY24" fmla="*/ 555517 h 566469"/>
                <a:gd name="connsiteX25" fmla="*/ 211651 w 573038"/>
                <a:gd name="connsiteY25" fmla="*/ 471229 h 566469"/>
                <a:gd name="connsiteX26" fmla="*/ 217506 w 573038"/>
                <a:gd name="connsiteY26" fmla="*/ 462137 h 566469"/>
                <a:gd name="connsiteX27" fmla="*/ 219137 w 573038"/>
                <a:gd name="connsiteY27" fmla="*/ 461963 h 56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038" h="566469">
                  <a:moveTo>
                    <a:pt x="248069" y="461963"/>
                  </a:moveTo>
                  <a:lnTo>
                    <a:pt x="254462" y="459130"/>
                  </a:lnTo>
                  <a:cubicBezTo>
                    <a:pt x="262284" y="455711"/>
                    <a:pt x="265853" y="446594"/>
                    <a:pt x="262430" y="438772"/>
                  </a:cubicBezTo>
                  <a:cubicBezTo>
                    <a:pt x="262304" y="438489"/>
                    <a:pt x="262171" y="438206"/>
                    <a:pt x="262029" y="437927"/>
                  </a:cubicBezTo>
                  <a:cubicBezTo>
                    <a:pt x="246167" y="407254"/>
                    <a:pt x="215212" y="337008"/>
                    <a:pt x="255191" y="320579"/>
                  </a:cubicBezTo>
                  <a:cubicBezTo>
                    <a:pt x="306662" y="299457"/>
                    <a:pt x="510644" y="257859"/>
                    <a:pt x="554629" y="185468"/>
                  </a:cubicBezTo>
                  <a:cubicBezTo>
                    <a:pt x="596915" y="115909"/>
                    <a:pt x="559445" y="26118"/>
                    <a:pt x="503118" y="585"/>
                  </a:cubicBezTo>
                  <a:cubicBezTo>
                    <a:pt x="499387" y="-1184"/>
                    <a:pt x="494928" y="273"/>
                    <a:pt x="492961" y="3903"/>
                  </a:cubicBezTo>
                  <a:lnTo>
                    <a:pt x="488267" y="12765"/>
                  </a:lnTo>
                  <a:cubicBezTo>
                    <a:pt x="486333" y="16495"/>
                    <a:pt x="481744" y="17952"/>
                    <a:pt x="478013" y="16018"/>
                  </a:cubicBezTo>
                  <a:cubicBezTo>
                    <a:pt x="476140" y="15047"/>
                    <a:pt x="474752" y="13339"/>
                    <a:pt x="474186" y="11308"/>
                  </a:cubicBezTo>
                  <a:cubicBezTo>
                    <a:pt x="473028" y="7269"/>
                    <a:pt x="468812" y="4935"/>
                    <a:pt x="464773" y="6092"/>
                  </a:cubicBezTo>
                  <a:cubicBezTo>
                    <a:pt x="462973" y="6610"/>
                    <a:pt x="461423" y="7775"/>
                    <a:pt x="460428" y="9366"/>
                  </a:cubicBezTo>
                  <a:cubicBezTo>
                    <a:pt x="446872" y="31014"/>
                    <a:pt x="410373" y="66016"/>
                    <a:pt x="312691" y="84144"/>
                  </a:cubicBezTo>
                  <a:cubicBezTo>
                    <a:pt x="173897" y="109758"/>
                    <a:pt x="82043" y="165923"/>
                    <a:pt x="79817" y="261825"/>
                  </a:cubicBezTo>
                  <a:cubicBezTo>
                    <a:pt x="79760" y="266049"/>
                    <a:pt x="76293" y="269428"/>
                    <a:pt x="72072" y="269371"/>
                  </a:cubicBezTo>
                  <a:cubicBezTo>
                    <a:pt x="70623" y="269355"/>
                    <a:pt x="69215" y="268926"/>
                    <a:pt x="68001" y="268137"/>
                  </a:cubicBezTo>
                  <a:cubicBezTo>
                    <a:pt x="57723" y="261905"/>
                    <a:pt x="41335" y="258992"/>
                    <a:pt x="19444" y="277404"/>
                  </a:cubicBezTo>
                  <a:cubicBezTo>
                    <a:pt x="-18674" y="309451"/>
                    <a:pt x="-3055" y="392606"/>
                    <a:pt x="80505" y="460992"/>
                  </a:cubicBezTo>
                  <a:cubicBezTo>
                    <a:pt x="83782" y="463622"/>
                    <a:pt x="84304" y="468409"/>
                    <a:pt x="81674" y="471686"/>
                  </a:cubicBezTo>
                  <a:cubicBezTo>
                    <a:pt x="81233" y="472237"/>
                    <a:pt x="80715" y="472722"/>
                    <a:pt x="80141" y="473131"/>
                  </a:cubicBezTo>
                  <a:cubicBezTo>
                    <a:pt x="65007" y="483004"/>
                    <a:pt x="42428" y="506474"/>
                    <a:pt x="100940" y="537875"/>
                  </a:cubicBezTo>
                  <a:cubicBezTo>
                    <a:pt x="161637" y="570246"/>
                    <a:pt x="206674" y="567575"/>
                    <a:pt x="224073" y="564703"/>
                  </a:cubicBezTo>
                  <a:cubicBezTo>
                    <a:pt x="228197" y="564031"/>
                    <a:pt x="230997" y="560142"/>
                    <a:pt x="230321" y="556015"/>
                  </a:cubicBezTo>
                  <a:cubicBezTo>
                    <a:pt x="230297" y="555849"/>
                    <a:pt x="230260" y="555683"/>
                    <a:pt x="230224" y="555517"/>
                  </a:cubicBezTo>
                  <a:lnTo>
                    <a:pt x="211651" y="471229"/>
                  </a:lnTo>
                  <a:cubicBezTo>
                    <a:pt x="210757" y="467102"/>
                    <a:pt x="213379" y="463031"/>
                    <a:pt x="217506" y="462137"/>
                  </a:cubicBezTo>
                  <a:cubicBezTo>
                    <a:pt x="218044" y="462019"/>
                    <a:pt x="218590" y="461963"/>
                    <a:pt x="219137" y="461963"/>
                  </a:cubicBezTo>
                  <a:close/>
                </a:path>
              </a:pathLst>
            </a:custGeom>
            <a:gradFill>
              <a:gsLst>
                <a:gs pos="0">
                  <a:schemeClr val="accent4">
                    <a:lumMod val="90000"/>
                    <a:lumOff val="10000"/>
                  </a:schemeClr>
                </a:gs>
                <a:gs pos="70000">
                  <a:schemeClr val="accent4"/>
                </a:gs>
              </a:gsLst>
              <a:lin ang="128964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4" name="任意多边形: 形状 183"/>
            <p:cNvSpPr/>
            <p:nvPr/>
          </p:nvSpPr>
          <p:spPr>
            <a:xfrm>
              <a:off x="585245" y="6740807"/>
              <a:ext cx="101358" cy="142879"/>
            </a:xfrm>
            <a:custGeom>
              <a:avLst/>
              <a:gdLst>
                <a:gd name="connsiteX0" fmla="*/ 101116 w 101358"/>
                <a:gd name="connsiteY0" fmla="*/ 90919 h 142879"/>
                <a:gd name="connsiteX1" fmla="*/ 17233 w 101358"/>
                <a:gd name="connsiteY1" fmla="*/ 5701 h 142879"/>
                <a:gd name="connsiteX2" fmla="*/ 87479 w 101358"/>
                <a:gd name="connsiteY2" fmla="*/ 142714 h 142879"/>
              </a:gdLst>
              <a:ahLst/>
              <a:cxnLst>
                <a:cxn ang="0">
                  <a:pos x="connsiteX0" y="connsiteY0"/>
                </a:cxn>
                <a:cxn ang="0">
                  <a:pos x="connsiteX1" y="connsiteY1"/>
                </a:cxn>
                <a:cxn ang="0">
                  <a:pos x="connsiteX2" y="connsiteY2"/>
                </a:cxn>
              </a:cxnLst>
              <a:rect l="l" t="t" r="r" b="b"/>
              <a:pathLst>
                <a:path w="101358" h="142879">
                  <a:moveTo>
                    <a:pt x="101116" y="90919"/>
                  </a:moveTo>
                  <a:cubicBezTo>
                    <a:pt x="101116" y="90919"/>
                    <a:pt x="70323" y="-27480"/>
                    <a:pt x="17233" y="5701"/>
                  </a:cubicBezTo>
                  <a:cubicBezTo>
                    <a:pt x="-35857" y="38882"/>
                    <a:pt x="44992" y="138384"/>
                    <a:pt x="87479" y="142714"/>
                  </a:cubicBezTo>
                  <a:close/>
                </a:path>
              </a:pathLst>
            </a:custGeom>
            <a:gradFill>
              <a:gsLst>
                <a:gs pos="0">
                  <a:srgbClr val="FEBBBA"/>
                </a:gs>
                <a:gs pos="50000">
                  <a:srgbClr val="FEA6A4"/>
                </a:gs>
                <a:gs pos="100000">
                  <a:srgbClr val="FF928E"/>
                </a:gs>
              </a:gsLst>
              <a:lin ang="85549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5" name="任意多边形: 形状 184"/>
            <p:cNvSpPr/>
            <p:nvPr/>
          </p:nvSpPr>
          <p:spPr>
            <a:xfrm>
              <a:off x="2373138" y="6705155"/>
              <a:ext cx="181812" cy="188325"/>
            </a:xfrm>
            <a:custGeom>
              <a:avLst/>
              <a:gdLst>
                <a:gd name="connsiteX0" fmla="*/ 33902 w 181812"/>
                <a:gd name="connsiteY0" fmla="*/ 188159 h 188325"/>
                <a:gd name="connsiteX1" fmla="*/ 27550 w 181812"/>
                <a:gd name="connsiteY1" fmla="*/ 185893 h 188325"/>
                <a:gd name="connsiteX2" fmla="*/ 26093 w 181812"/>
                <a:gd name="connsiteY2" fmla="*/ 171649 h 188325"/>
                <a:gd name="connsiteX3" fmla="*/ 142267 w 181812"/>
                <a:gd name="connsiteY3" fmla="*/ 49163 h 188325"/>
                <a:gd name="connsiteX4" fmla="*/ 161002 w 181812"/>
                <a:gd name="connsiteY4" fmla="*/ 30832 h 188325"/>
                <a:gd name="connsiteX5" fmla="*/ 159667 w 181812"/>
                <a:gd name="connsiteY5" fmla="*/ 21323 h 188325"/>
                <a:gd name="connsiteX6" fmla="*/ 68500 w 181812"/>
                <a:gd name="connsiteY6" fmla="*/ 39573 h 188325"/>
                <a:gd name="connsiteX7" fmla="*/ 16867 w 181812"/>
                <a:gd name="connsiteY7" fmla="*/ 83881 h 188325"/>
                <a:gd name="connsiteX8" fmla="*/ 2562 w 181812"/>
                <a:gd name="connsiteY8" fmla="*/ 83562 h 188325"/>
                <a:gd name="connsiteX9" fmla="*/ 2882 w 181812"/>
                <a:gd name="connsiteY9" fmla="*/ 69257 h 188325"/>
                <a:gd name="connsiteX10" fmla="*/ 3716 w 181812"/>
                <a:gd name="connsiteY10" fmla="*/ 68545 h 188325"/>
                <a:gd name="connsiteX11" fmla="*/ 57332 w 181812"/>
                <a:gd name="connsiteY11" fmla="*/ 22497 h 188325"/>
                <a:gd name="connsiteX12" fmla="*/ 61945 w 181812"/>
                <a:gd name="connsiteY12" fmla="*/ 20271 h 188325"/>
                <a:gd name="connsiteX13" fmla="*/ 162823 w 181812"/>
                <a:gd name="connsiteY13" fmla="*/ 39 h 188325"/>
                <a:gd name="connsiteX14" fmla="*/ 173222 w 181812"/>
                <a:gd name="connsiteY14" fmla="*/ 4287 h 188325"/>
                <a:gd name="connsiteX15" fmla="*/ 180708 w 181812"/>
                <a:gd name="connsiteY15" fmla="*/ 35486 h 188325"/>
                <a:gd name="connsiteX16" fmla="*/ 152383 w 181812"/>
                <a:gd name="connsiteY16" fmla="*/ 66805 h 188325"/>
                <a:gd name="connsiteX17" fmla="*/ 41955 w 181812"/>
                <a:gd name="connsiteY17" fmla="*/ 184436 h 188325"/>
                <a:gd name="connsiteX18" fmla="*/ 33902 w 181812"/>
                <a:gd name="connsiteY18" fmla="*/ 188159 h 18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812" h="188325">
                  <a:moveTo>
                    <a:pt x="33902" y="188159"/>
                  </a:moveTo>
                  <a:cubicBezTo>
                    <a:pt x="31584" y="188167"/>
                    <a:pt x="29338" y="187366"/>
                    <a:pt x="27550" y="185893"/>
                  </a:cubicBezTo>
                  <a:cubicBezTo>
                    <a:pt x="23232" y="182352"/>
                    <a:pt x="22580" y="175991"/>
                    <a:pt x="26093" y="171649"/>
                  </a:cubicBezTo>
                  <a:cubicBezTo>
                    <a:pt x="34833" y="160886"/>
                    <a:pt x="112404" y="66036"/>
                    <a:pt x="142267" y="49163"/>
                  </a:cubicBezTo>
                  <a:cubicBezTo>
                    <a:pt x="153152" y="43053"/>
                    <a:pt x="159626" y="36700"/>
                    <a:pt x="161002" y="30832"/>
                  </a:cubicBezTo>
                  <a:cubicBezTo>
                    <a:pt x="161633" y="27603"/>
                    <a:pt x="161164" y="24253"/>
                    <a:pt x="159667" y="21323"/>
                  </a:cubicBezTo>
                  <a:lnTo>
                    <a:pt x="68500" y="39573"/>
                  </a:lnTo>
                  <a:lnTo>
                    <a:pt x="16867" y="83881"/>
                  </a:lnTo>
                  <a:cubicBezTo>
                    <a:pt x="12829" y="87742"/>
                    <a:pt x="6427" y="87600"/>
                    <a:pt x="2562" y="83562"/>
                  </a:cubicBezTo>
                  <a:cubicBezTo>
                    <a:pt x="-1298" y="79523"/>
                    <a:pt x="-1156" y="73122"/>
                    <a:pt x="2882" y="69257"/>
                  </a:cubicBezTo>
                  <a:cubicBezTo>
                    <a:pt x="3149" y="69007"/>
                    <a:pt x="3424" y="68768"/>
                    <a:pt x="3716" y="68545"/>
                  </a:cubicBezTo>
                  <a:lnTo>
                    <a:pt x="57332" y="22497"/>
                  </a:lnTo>
                  <a:cubicBezTo>
                    <a:pt x="58651" y="21367"/>
                    <a:pt x="60241" y="20603"/>
                    <a:pt x="61945" y="20271"/>
                  </a:cubicBezTo>
                  <a:lnTo>
                    <a:pt x="162823" y="39"/>
                  </a:lnTo>
                  <a:cubicBezTo>
                    <a:pt x="166829" y="-779"/>
                    <a:pt x="170932" y="901"/>
                    <a:pt x="173222" y="4287"/>
                  </a:cubicBezTo>
                  <a:cubicBezTo>
                    <a:pt x="180627" y="15294"/>
                    <a:pt x="183055" y="25491"/>
                    <a:pt x="180708" y="35486"/>
                  </a:cubicBezTo>
                  <a:cubicBezTo>
                    <a:pt x="177916" y="47301"/>
                    <a:pt x="168569" y="57539"/>
                    <a:pt x="152383" y="66805"/>
                  </a:cubicBezTo>
                  <a:cubicBezTo>
                    <a:pt x="129925" y="79511"/>
                    <a:pt x="65060" y="155828"/>
                    <a:pt x="41955" y="184436"/>
                  </a:cubicBezTo>
                  <a:cubicBezTo>
                    <a:pt x="39972" y="186831"/>
                    <a:pt x="37010" y="188199"/>
                    <a:pt x="33902" y="188159"/>
                  </a:cubicBezTo>
                  <a:close/>
                </a:path>
              </a:pathLst>
            </a:custGeom>
            <a:gradFill>
              <a:gsLst>
                <a:gs pos="0">
                  <a:srgbClr val="FEBBBA"/>
                </a:gs>
                <a:gs pos="50000">
                  <a:srgbClr val="FEA6A4"/>
                </a:gs>
                <a:gs pos="100000">
                  <a:srgbClr val="FF928E"/>
                </a:gs>
              </a:gsLst>
              <a:lin ang="582539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6" name="任意多边形: 形状 185"/>
            <p:cNvSpPr/>
            <p:nvPr/>
          </p:nvSpPr>
          <p:spPr>
            <a:xfrm>
              <a:off x="299681" y="8246577"/>
              <a:ext cx="739774" cy="334845"/>
            </a:xfrm>
            <a:custGeom>
              <a:avLst/>
              <a:gdLst>
                <a:gd name="connsiteX0" fmla="*/ 382756 w 739774"/>
                <a:gd name="connsiteY0" fmla="*/ 330269 h 334845"/>
                <a:gd name="connsiteX1" fmla="*/ 739533 w 739774"/>
                <a:gd name="connsiteY1" fmla="*/ 334679 h 334845"/>
                <a:gd name="connsiteX2" fmla="*/ 614659 w 739774"/>
                <a:gd name="connsiteY2" fmla="*/ 217332 h 334845"/>
                <a:gd name="connsiteX3" fmla="*/ 500508 w 739774"/>
                <a:gd name="connsiteY3" fmla="*/ 206447 h 334845"/>
                <a:gd name="connsiteX4" fmla="*/ 437100 w 739774"/>
                <a:gd name="connsiteY4" fmla="*/ 263097 h 334845"/>
                <a:gd name="connsiteX5" fmla="*/ 106665 w 739774"/>
                <a:gd name="connsiteY5" fmla="*/ -166 h 334845"/>
                <a:gd name="connsiteX6" fmla="*/ -242 w 739774"/>
                <a:gd name="connsiteY6" fmla="*/ 202158 h 334845"/>
                <a:gd name="connsiteX7" fmla="*/ 382756 w 739774"/>
                <a:gd name="connsiteY7" fmla="*/ 330269 h 3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774" h="334845">
                  <a:moveTo>
                    <a:pt x="382756" y="330269"/>
                  </a:moveTo>
                  <a:lnTo>
                    <a:pt x="739533" y="334679"/>
                  </a:lnTo>
                  <a:lnTo>
                    <a:pt x="614659" y="217332"/>
                  </a:lnTo>
                  <a:cubicBezTo>
                    <a:pt x="583626" y="187910"/>
                    <a:pt x="536542" y="183418"/>
                    <a:pt x="500508" y="206447"/>
                  </a:cubicBezTo>
                  <a:cubicBezTo>
                    <a:pt x="476525" y="221876"/>
                    <a:pt x="455123" y="240996"/>
                    <a:pt x="437100" y="263097"/>
                  </a:cubicBezTo>
                  <a:cubicBezTo>
                    <a:pt x="437100" y="263097"/>
                    <a:pt x="214544" y="181763"/>
                    <a:pt x="106665" y="-166"/>
                  </a:cubicBezTo>
                  <a:cubicBezTo>
                    <a:pt x="64080" y="63368"/>
                    <a:pt x="28249" y="131174"/>
                    <a:pt x="-242" y="202158"/>
                  </a:cubicBezTo>
                  <a:cubicBezTo>
                    <a:pt x="96387" y="258849"/>
                    <a:pt x="221747" y="303481"/>
                    <a:pt x="382756" y="330269"/>
                  </a:cubicBezTo>
                  <a:close/>
                </a:path>
              </a:pathLst>
            </a:custGeom>
            <a:gradFill>
              <a:gsLst>
                <a:gs pos="0">
                  <a:srgbClr val="FEBBBA"/>
                </a:gs>
                <a:gs pos="50000">
                  <a:srgbClr val="FEA6A4"/>
                </a:gs>
                <a:gs pos="100000">
                  <a:srgbClr val="FF928E"/>
                </a:gs>
              </a:gsLst>
              <a:lin ang="145017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7" name="任意多边形: 形状 186"/>
            <p:cNvSpPr/>
            <p:nvPr/>
          </p:nvSpPr>
          <p:spPr>
            <a:xfrm>
              <a:off x="682803" y="8541807"/>
              <a:ext cx="986079" cy="81212"/>
            </a:xfrm>
            <a:custGeom>
              <a:avLst/>
              <a:gdLst>
                <a:gd name="connsiteX0" fmla="*/ 38074 w 986079"/>
                <a:gd name="connsiteY0" fmla="*/ 81047 h 81212"/>
                <a:gd name="connsiteX1" fmla="*/ 40179 w 986079"/>
                <a:gd name="connsiteY1" fmla="*/ 81047 h 81212"/>
                <a:gd name="connsiteX2" fmla="*/ 945737 w 986079"/>
                <a:gd name="connsiteY2" fmla="*/ 80035 h 81212"/>
                <a:gd name="connsiteX3" fmla="*/ 985838 w 986079"/>
                <a:gd name="connsiteY3" fmla="*/ 39935 h 81212"/>
                <a:gd name="connsiteX4" fmla="*/ 945737 w 986079"/>
                <a:gd name="connsiteY4" fmla="*/ -166 h 81212"/>
                <a:gd name="connsiteX5" fmla="*/ 40098 w 986079"/>
                <a:gd name="connsiteY5" fmla="*/ 765 h 81212"/>
                <a:gd name="connsiteX6" fmla="*/ -241 w 986079"/>
                <a:gd name="connsiteY6" fmla="*/ 40627 h 81212"/>
                <a:gd name="connsiteX7" fmla="*/ 38074 w 986079"/>
                <a:gd name="connsiteY7" fmla="*/ 80925 h 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079" h="81212">
                  <a:moveTo>
                    <a:pt x="38074" y="81047"/>
                  </a:moveTo>
                  <a:lnTo>
                    <a:pt x="40179" y="81047"/>
                  </a:lnTo>
                  <a:lnTo>
                    <a:pt x="945737" y="80035"/>
                  </a:lnTo>
                  <a:cubicBezTo>
                    <a:pt x="967883" y="80035"/>
                    <a:pt x="985838" y="62081"/>
                    <a:pt x="985838" y="39935"/>
                  </a:cubicBezTo>
                  <a:cubicBezTo>
                    <a:pt x="985838" y="17788"/>
                    <a:pt x="967883" y="-166"/>
                    <a:pt x="945737" y="-166"/>
                  </a:cubicBezTo>
                  <a:lnTo>
                    <a:pt x="40098" y="765"/>
                  </a:lnTo>
                  <a:cubicBezTo>
                    <a:pt x="17951" y="635"/>
                    <a:pt x="-108" y="18480"/>
                    <a:pt x="-241" y="40627"/>
                  </a:cubicBezTo>
                  <a:cubicBezTo>
                    <a:pt x="-367" y="62170"/>
                    <a:pt x="16551" y="79966"/>
                    <a:pt x="38074" y="80925"/>
                  </a:cubicBezTo>
                  <a:close/>
                </a:path>
              </a:pathLst>
            </a:custGeom>
            <a:gradFill>
              <a:gsLst>
                <a:gs pos="0">
                  <a:schemeClr val="accent4">
                    <a:lumMod val="90000"/>
                    <a:lumOff val="10000"/>
                  </a:schemeClr>
                </a:gs>
                <a:gs pos="70000">
                  <a:schemeClr val="accent4"/>
                </a:gs>
              </a:gsLst>
              <a:lin ang="109131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8" name="任意多边形: 形状 187"/>
            <p:cNvSpPr/>
            <p:nvPr/>
          </p:nvSpPr>
          <p:spPr>
            <a:xfrm>
              <a:off x="1210014" y="7809517"/>
              <a:ext cx="1292983" cy="813058"/>
            </a:xfrm>
            <a:custGeom>
              <a:avLst/>
              <a:gdLst>
                <a:gd name="connsiteX0" fmla="*/ 1232595 w 1292983"/>
                <a:gd name="connsiteY0" fmla="*/ -164 h 813058"/>
                <a:gd name="connsiteX1" fmla="*/ 478414 w 1292983"/>
                <a:gd name="connsiteY1" fmla="*/ -164 h 813058"/>
                <a:gd name="connsiteX2" fmla="*/ 348442 w 1292983"/>
                <a:gd name="connsiteY2" fmla="*/ 81575 h 813058"/>
                <a:gd name="connsiteX3" fmla="*/ -242 w 1292983"/>
                <a:gd name="connsiteY3" fmla="*/ 812892 h 813058"/>
                <a:gd name="connsiteX4" fmla="*/ 937000 w 1292983"/>
                <a:gd name="connsiteY4" fmla="*/ 812892 h 813058"/>
                <a:gd name="connsiteX5" fmla="*/ 1018253 w 1292983"/>
                <a:gd name="connsiteY5" fmla="*/ 758225 h 813058"/>
                <a:gd name="connsiteX6" fmla="*/ 1288598 w 1292983"/>
                <a:gd name="connsiteY6" fmla="*/ 81332 h 813058"/>
                <a:gd name="connsiteX7" fmla="*/ 1254854 w 1292983"/>
                <a:gd name="connsiteY7" fmla="*/ 3963 h 813058"/>
                <a:gd name="connsiteX8" fmla="*/ 1232595 w 1292983"/>
                <a:gd name="connsiteY8" fmla="*/ -164 h 81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983" h="813058">
                  <a:moveTo>
                    <a:pt x="1232595" y="-164"/>
                  </a:moveTo>
                  <a:lnTo>
                    <a:pt x="478414" y="-164"/>
                  </a:lnTo>
                  <a:cubicBezTo>
                    <a:pt x="422949" y="-269"/>
                    <a:pt x="372373" y="31540"/>
                    <a:pt x="348442" y="81575"/>
                  </a:cubicBezTo>
                  <a:lnTo>
                    <a:pt x="-242" y="812892"/>
                  </a:lnTo>
                  <a:lnTo>
                    <a:pt x="937000" y="812892"/>
                  </a:lnTo>
                  <a:cubicBezTo>
                    <a:pt x="972710" y="812977"/>
                    <a:pt x="1004880" y="791333"/>
                    <a:pt x="1018253" y="758225"/>
                  </a:cubicBezTo>
                  <a:lnTo>
                    <a:pt x="1288598" y="81332"/>
                  </a:lnTo>
                  <a:cubicBezTo>
                    <a:pt x="1300644" y="50647"/>
                    <a:pt x="1285535" y="16010"/>
                    <a:pt x="1254854" y="3963"/>
                  </a:cubicBezTo>
                  <a:cubicBezTo>
                    <a:pt x="1247765" y="1179"/>
                    <a:pt x="1240210" y="-221"/>
                    <a:pt x="1232595" y="-164"/>
                  </a:cubicBezTo>
                  <a:close/>
                </a:path>
              </a:pathLst>
            </a:custGeom>
            <a:gradFill>
              <a:gsLst>
                <a:gs pos="0">
                  <a:schemeClr val="accent4">
                    <a:lumMod val="90000"/>
                    <a:lumOff val="10000"/>
                  </a:schemeClr>
                </a:gs>
                <a:gs pos="70000">
                  <a:schemeClr val="accent4"/>
                </a:gs>
              </a:gsLst>
              <a:lin ang="279512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189" name="任意多边形: 形状 188"/>
            <p:cNvSpPr/>
            <p:nvPr/>
          </p:nvSpPr>
          <p:spPr>
            <a:xfrm rot="17284339">
              <a:off x="1864462" y="8131778"/>
              <a:ext cx="191182" cy="118640"/>
            </a:xfrm>
            <a:custGeom>
              <a:avLst/>
              <a:gdLst>
                <a:gd name="connsiteX0" fmla="*/ 190939 w 191182"/>
                <a:gd name="connsiteY0" fmla="*/ 59152 h 118640"/>
                <a:gd name="connsiteX1" fmla="*/ 95347 w 191182"/>
                <a:gd name="connsiteY1" fmla="*/ 118472 h 118640"/>
                <a:gd name="connsiteX2" fmla="*/ -244 w 191182"/>
                <a:gd name="connsiteY2" fmla="*/ 59152 h 118640"/>
                <a:gd name="connsiteX3" fmla="*/ 95347 w 191182"/>
                <a:gd name="connsiteY3" fmla="*/ -168 h 118640"/>
                <a:gd name="connsiteX4" fmla="*/ 190939 w 191182"/>
                <a:gd name="connsiteY4" fmla="*/ 59152 h 1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82" h="118640">
                  <a:moveTo>
                    <a:pt x="190939" y="59152"/>
                  </a:moveTo>
                  <a:cubicBezTo>
                    <a:pt x="190939" y="91913"/>
                    <a:pt x="148141" y="118472"/>
                    <a:pt x="95347" y="118472"/>
                  </a:cubicBezTo>
                  <a:cubicBezTo>
                    <a:pt x="42553" y="118472"/>
                    <a:pt x="-244" y="91913"/>
                    <a:pt x="-244" y="59152"/>
                  </a:cubicBezTo>
                  <a:cubicBezTo>
                    <a:pt x="-244" y="26390"/>
                    <a:pt x="42553" y="-168"/>
                    <a:pt x="95347" y="-168"/>
                  </a:cubicBezTo>
                  <a:cubicBezTo>
                    <a:pt x="148141" y="-168"/>
                    <a:pt x="190939" y="26390"/>
                    <a:pt x="190939" y="59152"/>
                  </a:cubicBezTo>
                  <a:close/>
                </a:path>
              </a:pathLst>
            </a:custGeom>
            <a:solidFill>
              <a:schemeClr val="accent3"/>
            </a:solidFill>
            <a:ln w="4043" cap="flat">
              <a:noFill/>
              <a:prstDash val="solid"/>
              <a:miter/>
            </a:ln>
          </p:spPr>
          <p:txBody>
            <a:bodyPr rtlCol="0" anchor="ctr"/>
            <a:lstStyle/>
            <a:p>
              <a:endParaRPr lang="zh-CN" altLang="en-US">
                <a:cs typeface="思源黑体 CN Normal" panose="020B0400000000000000"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任意多边形: 形状 2"/>
          <p:cNvSpPr txBox="1"/>
          <p:nvPr/>
        </p:nvSpPr>
        <p:spPr>
          <a:xfrm flipH="1">
            <a:off x="6315707" y="1390232"/>
            <a:ext cx="1752083" cy="1769715"/>
          </a:xfrm>
          <a:prstGeom prst="rect">
            <a:avLst/>
          </a:prstGeom>
          <a:noFill/>
        </p:spPr>
        <p:txBody>
          <a:bodyPr wrap="none" lIns="0" tIns="0" rIns="0" bIns="0" rtlCol="0">
            <a:noAutofit/>
          </a:bodyPr>
          <a:lstStyle/>
          <a:p>
            <a:pPr algn="ctr">
              <a:tabLst>
                <a:tab pos="714375" algn="l"/>
              </a:tabLst>
            </a:pPr>
            <a:r>
              <a:rPr lang="en-US" altLang="zh-CN" sz="11500" dirty="0">
                <a:ln w="12700">
                  <a:noFill/>
                </a:ln>
                <a:solidFill>
                  <a:schemeClr val="accent2"/>
                </a:solidFill>
                <a:latin typeface="+mj-ea"/>
                <a:ea typeface="+mj-ea"/>
                <a:cs typeface="思源黑体 CN Normal" panose="020B0400000000000000" charset="-122"/>
              </a:rPr>
              <a:t>01</a:t>
            </a:r>
            <a:endParaRPr lang="en-US" altLang="zh-CN" sz="11500" dirty="0">
              <a:ln w="12700">
                <a:noFill/>
              </a:ln>
              <a:solidFill>
                <a:schemeClr val="accent2"/>
              </a:solidFill>
              <a:latin typeface="+mj-ea"/>
              <a:ea typeface="+mj-ea"/>
              <a:cs typeface="思源黑体 CN Normal" panose="020B0400000000000000" charset="-122"/>
            </a:endParaRPr>
          </a:p>
        </p:txBody>
      </p:sp>
      <p:grpSp>
        <p:nvGrpSpPr>
          <p:cNvPr id="122" name="组合 121"/>
          <p:cNvGrpSpPr/>
          <p:nvPr/>
        </p:nvGrpSpPr>
        <p:grpSpPr>
          <a:xfrm rot="1854207" flipH="1">
            <a:off x="8124796" y="2012457"/>
            <a:ext cx="627996" cy="1260923"/>
            <a:chOff x="132846" y="4536761"/>
            <a:chExt cx="1892554" cy="3799969"/>
          </a:xfrm>
        </p:grpSpPr>
        <p:grpSp>
          <p:nvGrpSpPr>
            <p:cNvPr id="123" name="组合 122"/>
            <p:cNvGrpSpPr/>
            <p:nvPr/>
          </p:nvGrpSpPr>
          <p:grpSpPr>
            <a:xfrm>
              <a:off x="970926" y="5245753"/>
              <a:ext cx="914775" cy="2665643"/>
              <a:chOff x="10572328" y="11376853"/>
              <a:chExt cx="914775" cy="2665643"/>
            </a:xfrm>
          </p:grpSpPr>
          <p:sp>
            <p:nvSpPr>
              <p:cNvPr id="130" name="任意多边形: 形状 129"/>
              <p:cNvSpPr/>
              <p:nvPr/>
            </p:nvSpPr>
            <p:spPr>
              <a:xfrm>
                <a:off x="10572328" y="11376853"/>
                <a:ext cx="914775" cy="2665643"/>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10690897" y="11671754"/>
                <a:ext cx="617346" cy="2302869"/>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4" name="组合 123"/>
            <p:cNvGrpSpPr/>
            <p:nvPr/>
          </p:nvGrpSpPr>
          <p:grpSpPr>
            <a:xfrm>
              <a:off x="132846" y="5545651"/>
              <a:ext cx="1514792" cy="2791079"/>
              <a:chOff x="6684492" y="11029098"/>
              <a:chExt cx="1514792" cy="2791079"/>
            </a:xfrm>
          </p:grpSpPr>
          <p:sp>
            <p:nvSpPr>
              <p:cNvPr id="128" name="任意多边形: 形状 127"/>
              <p:cNvSpPr/>
              <p:nvPr/>
            </p:nvSpPr>
            <p:spPr>
              <a:xfrm>
                <a:off x="6684492" y="11029098"/>
                <a:ext cx="1514792" cy="2791079"/>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6852633" y="11524379"/>
                <a:ext cx="1232671" cy="221277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5" name="组合 124"/>
            <p:cNvGrpSpPr/>
            <p:nvPr/>
          </p:nvGrpSpPr>
          <p:grpSpPr>
            <a:xfrm>
              <a:off x="705564" y="4536761"/>
              <a:ext cx="1319836" cy="3598208"/>
              <a:chOff x="7257210" y="10020208"/>
              <a:chExt cx="1319836" cy="3598208"/>
            </a:xfrm>
          </p:grpSpPr>
          <p:sp>
            <p:nvSpPr>
              <p:cNvPr id="126" name="任意多边形: 形状 125"/>
              <p:cNvSpPr/>
              <p:nvPr/>
            </p:nvSpPr>
            <p:spPr>
              <a:xfrm>
                <a:off x="7257210" y="10020208"/>
                <a:ext cx="1319836" cy="3598208"/>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127" name="任意多边形: 形状 126"/>
              <p:cNvSpPr/>
              <p:nvPr/>
            </p:nvSpPr>
            <p:spPr>
              <a:xfrm>
                <a:off x="7607983" y="10423493"/>
                <a:ext cx="665248" cy="2870470"/>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sp>
        <p:nvSpPr>
          <p:cNvPr id="141" name="任意多边形: 形状 140"/>
          <p:cNvSpPr/>
          <p:nvPr/>
        </p:nvSpPr>
        <p:spPr>
          <a:xfrm rot="5400000">
            <a:off x="4441346" y="-892651"/>
            <a:ext cx="3309306" cy="12191999"/>
          </a:xfrm>
          <a:custGeom>
            <a:avLst/>
            <a:gdLst>
              <a:gd name="connsiteX0" fmla="*/ 0 w 3309306"/>
              <a:gd name="connsiteY0" fmla="*/ 0 h 12191999"/>
              <a:gd name="connsiteX1" fmla="*/ 3309306 w 3309306"/>
              <a:gd name="connsiteY1" fmla="*/ 0 h 12191999"/>
              <a:gd name="connsiteX2" fmla="*/ 3309306 w 3309306"/>
              <a:gd name="connsiteY2" fmla="*/ 12191999 h 12191999"/>
              <a:gd name="connsiteX3" fmla="*/ 92032 w 3309306"/>
              <a:gd name="connsiteY3" fmla="*/ 12191999 h 12191999"/>
              <a:gd name="connsiteX4" fmla="*/ 91870 w 3309306"/>
              <a:gd name="connsiteY4" fmla="*/ 12181900 h 12191999"/>
              <a:gd name="connsiteX5" fmla="*/ 766664 w 3309306"/>
              <a:gd name="connsiteY5" fmla="*/ 9625601 h 12191999"/>
              <a:gd name="connsiteX6" fmla="*/ 1948033 w 3309306"/>
              <a:gd name="connsiteY6" fmla="*/ 3937744 h 12191999"/>
              <a:gd name="connsiteX7" fmla="*/ 15020 w 3309306"/>
              <a:gd name="connsiteY7" fmla="*/ 6853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9306" h="12191999">
                <a:moveTo>
                  <a:pt x="0" y="0"/>
                </a:moveTo>
                <a:lnTo>
                  <a:pt x="3309306" y="0"/>
                </a:lnTo>
                <a:lnTo>
                  <a:pt x="3309306" y="12191999"/>
                </a:lnTo>
                <a:lnTo>
                  <a:pt x="92032" y="12191999"/>
                </a:lnTo>
                <a:lnTo>
                  <a:pt x="91870" y="12181900"/>
                </a:lnTo>
                <a:cubicBezTo>
                  <a:pt x="98860" y="11400014"/>
                  <a:pt x="250300" y="10468061"/>
                  <a:pt x="766664" y="9625601"/>
                </a:cubicBezTo>
                <a:cubicBezTo>
                  <a:pt x="1780090" y="7972363"/>
                  <a:pt x="4259812" y="7099811"/>
                  <a:pt x="1948033" y="3937744"/>
                </a:cubicBezTo>
                <a:cubicBezTo>
                  <a:pt x="719901" y="2257898"/>
                  <a:pt x="216813" y="937400"/>
                  <a:pt x="15020" y="68539"/>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9" name="任意多边形: 形状 138"/>
          <p:cNvSpPr/>
          <p:nvPr/>
        </p:nvSpPr>
        <p:spPr>
          <a:xfrm rot="3116941">
            <a:off x="1915735" y="794658"/>
            <a:ext cx="8552906" cy="10657676"/>
          </a:xfrm>
          <a:custGeom>
            <a:avLst/>
            <a:gdLst>
              <a:gd name="connsiteX0" fmla="*/ 6308450 w 8552906"/>
              <a:gd name="connsiteY0" fmla="*/ 670750 h 10657676"/>
              <a:gd name="connsiteX1" fmla="*/ 7047851 w 8552906"/>
              <a:gd name="connsiteY1" fmla="*/ 62364 h 10657676"/>
              <a:gd name="connsiteX2" fmla="*/ 7202573 w 8552906"/>
              <a:gd name="connsiteY2" fmla="*/ 0 h 10657676"/>
              <a:gd name="connsiteX3" fmla="*/ 8552906 w 8552906"/>
              <a:gd name="connsiteY3" fmla="*/ 1056932 h 10657676"/>
              <a:gd name="connsiteX4" fmla="*/ 1038215 w 8552906"/>
              <a:gd name="connsiteY4" fmla="*/ 10657676 h 10657676"/>
              <a:gd name="connsiteX5" fmla="*/ 0 w 8552906"/>
              <a:gd name="connsiteY5" fmla="*/ 9845045 h 10657676"/>
              <a:gd name="connsiteX6" fmla="*/ 21900 w 8552906"/>
              <a:gd name="connsiteY6" fmla="*/ 9647716 h 10657676"/>
              <a:gd name="connsiteX7" fmla="*/ 399321 w 8552906"/>
              <a:gd name="connsiteY7" fmla="*/ 8360593 h 10657676"/>
              <a:gd name="connsiteX8" fmla="*/ 991335 w 8552906"/>
              <a:gd name="connsiteY8" fmla="*/ 7632094 h 10657676"/>
              <a:gd name="connsiteX9" fmla="*/ 2123739 w 8552906"/>
              <a:gd name="connsiteY9" fmla="*/ 7060163 h 10657676"/>
              <a:gd name="connsiteX10" fmla="*/ 3342331 w 8552906"/>
              <a:gd name="connsiteY10" fmla="*/ 6899309 h 10657676"/>
              <a:gd name="connsiteX11" fmla="*/ 4666608 w 8552906"/>
              <a:gd name="connsiteY11" fmla="*/ 5560633 h 10657676"/>
              <a:gd name="connsiteX12" fmla="*/ 5857061 w 8552906"/>
              <a:gd name="connsiteY12" fmla="*/ 1414131 h 10657676"/>
              <a:gd name="connsiteX13" fmla="*/ 6308450 w 8552906"/>
              <a:gd name="connsiteY13" fmla="*/ 670750 h 1065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52906" h="10657676">
                <a:moveTo>
                  <a:pt x="6308450" y="670750"/>
                </a:moveTo>
                <a:cubicBezTo>
                  <a:pt x="6532225" y="393895"/>
                  <a:pt x="6783370" y="189571"/>
                  <a:pt x="7047851" y="62364"/>
                </a:cubicBezTo>
                <a:lnTo>
                  <a:pt x="7202573" y="0"/>
                </a:lnTo>
                <a:lnTo>
                  <a:pt x="8552906" y="1056932"/>
                </a:lnTo>
                <a:lnTo>
                  <a:pt x="1038215" y="10657676"/>
                </a:lnTo>
                <a:lnTo>
                  <a:pt x="0" y="9845045"/>
                </a:lnTo>
                <a:lnTo>
                  <a:pt x="21900" y="9647716"/>
                </a:lnTo>
                <a:cubicBezTo>
                  <a:pt x="83070" y="9172996"/>
                  <a:pt x="201480" y="8729198"/>
                  <a:pt x="399321" y="8360593"/>
                </a:cubicBezTo>
                <a:cubicBezTo>
                  <a:pt x="562614" y="8056040"/>
                  <a:pt x="771103" y="7821548"/>
                  <a:pt x="991335" y="7632094"/>
                </a:cubicBezTo>
                <a:cubicBezTo>
                  <a:pt x="1343508" y="7329650"/>
                  <a:pt x="1727542" y="7135730"/>
                  <a:pt x="2123739" y="7060163"/>
                </a:cubicBezTo>
                <a:cubicBezTo>
                  <a:pt x="2528755" y="6982952"/>
                  <a:pt x="2943519" y="7030853"/>
                  <a:pt x="3342331" y="6899309"/>
                </a:cubicBezTo>
                <a:cubicBezTo>
                  <a:pt x="3868717" y="6722652"/>
                  <a:pt x="4338496" y="6247773"/>
                  <a:pt x="4666608" y="5560633"/>
                </a:cubicBezTo>
                <a:cubicBezTo>
                  <a:pt x="5242669" y="4345279"/>
                  <a:pt x="5294735" y="2646282"/>
                  <a:pt x="5857061" y="1414131"/>
                </a:cubicBezTo>
                <a:cubicBezTo>
                  <a:pt x="5988183" y="1126829"/>
                  <a:pt x="6140618" y="878390"/>
                  <a:pt x="6308450" y="670750"/>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a:off x="9093200" y="0"/>
            <a:ext cx="3098800" cy="1158998"/>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7" name="任意多边形: 形状 96"/>
          <p:cNvSpPr/>
          <p:nvPr/>
        </p:nvSpPr>
        <p:spPr>
          <a:xfrm flipH="1" flipV="1">
            <a:off x="-1" y="4978535"/>
            <a:ext cx="5025167" cy="187948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0" name="组合 9"/>
          <p:cNvGrpSpPr/>
          <p:nvPr/>
        </p:nvGrpSpPr>
        <p:grpSpPr>
          <a:xfrm>
            <a:off x="669924" y="1520861"/>
            <a:ext cx="4719085" cy="4742671"/>
            <a:chOff x="4415826" y="5407571"/>
            <a:chExt cx="3344849" cy="3361567"/>
          </a:xfrm>
        </p:grpSpPr>
        <p:sp>
          <p:nvSpPr>
            <p:cNvPr id="11" name="任意多边形: 形状 10"/>
            <p:cNvSpPr/>
            <p:nvPr/>
          </p:nvSpPr>
          <p:spPr>
            <a:xfrm>
              <a:off x="4433796" y="5407571"/>
              <a:ext cx="3305617" cy="3284579"/>
            </a:xfrm>
            <a:custGeom>
              <a:avLst/>
              <a:gdLst>
                <a:gd name="connsiteX0" fmla="*/ 2907666 w 3305617"/>
                <a:gd name="connsiteY0" fmla="*/ 2824678 h 3284579"/>
                <a:gd name="connsiteX1" fmla="*/ 2685677 w 3305617"/>
                <a:gd name="connsiteY1" fmla="*/ 3004867 h 3284579"/>
                <a:gd name="connsiteX2" fmla="*/ 1250476 w 3305617"/>
                <a:gd name="connsiteY2" fmla="*/ 3240209 h 3284579"/>
                <a:gd name="connsiteX3" fmla="*/ 408245 w 3305617"/>
                <a:gd name="connsiteY3" fmla="*/ 2921348 h 3284579"/>
                <a:gd name="connsiteX4" fmla="*/ 307083 w 3305617"/>
                <a:gd name="connsiteY4" fmla="*/ 784490 h 3284579"/>
                <a:gd name="connsiteX5" fmla="*/ 1426740 w 3305617"/>
                <a:gd name="connsiteY5" fmla="*/ 12667 h 3284579"/>
                <a:gd name="connsiteX6" fmla="*/ 1465384 w 3305617"/>
                <a:gd name="connsiteY6" fmla="*/ 8216 h 3284579"/>
                <a:gd name="connsiteX7" fmla="*/ 2713395 w 3305617"/>
                <a:gd name="connsiteY7" fmla="*/ 371791 h 3284579"/>
                <a:gd name="connsiteX8" fmla="*/ 3015625 w 3305617"/>
                <a:gd name="connsiteY8" fmla="*/ 714729 h 3284579"/>
                <a:gd name="connsiteX9" fmla="*/ 2907666 w 3305617"/>
                <a:gd name="connsiteY9" fmla="*/ 2824678 h 32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5617" h="3284579">
                  <a:moveTo>
                    <a:pt x="2907666" y="2824678"/>
                  </a:moveTo>
                  <a:cubicBezTo>
                    <a:pt x="2821638" y="2913376"/>
                    <a:pt x="2744634" y="2965535"/>
                    <a:pt x="2685677" y="3004867"/>
                  </a:cubicBezTo>
                  <a:cubicBezTo>
                    <a:pt x="2110795" y="3388715"/>
                    <a:pt x="1453649" y="3278084"/>
                    <a:pt x="1250476" y="3240209"/>
                  </a:cubicBezTo>
                  <a:cubicBezTo>
                    <a:pt x="922712" y="3179189"/>
                    <a:pt x="645975" y="3136134"/>
                    <a:pt x="408245" y="2921348"/>
                  </a:cubicBezTo>
                  <a:cubicBezTo>
                    <a:pt x="-131958" y="2433304"/>
                    <a:pt x="-105656" y="1415172"/>
                    <a:pt x="307083" y="784490"/>
                  </a:cubicBezTo>
                  <a:cubicBezTo>
                    <a:pt x="356005" y="709711"/>
                    <a:pt x="768380" y="98735"/>
                    <a:pt x="1426740" y="12667"/>
                  </a:cubicBezTo>
                  <a:cubicBezTo>
                    <a:pt x="1442926" y="10563"/>
                    <a:pt x="1455066" y="9349"/>
                    <a:pt x="1465384" y="8216"/>
                  </a:cubicBezTo>
                  <a:cubicBezTo>
                    <a:pt x="1567274" y="-2548"/>
                    <a:pt x="2198604" y="-59481"/>
                    <a:pt x="2713395" y="371791"/>
                  </a:cubicBezTo>
                  <a:cubicBezTo>
                    <a:pt x="2830661" y="470395"/>
                    <a:pt x="2932551" y="585987"/>
                    <a:pt x="3015625" y="714729"/>
                  </a:cubicBezTo>
                  <a:cubicBezTo>
                    <a:pt x="3417763" y="1335821"/>
                    <a:pt x="3419017" y="2297585"/>
                    <a:pt x="2907666" y="282467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2" name="任意多边形: 形状 11"/>
            <p:cNvSpPr/>
            <p:nvPr/>
          </p:nvSpPr>
          <p:spPr>
            <a:xfrm>
              <a:off x="4563644" y="6213701"/>
              <a:ext cx="1018554" cy="1915246"/>
            </a:xfrm>
            <a:custGeom>
              <a:avLst/>
              <a:gdLst>
                <a:gd name="connsiteX0" fmla="*/ 19989 w 1018554"/>
                <a:gd name="connsiteY0" fmla="*/ 14293 h 1915246"/>
                <a:gd name="connsiteX1" fmla="*/ 37794 w 1018554"/>
                <a:gd name="connsiteY1" fmla="*/ -72 h 1915246"/>
                <a:gd name="connsiteX2" fmla="*/ 51026 w 1018554"/>
                <a:gd name="connsiteY2" fmla="*/ 9802 h 1915246"/>
                <a:gd name="connsiteX3" fmla="*/ 504230 w 1018554"/>
                <a:gd name="connsiteY3" fmla="*/ 742414 h 1915246"/>
                <a:gd name="connsiteX4" fmla="*/ 966255 w 1018554"/>
                <a:gd name="connsiteY4" fmla="*/ 1915080 h 1915246"/>
                <a:gd name="connsiteX5" fmla="*/ 19989 w 1018554"/>
                <a:gd name="connsiteY5" fmla="*/ 14293 h 19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554" h="1915246">
                  <a:moveTo>
                    <a:pt x="19989" y="14293"/>
                  </a:moveTo>
                  <a:cubicBezTo>
                    <a:pt x="20961" y="5403"/>
                    <a:pt x="28932" y="-1027"/>
                    <a:pt x="37794" y="-72"/>
                  </a:cubicBezTo>
                  <a:cubicBezTo>
                    <a:pt x="43702" y="559"/>
                    <a:pt x="48760" y="4343"/>
                    <a:pt x="51026" y="9802"/>
                  </a:cubicBezTo>
                  <a:cubicBezTo>
                    <a:pt x="112046" y="160330"/>
                    <a:pt x="284466" y="550005"/>
                    <a:pt x="504230" y="742414"/>
                  </a:cubicBezTo>
                  <a:cubicBezTo>
                    <a:pt x="861816" y="1055692"/>
                    <a:pt x="1137299" y="1598687"/>
                    <a:pt x="966255" y="1915080"/>
                  </a:cubicBezTo>
                  <a:cubicBezTo>
                    <a:pt x="966053" y="1915242"/>
                    <a:pt x="-163882" y="1835729"/>
                    <a:pt x="19989" y="1429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3" name="任意多边形: 形状 12"/>
            <p:cNvSpPr/>
            <p:nvPr/>
          </p:nvSpPr>
          <p:spPr>
            <a:xfrm>
              <a:off x="4639291" y="6442964"/>
              <a:ext cx="799927" cy="1516908"/>
            </a:xfrm>
            <a:custGeom>
              <a:avLst/>
              <a:gdLst>
                <a:gd name="connsiteX0" fmla="*/ -180 w 799927"/>
                <a:gd name="connsiteY0" fmla="*/ 3539 h 1516908"/>
                <a:gd name="connsiteX1" fmla="*/ 3057 w 799927"/>
                <a:gd name="connsiteY1" fmla="*/ 17095 h 1516908"/>
                <a:gd name="connsiteX2" fmla="*/ 6578 w 799927"/>
                <a:gd name="connsiteY2" fmla="*/ 30124 h 1516908"/>
                <a:gd name="connsiteX3" fmla="*/ 13862 w 799927"/>
                <a:gd name="connsiteY3" fmla="*/ 56102 h 1516908"/>
                <a:gd name="connsiteX4" fmla="*/ 29319 w 799927"/>
                <a:gd name="connsiteY4" fmla="*/ 107695 h 1516908"/>
                <a:gd name="connsiteX5" fmla="*/ 62338 w 799927"/>
                <a:gd name="connsiteY5" fmla="*/ 210273 h 1516908"/>
                <a:gd name="connsiteX6" fmla="*/ 135498 w 799927"/>
                <a:gd name="connsiteY6" fmla="*/ 413001 h 1516908"/>
                <a:gd name="connsiteX7" fmla="*/ 217439 w 799927"/>
                <a:gd name="connsiteY7" fmla="*/ 612411 h 1516908"/>
                <a:gd name="connsiteX8" fmla="*/ 308202 w 799927"/>
                <a:gd name="connsiteY8" fmla="*/ 808017 h 1516908"/>
                <a:gd name="connsiteX9" fmla="*/ 522138 w 799927"/>
                <a:gd name="connsiteY9" fmla="*/ 1182477 h 1516908"/>
                <a:gd name="connsiteX10" fmla="*/ 649521 w 799927"/>
                <a:gd name="connsiteY10" fmla="*/ 1356475 h 1516908"/>
                <a:gd name="connsiteX11" fmla="*/ 794789 w 799927"/>
                <a:gd name="connsiteY11" fmla="*/ 1515906 h 1516908"/>
                <a:gd name="connsiteX12" fmla="*/ 798835 w 799927"/>
                <a:gd name="connsiteY12" fmla="*/ 1515906 h 1516908"/>
                <a:gd name="connsiteX13" fmla="*/ 798835 w 799927"/>
                <a:gd name="connsiteY13" fmla="*/ 1511859 h 1516908"/>
                <a:gd name="connsiteX14" fmla="*/ 798835 w 799927"/>
                <a:gd name="connsiteY14" fmla="*/ 1511859 h 1516908"/>
                <a:gd name="connsiteX15" fmla="*/ 658787 w 799927"/>
                <a:gd name="connsiteY15" fmla="*/ 1349191 h 1516908"/>
                <a:gd name="connsiteX16" fmla="*/ 534884 w 799927"/>
                <a:gd name="connsiteY16" fmla="*/ 1173939 h 1516908"/>
                <a:gd name="connsiteX17" fmla="*/ 423809 w 799927"/>
                <a:gd name="connsiteY17" fmla="*/ 990189 h 1516908"/>
                <a:gd name="connsiteX18" fmla="*/ 323578 w 799927"/>
                <a:gd name="connsiteY18" fmla="*/ 800005 h 1516908"/>
                <a:gd name="connsiteX19" fmla="*/ 148811 w 799927"/>
                <a:gd name="connsiteY19" fmla="*/ 407498 h 1516908"/>
                <a:gd name="connsiteX20" fmla="*/ 72818 w 799927"/>
                <a:gd name="connsiteY20" fmla="*/ 206348 h 1516908"/>
                <a:gd name="connsiteX21" fmla="*/ 37533 w 799927"/>
                <a:gd name="connsiteY21" fmla="*/ 104741 h 1516908"/>
                <a:gd name="connsiteX22" fmla="*/ 20902 w 799927"/>
                <a:gd name="connsiteY22" fmla="*/ 53634 h 1516908"/>
                <a:gd name="connsiteX23" fmla="*/ 12810 w 799927"/>
                <a:gd name="connsiteY23" fmla="*/ 28020 h 1516908"/>
                <a:gd name="connsiteX24" fmla="*/ 8763 w 799927"/>
                <a:gd name="connsiteY24" fmla="*/ 15152 h 1516908"/>
                <a:gd name="connsiteX25" fmla="*/ 5283 w 799927"/>
                <a:gd name="connsiteY25" fmla="*/ 2649 h 1516908"/>
                <a:gd name="connsiteX26" fmla="*/ 5283 w 799927"/>
                <a:gd name="connsiteY26" fmla="*/ 2042 h 1516908"/>
                <a:gd name="connsiteX27" fmla="*/ 1965 w 799927"/>
                <a:gd name="connsiteY27" fmla="*/ -103 h 1516908"/>
                <a:gd name="connsiteX28" fmla="*/ -180 w 799927"/>
                <a:gd name="connsiteY28" fmla="*/ 3215 h 15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927" h="1516908">
                  <a:moveTo>
                    <a:pt x="-180" y="3539"/>
                  </a:moveTo>
                  <a:cubicBezTo>
                    <a:pt x="791" y="8597"/>
                    <a:pt x="1965" y="12684"/>
                    <a:pt x="3057" y="17095"/>
                  </a:cubicBezTo>
                  <a:lnTo>
                    <a:pt x="6578" y="30124"/>
                  </a:lnTo>
                  <a:lnTo>
                    <a:pt x="13862" y="56102"/>
                  </a:lnTo>
                  <a:cubicBezTo>
                    <a:pt x="18839" y="73340"/>
                    <a:pt x="24099" y="90538"/>
                    <a:pt x="29319" y="107695"/>
                  </a:cubicBezTo>
                  <a:cubicBezTo>
                    <a:pt x="39961" y="142009"/>
                    <a:pt x="50967" y="176202"/>
                    <a:pt x="62338" y="210273"/>
                  </a:cubicBezTo>
                  <a:cubicBezTo>
                    <a:pt x="85160" y="278415"/>
                    <a:pt x="109844" y="345910"/>
                    <a:pt x="135498" y="413001"/>
                  </a:cubicBezTo>
                  <a:cubicBezTo>
                    <a:pt x="161153" y="480091"/>
                    <a:pt x="188588" y="546534"/>
                    <a:pt x="217439" y="612411"/>
                  </a:cubicBezTo>
                  <a:cubicBezTo>
                    <a:pt x="246290" y="678287"/>
                    <a:pt x="276194" y="743638"/>
                    <a:pt x="308202" y="808017"/>
                  </a:cubicBezTo>
                  <a:cubicBezTo>
                    <a:pt x="371650" y="937176"/>
                    <a:pt x="443070" y="1062240"/>
                    <a:pt x="522138" y="1182477"/>
                  </a:cubicBezTo>
                  <a:cubicBezTo>
                    <a:pt x="562603" y="1242081"/>
                    <a:pt x="604322" y="1300634"/>
                    <a:pt x="649521" y="1356475"/>
                  </a:cubicBezTo>
                  <a:cubicBezTo>
                    <a:pt x="694841" y="1412361"/>
                    <a:pt x="743358" y="1465592"/>
                    <a:pt x="794789" y="1515906"/>
                  </a:cubicBezTo>
                  <a:cubicBezTo>
                    <a:pt x="795922" y="1517022"/>
                    <a:pt x="797702" y="1517022"/>
                    <a:pt x="798835" y="1515906"/>
                  </a:cubicBezTo>
                  <a:cubicBezTo>
                    <a:pt x="799968" y="1514789"/>
                    <a:pt x="799968" y="1512976"/>
                    <a:pt x="798835" y="1511859"/>
                  </a:cubicBezTo>
                  <a:lnTo>
                    <a:pt x="798835" y="1511859"/>
                  </a:lnTo>
                  <a:cubicBezTo>
                    <a:pt x="749387" y="1460080"/>
                    <a:pt x="702651" y="1405785"/>
                    <a:pt x="658787" y="1349191"/>
                  </a:cubicBezTo>
                  <a:cubicBezTo>
                    <a:pt x="614721" y="1292541"/>
                    <a:pt x="573812" y="1233826"/>
                    <a:pt x="534884" y="1173939"/>
                  </a:cubicBezTo>
                  <a:cubicBezTo>
                    <a:pt x="495957" y="1114051"/>
                    <a:pt x="459053" y="1052545"/>
                    <a:pt x="423809" y="990189"/>
                  </a:cubicBezTo>
                  <a:cubicBezTo>
                    <a:pt x="388564" y="927833"/>
                    <a:pt x="355868" y="864101"/>
                    <a:pt x="323578" y="800005"/>
                  </a:cubicBezTo>
                  <a:cubicBezTo>
                    <a:pt x="259522" y="671853"/>
                    <a:pt x="202184" y="540343"/>
                    <a:pt x="148811" y="407498"/>
                  </a:cubicBezTo>
                  <a:cubicBezTo>
                    <a:pt x="122185" y="340945"/>
                    <a:pt x="96854" y="273895"/>
                    <a:pt x="72818" y="206348"/>
                  </a:cubicBezTo>
                  <a:cubicBezTo>
                    <a:pt x="60720" y="172600"/>
                    <a:pt x="48985" y="138731"/>
                    <a:pt x="37533" y="104741"/>
                  </a:cubicBezTo>
                  <a:lnTo>
                    <a:pt x="20902" y="53634"/>
                  </a:lnTo>
                  <a:lnTo>
                    <a:pt x="12810" y="28020"/>
                  </a:lnTo>
                  <a:lnTo>
                    <a:pt x="8763" y="15152"/>
                  </a:lnTo>
                  <a:cubicBezTo>
                    <a:pt x="7549" y="11106"/>
                    <a:pt x="6173" y="6412"/>
                    <a:pt x="5283" y="2649"/>
                  </a:cubicBezTo>
                  <a:lnTo>
                    <a:pt x="5283" y="2042"/>
                  </a:lnTo>
                  <a:cubicBezTo>
                    <a:pt x="4959" y="532"/>
                    <a:pt x="3462" y="-427"/>
                    <a:pt x="1965" y="-103"/>
                  </a:cubicBezTo>
                  <a:cubicBezTo>
                    <a:pt x="468" y="221"/>
                    <a:pt x="-503" y="1706"/>
                    <a:pt x="-180" y="3215"/>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4" name="任意多边形: 形状 13"/>
            <p:cNvSpPr/>
            <p:nvPr/>
          </p:nvSpPr>
          <p:spPr>
            <a:xfrm>
              <a:off x="4893921" y="5797694"/>
              <a:ext cx="713681" cy="2010853"/>
            </a:xfrm>
            <a:custGeom>
              <a:avLst/>
              <a:gdLst>
                <a:gd name="connsiteX0" fmla="*/ 225951 w 713681"/>
                <a:gd name="connsiteY0" fmla="*/ 9468 h 2010853"/>
                <a:gd name="connsiteX1" fmla="*/ 246102 w 713681"/>
                <a:gd name="connsiteY1" fmla="*/ 978 h 2010853"/>
                <a:gd name="connsiteX2" fmla="*/ 255652 w 713681"/>
                <a:gd name="connsiteY2" fmla="*/ 13797 h 2010853"/>
                <a:gd name="connsiteX3" fmla="*/ 471288 w 713681"/>
                <a:gd name="connsiteY3" fmla="*/ 809252 h 2010853"/>
                <a:gd name="connsiteX4" fmla="*/ 575080 w 713681"/>
                <a:gd name="connsiteY4" fmla="*/ 2010688 h 2010853"/>
                <a:gd name="connsiteX5" fmla="*/ 225951 w 713681"/>
                <a:gd name="connsiteY5" fmla="*/ 9468 h 2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81" h="2010853">
                  <a:moveTo>
                    <a:pt x="225951" y="9468"/>
                  </a:moveTo>
                  <a:cubicBezTo>
                    <a:pt x="229188" y="1561"/>
                    <a:pt x="238171" y="-2239"/>
                    <a:pt x="246102" y="978"/>
                  </a:cubicBezTo>
                  <a:cubicBezTo>
                    <a:pt x="251403" y="3147"/>
                    <a:pt x="255085" y="8080"/>
                    <a:pt x="255652" y="13797"/>
                  </a:cubicBezTo>
                  <a:cubicBezTo>
                    <a:pt x="270543" y="168494"/>
                    <a:pt x="322337" y="572857"/>
                    <a:pt x="471288" y="809252"/>
                  </a:cubicBezTo>
                  <a:cubicBezTo>
                    <a:pt x="713752" y="1194111"/>
                    <a:pt x="818272" y="1767172"/>
                    <a:pt x="575080" y="2010688"/>
                  </a:cubicBezTo>
                  <a:cubicBezTo>
                    <a:pt x="575080" y="2010688"/>
                    <a:pt x="-439450" y="1629511"/>
                    <a:pt x="225951" y="946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5" name="任意多边形: 形状 14"/>
            <p:cNvSpPr/>
            <p:nvPr/>
          </p:nvSpPr>
          <p:spPr>
            <a:xfrm>
              <a:off x="5109997" y="6020393"/>
              <a:ext cx="323002" cy="1607710"/>
            </a:xfrm>
            <a:custGeom>
              <a:avLst/>
              <a:gdLst>
                <a:gd name="connsiteX0" fmla="*/ 1214 w 323002"/>
                <a:gd name="connsiteY0" fmla="*/ 2121 h 1607710"/>
                <a:gd name="connsiteX1" fmla="*/ 486 w 323002"/>
                <a:gd name="connsiteY1" fmla="*/ 15434 h 1607710"/>
                <a:gd name="connsiteX2" fmla="*/ 162 w 323002"/>
                <a:gd name="connsiteY2" fmla="*/ 28342 h 1607710"/>
                <a:gd name="connsiteX3" fmla="*/ -242 w 323002"/>
                <a:gd name="connsiteY3" fmla="*/ 54118 h 1607710"/>
                <a:gd name="connsiteX4" fmla="*/ -242 w 323002"/>
                <a:gd name="connsiteY4" fmla="*/ 105670 h 1607710"/>
                <a:gd name="connsiteX5" fmla="*/ 2024 w 323002"/>
                <a:gd name="connsiteY5" fmla="*/ 208774 h 1607710"/>
                <a:gd name="connsiteX6" fmla="*/ 13799 w 323002"/>
                <a:gd name="connsiteY6" fmla="*/ 414618 h 1607710"/>
                <a:gd name="connsiteX7" fmla="*/ 34517 w 323002"/>
                <a:gd name="connsiteY7" fmla="*/ 619855 h 1607710"/>
                <a:gd name="connsiteX8" fmla="*/ 64380 w 323002"/>
                <a:gd name="connsiteY8" fmla="*/ 823999 h 1607710"/>
                <a:gd name="connsiteX9" fmla="*/ 158420 w 323002"/>
                <a:gd name="connsiteY9" fmla="*/ 1225772 h 1607710"/>
                <a:gd name="connsiteX10" fmla="*/ 227776 w 323002"/>
                <a:gd name="connsiteY10" fmla="*/ 1420246 h 1607710"/>
                <a:gd name="connsiteX11" fmla="*/ 317567 w 323002"/>
                <a:gd name="connsiteY11" fmla="*/ 1606100 h 1607710"/>
                <a:gd name="connsiteX12" fmla="*/ 321290 w 323002"/>
                <a:gd name="connsiteY12" fmla="*/ 1607213 h 1607710"/>
                <a:gd name="connsiteX13" fmla="*/ 322423 w 323002"/>
                <a:gd name="connsiteY13" fmla="*/ 1603470 h 1607710"/>
                <a:gd name="connsiteX14" fmla="*/ 322423 w 323002"/>
                <a:gd name="connsiteY14" fmla="*/ 1603470 h 1607710"/>
                <a:gd name="connsiteX15" fmla="*/ 238418 w 323002"/>
                <a:gd name="connsiteY15" fmla="*/ 1416037 h 1607710"/>
                <a:gd name="connsiteX16" fmla="*/ 172623 w 323002"/>
                <a:gd name="connsiteY16" fmla="*/ 1221524 h 1607710"/>
                <a:gd name="connsiteX17" fmla="*/ 120909 w 323002"/>
                <a:gd name="connsiteY17" fmla="*/ 1022721 h 1607710"/>
                <a:gd name="connsiteX18" fmla="*/ 80809 w 323002"/>
                <a:gd name="connsiteY18" fmla="*/ 821166 h 1607710"/>
                <a:gd name="connsiteX19" fmla="*/ 27638 w 323002"/>
                <a:gd name="connsiteY19" fmla="*/ 413444 h 1607710"/>
                <a:gd name="connsiteX20" fmla="*/ 12787 w 323002"/>
                <a:gd name="connsiteY20" fmla="*/ 208289 h 1607710"/>
                <a:gd name="connsiteX21" fmla="*/ 8134 w 323002"/>
                <a:gd name="connsiteY21" fmla="*/ 105508 h 1607710"/>
                <a:gd name="connsiteX22" fmla="*/ 6799 w 323002"/>
                <a:gd name="connsiteY22" fmla="*/ 54078 h 1607710"/>
                <a:gd name="connsiteX23" fmla="*/ 6394 w 323002"/>
                <a:gd name="connsiteY23" fmla="*/ 28383 h 1607710"/>
                <a:gd name="connsiteX24" fmla="*/ 6394 w 323002"/>
                <a:gd name="connsiteY24" fmla="*/ 15555 h 1607710"/>
                <a:gd name="connsiteX25" fmla="*/ 6637 w 323002"/>
                <a:gd name="connsiteY25" fmla="*/ 3133 h 1607710"/>
                <a:gd name="connsiteX26" fmla="*/ 6637 w 323002"/>
                <a:gd name="connsiteY26" fmla="*/ 2526 h 1607710"/>
                <a:gd name="connsiteX27" fmla="*/ 3804 w 323002"/>
                <a:gd name="connsiteY27" fmla="*/ -165 h 1607710"/>
                <a:gd name="connsiteX28" fmla="*/ 1174 w 323002"/>
                <a:gd name="connsiteY28" fmla="*/ 2121 h 16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002" h="1607710">
                  <a:moveTo>
                    <a:pt x="1214" y="2121"/>
                  </a:moveTo>
                  <a:cubicBezTo>
                    <a:pt x="729" y="6977"/>
                    <a:pt x="688" y="11064"/>
                    <a:pt x="486" y="15434"/>
                  </a:cubicBezTo>
                  <a:lnTo>
                    <a:pt x="162" y="28342"/>
                  </a:lnTo>
                  <a:lnTo>
                    <a:pt x="-242" y="54118"/>
                  </a:lnTo>
                  <a:cubicBezTo>
                    <a:pt x="-242" y="71316"/>
                    <a:pt x="-242" y="88513"/>
                    <a:pt x="-242" y="105670"/>
                  </a:cubicBezTo>
                  <a:cubicBezTo>
                    <a:pt x="122" y="140065"/>
                    <a:pt x="891" y="174432"/>
                    <a:pt x="2024" y="208774"/>
                  </a:cubicBezTo>
                  <a:cubicBezTo>
                    <a:pt x="4371" y="277564"/>
                    <a:pt x="8579" y="346071"/>
                    <a:pt x="13799" y="414618"/>
                  </a:cubicBezTo>
                  <a:cubicBezTo>
                    <a:pt x="19019" y="483165"/>
                    <a:pt x="25938" y="551591"/>
                    <a:pt x="34517" y="619855"/>
                  </a:cubicBezTo>
                  <a:cubicBezTo>
                    <a:pt x="43095" y="688119"/>
                    <a:pt x="52604" y="756221"/>
                    <a:pt x="64380" y="823999"/>
                  </a:cubicBezTo>
                  <a:cubicBezTo>
                    <a:pt x="87323" y="959754"/>
                    <a:pt x="118724" y="1093939"/>
                    <a:pt x="158420" y="1225772"/>
                  </a:cubicBezTo>
                  <a:cubicBezTo>
                    <a:pt x="179137" y="1291447"/>
                    <a:pt x="201596" y="1356554"/>
                    <a:pt x="227776" y="1420246"/>
                  </a:cubicBezTo>
                  <a:cubicBezTo>
                    <a:pt x="254119" y="1483872"/>
                    <a:pt x="284103" y="1545929"/>
                    <a:pt x="317567" y="1606100"/>
                  </a:cubicBezTo>
                  <a:cubicBezTo>
                    <a:pt x="318295" y="1607439"/>
                    <a:pt x="319955" y="1607937"/>
                    <a:pt x="321290" y="1607213"/>
                  </a:cubicBezTo>
                  <a:cubicBezTo>
                    <a:pt x="322665" y="1606488"/>
                    <a:pt x="323151" y="1604809"/>
                    <a:pt x="322423" y="1603470"/>
                  </a:cubicBezTo>
                  <a:lnTo>
                    <a:pt x="322423" y="1603470"/>
                  </a:lnTo>
                  <a:cubicBezTo>
                    <a:pt x="291225" y="1542469"/>
                    <a:pt x="263183" y="1479907"/>
                    <a:pt x="238418" y="1416037"/>
                  </a:cubicBezTo>
                  <a:cubicBezTo>
                    <a:pt x="213411" y="1352265"/>
                    <a:pt x="192167" y="1287117"/>
                    <a:pt x="172623" y="1221524"/>
                  </a:cubicBezTo>
                  <a:cubicBezTo>
                    <a:pt x="153078" y="1155930"/>
                    <a:pt x="136205" y="1089447"/>
                    <a:pt x="120909" y="1022721"/>
                  </a:cubicBezTo>
                  <a:cubicBezTo>
                    <a:pt x="105613" y="955995"/>
                    <a:pt x="93029" y="888580"/>
                    <a:pt x="80809" y="821166"/>
                  </a:cubicBezTo>
                  <a:cubicBezTo>
                    <a:pt x="57015" y="686176"/>
                    <a:pt x="40344" y="550053"/>
                    <a:pt x="27638" y="413444"/>
                  </a:cubicBezTo>
                  <a:cubicBezTo>
                    <a:pt x="21366" y="345168"/>
                    <a:pt x="16389" y="276783"/>
                    <a:pt x="12787" y="208289"/>
                  </a:cubicBezTo>
                  <a:cubicBezTo>
                    <a:pt x="10886" y="174055"/>
                    <a:pt x="9307" y="139794"/>
                    <a:pt x="8134" y="105508"/>
                  </a:cubicBezTo>
                  <a:lnTo>
                    <a:pt x="6799" y="54078"/>
                  </a:lnTo>
                  <a:lnTo>
                    <a:pt x="6394" y="28383"/>
                  </a:lnTo>
                  <a:lnTo>
                    <a:pt x="6394" y="15555"/>
                  </a:lnTo>
                  <a:cubicBezTo>
                    <a:pt x="6394" y="11509"/>
                    <a:pt x="6394" y="6815"/>
                    <a:pt x="6637" y="3133"/>
                  </a:cubicBezTo>
                  <a:lnTo>
                    <a:pt x="6637" y="2526"/>
                  </a:lnTo>
                  <a:cubicBezTo>
                    <a:pt x="6596" y="1008"/>
                    <a:pt x="5342" y="-197"/>
                    <a:pt x="3804" y="-165"/>
                  </a:cubicBezTo>
                  <a:cubicBezTo>
                    <a:pt x="2509" y="-133"/>
                    <a:pt x="1417" y="822"/>
                    <a:pt x="1174" y="2121"/>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6" name="任意多边形: 形状 15"/>
            <p:cNvSpPr/>
            <p:nvPr/>
          </p:nvSpPr>
          <p:spPr>
            <a:xfrm>
              <a:off x="5697746" y="7161801"/>
              <a:ext cx="1032374" cy="1607337"/>
            </a:xfrm>
            <a:custGeom>
              <a:avLst/>
              <a:gdLst>
                <a:gd name="connsiteX0" fmla="*/ 163558 w 1032374"/>
                <a:gd name="connsiteY0" fmla="*/ 0 h 1607337"/>
                <a:gd name="connsiteX1" fmla="*/ 868817 w 1032374"/>
                <a:gd name="connsiteY1" fmla="*/ 0 h 1607337"/>
                <a:gd name="connsiteX2" fmla="*/ 1032375 w 1032374"/>
                <a:gd name="connsiteY2" fmla="*/ 163558 h 1607337"/>
                <a:gd name="connsiteX3" fmla="*/ 1032375 w 1032374"/>
                <a:gd name="connsiteY3" fmla="*/ 1607337 h 1607337"/>
                <a:gd name="connsiteX4" fmla="*/ 1032375 w 1032374"/>
                <a:gd name="connsiteY4" fmla="*/ 1607337 h 1607337"/>
                <a:gd name="connsiteX5" fmla="*/ 0 w 1032374"/>
                <a:gd name="connsiteY5" fmla="*/ 1607337 h 1607337"/>
                <a:gd name="connsiteX6" fmla="*/ 0 w 1032374"/>
                <a:gd name="connsiteY6" fmla="*/ 1607337 h 1607337"/>
                <a:gd name="connsiteX7" fmla="*/ 0 w 1032374"/>
                <a:gd name="connsiteY7" fmla="*/ 163558 h 1607337"/>
                <a:gd name="connsiteX8" fmla="*/ 163558 w 1032374"/>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74" h="1607337">
                  <a:moveTo>
                    <a:pt x="163558" y="0"/>
                  </a:moveTo>
                  <a:lnTo>
                    <a:pt x="868817" y="0"/>
                  </a:lnTo>
                  <a:cubicBezTo>
                    <a:pt x="959134" y="0"/>
                    <a:pt x="1032375" y="73229"/>
                    <a:pt x="1032375" y="163558"/>
                  </a:cubicBezTo>
                  <a:lnTo>
                    <a:pt x="1032375" y="1607337"/>
                  </a:lnTo>
                  <a:lnTo>
                    <a:pt x="1032375"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 name="任意多边形: 形状 16"/>
            <p:cNvSpPr/>
            <p:nvPr/>
          </p:nvSpPr>
          <p:spPr>
            <a:xfrm>
              <a:off x="5435495" y="7161801"/>
              <a:ext cx="1032455" cy="1607337"/>
            </a:xfrm>
            <a:custGeom>
              <a:avLst/>
              <a:gdLst>
                <a:gd name="connsiteX0" fmla="*/ 163558 w 1032455"/>
                <a:gd name="connsiteY0" fmla="*/ 0 h 1607337"/>
                <a:gd name="connsiteX1" fmla="*/ 868897 w 1032455"/>
                <a:gd name="connsiteY1" fmla="*/ 0 h 1607337"/>
                <a:gd name="connsiteX2" fmla="*/ 1032456 w 1032455"/>
                <a:gd name="connsiteY2" fmla="*/ 163558 h 1607337"/>
                <a:gd name="connsiteX3" fmla="*/ 1032456 w 1032455"/>
                <a:gd name="connsiteY3" fmla="*/ 1607337 h 1607337"/>
                <a:gd name="connsiteX4" fmla="*/ 1032456 w 1032455"/>
                <a:gd name="connsiteY4" fmla="*/ 1607337 h 1607337"/>
                <a:gd name="connsiteX5" fmla="*/ 0 w 1032455"/>
                <a:gd name="connsiteY5" fmla="*/ 1607337 h 1607337"/>
                <a:gd name="connsiteX6" fmla="*/ 0 w 1032455"/>
                <a:gd name="connsiteY6" fmla="*/ 1607337 h 1607337"/>
                <a:gd name="connsiteX7" fmla="*/ 0 w 1032455"/>
                <a:gd name="connsiteY7" fmla="*/ 163558 h 1607337"/>
                <a:gd name="connsiteX8" fmla="*/ 163558 w 1032455"/>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455" h="1607337">
                  <a:moveTo>
                    <a:pt x="163558" y="0"/>
                  </a:moveTo>
                  <a:lnTo>
                    <a:pt x="868897" y="0"/>
                  </a:lnTo>
                  <a:cubicBezTo>
                    <a:pt x="959214" y="0"/>
                    <a:pt x="1032456" y="73229"/>
                    <a:pt x="1032456" y="163558"/>
                  </a:cubicBezTo>
                  <a:lnTo>
                    <a:pt x="1032456" y="1607337"/>
                  </a:lnTo>
                  <a:lnTo>
                    <a:pt x="1032456"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8" name="图形 6"/>
            <p:cNvGrpSpPr/>
            <p:nvPr/>
          </p:nvGrpSpPr>
          <p:grpSpPr>
            <a:xfrm>
              <a:off x="5497568" y="7231440"/>
              <a:ext cx="332290" cy="352299"/>
              <a:chOff x="5497568" y="7231440"/>
              <a:chExt cx="332290" cy="352299"/>
            </a:xfrm>
            <a:solidFill>
              <a:srgbClr val="FFFFFF"/>
            </a:solidFill>
          </p:grpSpPr>
          <p:sp>
            <p:nvSpPr>
              <p:cNvPr id="94" name="任意多边形: 形状 93"/>
              <p:cNvSpPr/>
              <p:nvPr/>
            </p:nvSpPr>
            <p:spPr>
              <a:xfrm>
                <a:off x="5497568" y="7231440"/>
                <a:ext cx="332290" cy="231228"/>
              </a:xfrm>
              <a:custGeom>
                <a:avLst/>
                <a:gdLst>
                  <a:gd name="connsiteX0" fmla="*/ 6920 w 332290"/>
                  <a:gd name="connsiteY0" fmla="*/ 231050 h 231228"/>
                  <a:gd name="connsiteX1" fmla="*/ -242 w 332290"/>
                  <a:gd name="connsiteY1" fmla="*/ 224818 h 231228"/>
                  <a:gd name="connsiteX2" fmla="*/ -242 w 332290"/>
                  <a:gd name="connsiteY2" fmla="*/ 110748 h 231228"/>
                  <a:gd name="connsiteX3" fmla="*/ 126776 w 332290"/>
                  <a:gd name="connsiteY3" fmla="*/ -125 h 231228"/>
                  <a:gd name="connsiteX4" fmla="*/ 325053 w 332290"/>
                  <a:gd name="connsiteY4" fmla="*/ -125 h 231228"/>
                  <a:gd name="connsiteX5" fmla="*/ 332013 w 332290"/>
                  <a:gd name="connsiteY5" fmla="*/ 5395 h 231228"/>
                  <a:gd name="connsiteX6" fmla="*/ 326469 w 332290"/>
                  <a:gd name="connsiteY6" fmla="*/ 12338 h 231228"/>
                  <a:gd name="connsiteX7" fmla="*/ 325053 w 332290"/>
                  <a:gd name="connsiteY7" fmla="*/ 12338 h 231228"/>
                  <a:gd name="connsiteX8" fmla="*/ 126776 w 332290"/>
                  <a:gd name="connsiteY8" fmla="*/ 12338 h 231228"/>
                  <a:gd name="connsiteX9" fmla="*/ 14041 w 332290"/>
                  <a:gd name="connsiteY9" fmla="*/ 110748 h 231228"/>
                  <a:gd name="connsiteX10" fmla="*/ 14041 w 332290"/>
                  <a:gd name="connsiteY10" fmla="*/ 224818 h 231228"/>
                  <a:gd name="connsiteX11" fmla="*/ 6920 w 332290"/>
                  <a:gd name="connsiteY11" fmla="*/ 231050 h 2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90" h="231228">
                    <a:moveTo>
                      <a:pt x="6920" y="231050"/>
                    </a:moveTo>
                    <a:cubicBezTo>
                      <a:pt x="3238" y="231281"/>
                      <a:pt x="41" y="228505"/>
                      <a:pt x="-242" y="224818"/>
                    </a:cubicBezTo>
                    <a:lnTo>
                      <a:pt x="-242" y="110748"/>
                    </a:lnTo>
                    <a:cubicBezTo>
                      <a:pt x="-242" y="49606"/>
                      <a:pt x="56732" y="-125"/>
                      <a:pt x="126776" y="-125"/>
                    </a:cubicBezTo>
                    <a:lnTo>
                      <a:pt x="325053" y="-125"/>
                    </a:lnTo>
                    <a:cubicBezTo>
                      <a:pt x="328493" y="-517"/>
                      <a:pt x="331608" y="1955"/>
                      <a:pt x="332013" y="5395"/>
                    </a:cubicBezTo>
                    <a:cubicBezTo>
                      <a:pt x="332377" y="8838"/>
                      <a:pt x="329909" y="11946"/>
                      <a:pt x="326469" y="12338"/>
                    </a:cubicBezTo>
                    <a:cubicBezTo>
                      <a:pt x="325984" y="12391"/>
                      <a:pt x="325539" y="12391"/>
                      <a:pt x="325053" y="12338"/>
                    </a:cubicBezTo>
                    <a:lnTo>
                      <a:pt x="126776" y="12338"/>
                    </a:lnTo>
                    <a:cubicBezTo>
                      <a:pt x="64622" y="12338"/>
                      <a:pt x="14041" y="56485"/>
                      <a:pt x="14041" y="110748"/>
                    </a:cubicBezTo>
                    <a:lnTo>
                      <a:pt x="14041" y="224818"/>
                    </a:lnTo>
                    <a:cubicBezTo>
                      <a:pt x="13799" y="228501"/>
                      <a:pt x="10602" y="231281"/>
                      <a:pt x="6920" y="2310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95" name="任意多边形: 形状 94"/>
              <p:cNvSpPr/>
              <p:nvPr/>
            </p:nvSpPr>
            <p:spPr>
              <a:xfrm>
                <a:off x="5497568" y="7524609"/>
                <a:ext cx="14283" cy="59129"/>
              </a:xfrm>
              <a:custGeom>
                <a:avLst/>
                <a:gdLst>
                  <a:gd name="connsiteX0" fmla="*/ 6920 w 14283"/>
                  <a:gd name="connsiteY0" fmla="*/ 58950 h 59129"/>
                  <a:gd name="connsiteX1" fmla="*/ -242 w 14283"/>
                  <a:gd name="connsiteY1" fmla="*/ 52719 h 59129"/>
                  <a:gd name="connsiteX2" fmla="*/ -242 w 14283"/>
                  <a:gd name="connsiteY2" fmla="*/ 6104 h 59129"/>
                  <a:gd name="connsiteX3" fmla="*/ 7851 w 14283"/>
                  <a:gd name="connsiteY3" fmla="*/ -104 h 59129"/>
                  <a:gd name="connsiteX4" fmla="*/ 14041 w 14283"/>
                  <a:gd name="connsiteY4" fmla="*/ 6104 h 59129"/>
                  <a:gd name="connsiteX5" fmla="*/ 14041 w 14283"/>
                  <a:gd name="connsiteY5" fmla="*/ 52557 h 59129"/>
                  <a:gd name="connsiteX6" fmla="*/ 7001 w 14283"/>
                  <a:gd name="connsiteY6" fmla="*/ 58954 h 59129"/>
                  <a:gd name="connsiteX7" fmla="*/ 6920 w 14283"/>
                  <a:gd name="connsiteY7" fmla="*/ 58950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3" h="59129">
                    <a:moveTo>
                      <a:pt x="6920" y="58950"/>
                    </a:moveTo>
                    <a:cubicBezTo>
                      <a:pt x="3238" y="59181"/>
                      <a:pt x="41" y="56405"/>
                      <a:pt x="-242" y="52719"/>
                    </a:cubicBezTo>
                    <a:lnTo>
                      <a:pt x="-242" y="6104"/>
                    </a:lnTo>
                    <a:cubicBezTo>
                      <a:pt x="284" y="2158"/>
                      <a:pt x="3885" y="-622"/>
                      <a:pt x="7851" y="-104"/>
                    </a:cubicBezTo>
                    <a:cubicBezTo>
                      <a:pt x="11088" y="317"/>
                      <a:pt x="13637" y="2866"/>
                      <a:pt x="14041" y="6104"/>
                    </a:cubicBezTo>
                    <a:lnTo>
                      <a:pt x="14041" y="52557"/>
                    </a:lnTo>
                    <a:cubicBezTo>
                      <a:pt x="13880" y="56264"/>
                      <a:pt x="10724" y="59129"/>
                      <a:pt x="7001" y="58954"/>
                    </a:cubicBezTo>
                    <a:cubicBezTo>
                      <a:pt x="7001" y="58954"/>
                      <a:pt x="6960" y="58950"/>
                      <a:pt x="6920" y="589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9" name="任意多边形: 形状 18"/>
            <p:cNvSpPr/>
            <p:nvPr/>
          </p:nvSpPr>
          <p:spPr>
            <a:xfrm>
              <a:off x="4678077" y="7631555"/>
              <a:ext cx="889575" cy="1135276"/>
            </a:xfrm>
            <a:custGeom>
              <a:avLst/>
              <a:gdLst>
                <a:gd name="connsiteX0" fmla="*/ 163558 w 889575"/>
                <a:gd name="connsiteY0" fmla="*/ 0 h 1135276"/>
                <a:gd name="connsiteX1" fmla="*/ 726017 w 889575"/>
                <a:gd name="connsiteY1" fmla="*/ 0 h 1135276"/>
                <a:gd name="connsiteX2" fmla="*/ 889575 w 889575"/>
                <a:gd name="connsiteY2" fmla="*/ 163558 h 1135276"/>
                <a:gd name="connsiteX3" fmla="*/ 889575 w 889575"/>
                <a:gd name="connsiteY3" fmla="*/ 1135277 h 1135276"/>
                <a:gd name="connsiteX4" fmla="*/ 889575 w 889575"/>
                <a:gd name="connsiteY4" fmla="*/ 1135277 h 1135276"/>
                <a:gd name="connsiteX5" fmla="*/ 0 w 889575"/>
                <a:gd name="connsiteY5" fmla="*/ 1135277 h 1135276"/>
                <a:gd name="connsiteX6" fmla="*/ 0 w 889575"/>
                <a:gd name="connsiteY6" fmla="*/ 1135277 h 1135276"/>
                <a:gd name="connsiteX7" fmla="*/ 0 w 889575"/>
                <a:gd name="connsiteY7" fmla="*/ 163558 h 1135276"/>
                <a:gd name="connsiteX8" fmla="*/ 163558 w 88957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5"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0" name="任意多边形: 形状 19"/>
            <p:cNvSpPr/>
            <p:nvPr/>
          </p:nvSpPr>
          <p:spPr>
            <a:xfrm>
              <a:off x="4415826" y="7631555"/>
              <a:ext cx="889574" cy="1135276"/>
            </a:xfrm>
            <a:custGeom>
              <a:avLst/>
              <a:gdLst>
                <a:gd name="connsiteX0" fmla="*/ 163558 w 889574"/>
                <a:gd name="connsiteY0" fmla="*/ 0 h 1135276"/>
                <a:gd name="connsiteX1" fmla="*/ 726017 w 889574"/>
                <a:gd name="connsiteY1" fmla="*/ 0 h 1135276"/>
                <a:gd name="connsiteX2" fmla="*/ 889575 w 889574"/>
                <a:gd name="connsiteY2" fmla="*/ 163558 h 1135276"/>
                <a:gd name="connsiteX3" fmla="*/ 889575 w 889574"/>
                <a:gd name="connsiteY3" fmla="*/ 1135277 h 1135276"/>
                <a:gd name="connsiteX4" fmla="*/ 889575 w 889574"/>
                <a:gd name="connsiteY4" fmla="*/ 1135277 h 1135276"/>
                <a:gd name="connsiteX5" fmla="*/ 0 w 889574"/>
                <a:gd name="connsiteY5" fmla="*/ 1135277 h 1135276"/>
                <a:gd name="connsiteX6" fmla="*/ 0 w 889574"/>
                <a:gd name="connsiteY6" fmla="*/ 1135277 h 1135276"/>
                <a:gd name="connsiteX7" fmla="*/ 0 w 889574"/>
                <a:gd name="connsiteY7" fmla="*/ 163558 h 1135276"/>
                <a:gd name="connsiteX8" fmla="*/ 163558 w 889574"/>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4"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1" name="任意多边形: 形状 20"/>
            <p:cNvSpPr/>
            <p:nvPr/>
          </p:nvSpPr>
          <p:spPr>
            <a:xfrm>
              <a:off x="4482107" y="7685049"/>
              <a:ext cx="389507" cy="270560"/>
            </a:xfrm>
            <a:custGeom>
              <a:avLst/>
              <a:gdLst>
                <a:gd name="connsiteX0" fmla="*/ 6920 w 389507"/>
                <a:gd name="connsiteY0" fmla="*/ 270382 h 270560"/>
                <a:gd name="connsiteX1" fmla="*/ -242 w 389507"/>
                <a:gd name="connsiteY1" fmla="*/ 264109 h 270560"/>
                <a:gd name="connsiteX2" fmla="*/ -242 w 389507"/>
                <a:gd name="connsiteY2" fmla="*/ 129564 h 270560"/>
                <a:gd name="connsiteX3" fmla="*/ 148344 w 389507"/>
                <a:gd name="connsiteY3" fmla="*/ -125 h 270560"/>
                <a:gd name="connsiteX4" fmla="*/ 382270 w 389507"/>
                <a:gd name="connsiteY4" fmla="*/ -125 h 270560"/>
                <a:gd name="connsiteX5" fmla="*/ 389230 w 389507"/>
                <a:gd name="connsiteY5" fmla="*/ 5395 h 270560"/>
                <a:gd name="connsiteX6" fmla="*/ 383686 w 389507"/>
                <a:gd name="connsiteY6" fmla="*/ 12338 h 270560"/>
                <a:gd name="connsiteX7" fmla="*/ 382270 w 389507"/>
                <a:gd name="connsiteY7" fmla="*/ 12338 h 270560"/>
                <a:gd name="connsiteX8" fmla="*/ 148344 w 389507"/>
                <a:gd name="connsiteY8" fmla="*/ 12338 h 270560"/>
                <a:gd name="connsiteX9" fmla="*/ 14082 w 389507"/>
                <a:gd name="connsiteY9" fmla="*/ 129686 h 270560"/>
                <a:gd name="connsiteX10" fmla="*/ 14082 w 389507"/>
                <a:gd name="connsiteY10" fmla="*/ 264231 h 270560"/>
                <a:gd name="connsiteX11" fmla="*/ 6920 w 389507"/>
                <a:gd name="connsiteY11" fmla="*/ 270382 h 2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0">
                  <a:moveTo>
                    <a:pt x="6920" y="270382"/>
                  </a:moveTo>
                  <a:cubicBezTo>
                    <a:pt x="3197" y="270612"/>
                    <a:pt x="1" y="267812"/>
                    <a:pt x="-242" y="264109"/>
                  </a:cubicBezTo>
                  <a:lnTo>
                    <a:pt x="-242" y="129564"/>
                  </a:lnTo>
                  <a:cubicBezTo>
                    <a:pt x="-242" y="58063"/>
                    <a:pt x="66403" y="-125"/>
                    <a:pt x="148344" y="-125"/>
                  </a:cubicBezTo>
                  <a:lnTo>
                    <a:pt x="382270" y="-125"/>
                  </a:lnTo>
                  <a:cubicBezTo>
                    <a:pt x="385710" y="-517"/>
                    <a:pt x="388826" y="1955"/>
                    <a:pt x="389230" y="5395"/>
                  </a:cubicBezTo>
                  <a:cubicBezTo>
                    <a:pt x="389594" y="8838"/>
                    <a:pt x="387126" y="11946"/>
                    <a:pt x="383686" y="12338"/>
                  </a:cubicBezTo>
                  <a:cubicBezTo>
                    <a:pt x="383201" y="12391"/>
                    <a:pt x="382756" y="12391"/>
                    <a:pt x="382270" y="12338"/>
                  </a:cubicBezTo>
                  <a:lnTo>
                    <a:pt x="148344" y="12338"/>
                  </a:lnTo>
                  <a:cubicBezTo>
                    <a:pt x="74294" y="12338"/>
                    <a:pt x="14082" y="64942"/>
                    <a:pt x="14082" y="129686"/>
                  </a:cubicBezTo>
                  <a:lnTo>
                    <a:pt x="14082" y="264231"/>
                  </a:lnTo>
                  <a:cubicBezTo>
                    <a:pt x="13759" y="267877"/>
                    <a:pt x="10562" y="270592"/>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2" name="任意多边形: 形状 21"/>
            <p:cNvSpPr/>
            <p:nvPr/>
          </p:nvSpPr>
          <p:spPr>
            <a:xfrm>
              <a:off x="4482107"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3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5" y="2041"/>
                    <a:pt x="4047" y="-682"/>
                    <a:pt x="8013" y="-83"/>
                  </a:cubicBezTo>
                  <a:cubicBezTo>
                    <a:pt x="11129" y="390"/>
                    <a:pt x="13597" y="2855"/>
                    <a:pt x="14082" y="5999"/>
                  </a:cubicBezTo>
                  <a:lnTo>
                    <a:pt x="14082" y="60828"/>
                  </a:lnTo>
                  <a:cubicBezTo>
                    <a:pt x="13799" y="64515"/>
                    <a:pt x="10603"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3" name="任意多边形: 形状 22"/>
            <p:cNvSpPr/>
            <p:nvPr/>
          </p:nvSpPr>
          <p:spPr>
            <a:xfrm>
              <a:off x="6870898" y="7631555"/>
              <a:ext cx="889777" cy="1135276"/>
            </a:xfrm>
            <a:custGeom>
              <a:avLst/>
              <a:gdLst>
                <a:gd name="connsiteX0" fmla="*/ 163760 w 889777"/>
                <a:gd name="connsiteY0" fmla="*/ 0 h 1135276"/>
                <a:gd name="connsiteX1" fmla="*/ 726219 w 889777"/>
                <a:gd name="connsiteY1" fmla="*/ 0 h 1135276"/>
                <a:gd name="connsiteX2" fmla="*/ 889777 w 889777"/>
                <a:gd name="connsiteY2" fmla="*/ 163558 h 1135276"/>
                <a:gd name="connsiteX3" fmla="*/ 889777 w 889777"/>
                <a:gd name="connsiteY3" fmla="*/ 1135277 h 1135276"/>
                <a:gd name="connsiteX4" fmla="*/ 889777 w 889777"/>
                <a:gd name="connsiteY4" fmla="*/ 1135277 h 1135276"/>
                <a:gd name="connsiteX5" fmla="*/ 0 w 889777"/>
                <a:gd name="connsiteY5" fmla="*/ 1135277 h 1135276"/>
                <a:gd name="connsiteX6" fmla="*/ 0 w 889777"/>
                <a:gd name="connsiteY6" fmla="*/ 1135277 h 1135276"/>
                <a:gd name="connsiteX7" fmla="*/ 0 w 889777"/>
                <a:gd name="connsiteY7" fmla="*/ 163558 h 1135276"/>
                <a:gd name="connsiteX8" fmla="*/ 163558 w 889777"/>
                <a:gd name="connsiteY8" fmla="*/ 0 h 1135276"/>
                <a:gd name="connsiteX9" fmla="*/ 163760 w 889777"/>
                <a:gd name="connsiteY9"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77" h="1135276">
                  <a:moveTo>
                    <a:pt x="163760" y="0"/>
                  </a:moveTo>
                  <a:lnTo>
                    <a:pt x="726219" y="0"/>
                  </a:lnTo>
                  <a:cubicBezTo>
                    <a:pt x="816536" y="0"/>
                    <a:pt x="889777" y="73229"/>
                    <a:pt x="889777" y="163558"/>
                  </a:cubicBezTo>
                  <a:lnTo>
                    <a:pt x="889777" y="1135277"/>
                  </a:lnTo>
                  <a:lnTo>
                    <a:pt x="889777" y="1135277"/>
                  </a:lnTo>
                  <a:lnTo>
                    <a:pt x="0" y="1135277"/>
                  </a:lnTo>
                  <a:lnTo>
                    <a:pt x="0" y="1135277"/>
                  </a:lnTo>
                  <a:lnTo>
                    <a:pt x="0" y="163558"/>
                  </a:lnTo>
                  <a:cubicBezTo>
                    <a:pt x="0" y="73229"/>
                    <a:pt x="73241" y="0"/>
                    <a:pt x="163558" y="0"/>
                  </a:cubicBezTo>
                  <a:cubicBezTo>
                    <a:pt x="163639" y="0"/>
                    <a:pt x="163679" y="0"/>
                    <a:pt x="163760"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4" name="任意多边形: 形状 23"/>
            <p:cNvSpPr/>
            <p:nvPr/>
          </p:nvSpPr>
          <p:spPr>
            <a:xfrm>
              <a:off x="6608808" y="7631555"/>
              <a:ext cx="889615" cy="1135276"/>
            </a:xfrm>
            <a:custGeom>
              <a:avLst/>
              <a:gdLst>
                <a:gd name="connsiteX0" fmla="*/ 163599 w 889615"/>
                <a:gd name="connsiteY0" fmla="*/ 0 h 1135276"/>
                <a:gd name="connsiteX1" fmla="*/ 726058 w 889615"/>
                <a:gd name="connsiteY1" fmla="*/ 0 h 1135276"/>
                <a:gd name="connsiteX2" fmla="*/ 889615 w 889615"/>
                <a:gd name="connsiteY2" fmla="*/ 163558 h 1135276"/>
                <a:gd name="connsiteX3" fmla="*/ 889615 w 889615"/>
                <a:gd name="connsiteY3" fmla="*/ 1135277 h 1135276"/>
                <a:gd name="connsiteX4" fmla="*/ 889615 w 889615"/>
                <a:gd name="connsiteY4" fmla="*/ 1135277 h 1135276"/>
                <a:gd name="connsiteX5" fmla="*/ 0 w 889615"/>
                <a:gd name="connsiteY5" fmla="*/ 1135277 h 1135276"/>
                <a:gd name="connsiteX6" fmla="*/ 0 w 889615"/>
                <a:gd name="connsiteY6" fmla="*/ 1135277 h 1135276"/>
                <a:gd name="connsiteX7" fmla="*/ 0 w 889615"/>
                <a:gd name="connsiteY7" fmla="*/ 163558 h 1135276"/>
                <a:gd name="connsiteX8" fmla="*/ 163558 w 88961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15" h="1135276">
                  <a:moveTo>
                    <a:pt x="163599" y="0"/>
                  </a:moveTo>
                  <a:lnTo>
                    <a:pt x="726058" y="0"/>
                  </a:lnTo>
                  <a:cubicBezTo>
                    <a:pt x="816374" y="0"/>
                    <a:pt x="889615" y="73229"/>
                    <a:pt x="889615" y="163558"/>
                  </a:cubicBezTo>
                  <a:lnTo>
                    <a:pt x="889615" y="1135277"/>
                  </a:lnTo>
                  <a:lnTo>
                    <a:pt x="88961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5" name="任意多边形: 形状 24"/>
            <p:cNvSpPr/>
            <p:nvPr/>
          </p:nvSpPr>
          <p:spPr>
            <a:xfrm>
              <a:off x="6675089" y="7685049"/>
              <a:ext cx="389507" cy="270561"/>
            </a:xfrm>
            <a:custGeom>
              <a:avLst/>
              <a:gdLst>
                <a:gd name="connsiteX0" fmla="*/ 6920 w 389507"/>
                <a:gd name="connsiteY0" fmla="*/ 270382 h 270561"/>
                <a:gd name="connsiteX1" fmla="*/ -242 w 389507"/>
                <a:gd name="connsiteY1" fmla="*/ 264109 h 270561"/>
                <a:gd name="connsiteX2" fmla="*/ -242 w 389507"/>
                <a:gd name="connsiteY2" fmla="*/ 129564 h 270561"/>
                <a:gd name="connsiteX3" fmla="*/ 148384 w 389507"/>
                <a:gd name="connsiteY3" fmla="*/ -125 h 270561"/>
                <a:gd name="connsiteX4" fmla="*/ 382270 w 389507"/>
                <a:gd name="connsiteY4" fmla="*/ -125 h 270561"/>
                <a:gd name="connsiteX5" fmla="*/ 389230 w 389507"/>
                <a:gd name="connsiteY5" fmla="*/ 5395 h 270561"/>
                <a:gd name="connsiteX6" fmla="*/ 383686 w 389507"/>
                <a:gd name="connsiteY6" fmla="*/ 12338 h 270561"/>
                <a:gd name="connsiteX7" fmla="*/ 382270 w 389507"/>
                <a:gd name="connsiteY7" fmla="*/ 12338 h 270561"/>
                <a:gd name="connsiteX8" fmla="*/ 148384 w 389507"/>
                <a:gd name="connsiteY8" fmla="*/ 12338 h 270561"/>
                <a:gd name="connsiteX9" fmla="*/ 14082 w 389507"/>
                <a:gd name="connsiteY9" fmla="*/ 129686 h 270561"/>
                <a:gd name="connsiteX10" fmla="*/ 14082 w 389507"/>
                <a:gd name="connsiteY10" fmla="*/ 264231 h 270561"/>
                <a:gd name="connsiteX11" fmla="*/ 6920 w 389507"/>
                <a:gd name="connsiteY11" fmla="*/ 270382 h 2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1">
                  <a:moveTo>
                    <a:pt x="6920" y="270382"/>
                  </a:moveTo>
                  <a:cubicBezTo>
                    <a:pt x="3197" y="270612"/>
                    <a:pt x="0" y="267812"/>
                    <a:pt x="-242" y="264109"/>
                  </a:cubicBezTo>
                  <a:lnTo>
                    <a:pt x="-242" y="129564"/>
                  </a:lnTo>
                  <a:cubicBezTo>
                    <a:pt x="-242" y="58063"/>
                    <a:pt x="66443" y="-125"/>
                    <a:pt x="148384" y="-125"/>
                  </a:cubicBezTo>
                  <a:lnTo>
                    <a:pt x="382270" y="-125"/>
                  </a:lnTo>
                  <a:cubicBezTo>
                    <a:pt x="385710" y="-517"/>
                    <a:pt x="388825" y="1955"/>
                    <a:pt x="389230" y="5395"/>
                  </a:cubicBezTo>
                  <a:cubicBezTo>
                    <a:pt x="389594" y="8838"/>
                    <a:pt x="387126" y="11946"/>
                    <a:pt x="383686" y="12338"/>
                  </a:cubicBezTo>
                  <a:cubicBezTo>
                    <a:pt x="383201" y="12391"/>
                    <a:pt x="382755" y="12391"/>
                    <a:pt x="382270" y="12338"/>
                  </a:cubicBezTo>
                  <a:lnTo>
                    <a:pt x="148384" y="12338"/>
                  </a:lnTo>
                  <a:cubicBezTo>
                    <a:pt x="74334" y="12338"/>
                    <a:pt x="14082" y="64942"/>
                    <a:pt x="14082" y="129686"/>
                  </a:cubicBezTo>
                  <a:lnTo>
                    <a:pt x="14082" y="264231"/>
                  </a:lnTo>
                  <a:cubicBezTo>
                    <a:pt x="13758" y="267885"/>
                    <a:pt x="10562" y="270616"/>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 name="任意多边形: 形状 25"/>
            <p:cNvSpPr/>
            <p:nvPr/>
          </p:nvSpPr>
          <p:spPr>
            <a:xfrm>
              <a:off x="6675089"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2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4" y="2041"/>
                    <a:pt x="4047" y="-682"/>
                    <a:pt x="8012" y="-83"/>
                  </a:cubicBezTo>
                  <a:cubicBezTo>
                    <a:pt x="11128" y="390"/>
                    <a:pt x="13596" y="2855"/>
                    <a:pt x="14082" y="5999"/>
                  </a:cubicBezTo>
                  <a:lnTo>
                    <a:pt x="14082" y="60828"/>
                  </a:lnTo>
                  <a:cubicBezTo>
                    <a:pt x="13799" y="64515"/>
                    <a:pt x="10602"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 name="任意多边形: 形状 26"/>
            <p:cNvSpPr/>
            <p:nvPr/>
          </p:nvSpPr>
          <p:spPr>
            <a:xfrm>
              <a:off x="4489836" y="7433340"/>
              <a:ext cx="491524" cy="533464"/>
            </a:xfrm>
            <a:custGeom>
              <a:avLst/>
              <a:gdLst>
                <a:gd name="connsiteX0" fmla="*/ 12868 w 491524"/>
                <a:gd name="connsiteY0" fmla="*/ 508777 h 533464"/>
                <a:gd name="connsiteX1" fmla="*/ 308827 w 491524"/>
                <a:gd name="connsiteY1" fmla="*/ 9807 h 533464"/>
                <a:gd name="connsiteX2" fmla="*/ 333106 w 491524"/>
                <a:gd name="connsiteY2" fmla="*/ 15 h 533464"/>
                <a:gd name="connsiteX3" fmla="*/ 405942 w 491524"/>
                <a:gd name="connsiteY3" fmla="*/ 8674 h 533464"/>
                <a:gd name="connsiteX4" fmla="*/ 491282 w 491524"/>
                <a:gd name="connsiteY4" fmla="*/ 193355 h 533464"/>
                <a:gd name="connsiteX5" fmla="*/ 349089 w 491524"/>
                <a:gd name="connsiteY5" fmla="*/ 110524 h 533464"/>
                <a:gd name="connsiteX6" fmla="*/ 117833 w 491524"/>
                <a:gd name="connsiteY6" fmla="*/ 405228 h 533464"/>
                <a:gd name="connsiteX7" fmla="*/ 116094 w 491524"/>
                <a:gd name="connsiteY7" fmla="*/ 425525 h 533464"/>
                <a:gd name="connsiteX8" fmla="*/ 116701 w 491524"/>
                <a:gd name="connsiteY8" fmla="*/ 426189 h 533464"/>
                <a:gd name="connsiteX9" fmla="*/ 141708 w 491524"/>
                <a:gd name="connsiteY9" fmla="*/ 452369 h 533464"/>
                <a:gd name="connsiteX10" fmla="*/ -242 w 491524"/>
                <a:gd name="connsiteY10" fmla="*/ 533299 h 5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24" h="533464">
                  <a:moveTo>
                    <a:pt x="12868" y="508777"/>
                  </a:moveTo>
                  <a:cubicBezTo>
                    <a:pt x="13354" y="508575"/>
                    <a:pt x="273663" y="52700"/>
                    <a:pt x="308827" y="9807"/>
                  </a:cubicBezTo>
                  <a:cubicBezTo>
                    <a:pt x="314735" y="2637"/>
                    <a:pt x="323880" y="-1049"/>
                    <a:pt x="333106" y="15"/>
                  </a:cubicBezTo>
                  <a:lnTo>
                    <a:pt x="405942" y="8674"/>
                  </a:lnTo>
                  <a:lnTo>
                    <a:pt x="491282" y="193355"/>
                  </a:lnTo>
                  <a:lnTo>
                    <a:pt x="349089" y="110524"/>
                  </a:lnTo>
                  <a:cubicBezTo>
                    <a:pt x="363131" y="207639"/>
                    <a:pt x="180473" y="352462"/>
                    <a:pt x="117833" y="405228"/>
                  </a:cubicBezTo>
                  <a:cubicBezTo>
                    <a:pt x="111764" y="410355"/>
                    <a:pt x="110995" y="419443"/>
                    <a:pt x="116094" y="425525"/>
                  </a:cubicBezTo>
                  <a:cubicBezTo>
                    <a:pt x="116296" y="425756"/>
                    <a:pt x="116498" y="425974"/>
                    <a:pt x="116701" y="426189"/>
                  </a:cubicBezTo>
                  <a:lnTo>
                    <a:pt x="141708" y="452369"/>
                  </a:lnTo>
                  <a:cubicBezTo>
                    <a:pt x="103226" y="492514"/>
                    <a:pt x="53900" y="520629"/>
                    <a:pt x="-242" y="533299"/>
                  </a:cubicBezTo>
                  <a:close/>
                </a:path>
              </a:pathLst>
            </a:custGeom>
            <a:gradFill>
              <a:gsLst>
                <a:gs pos="0">
                  <a:srgbClr val="FEBBBA"/>
                </a:gs>
                <a:gs pos="50000">
                  <a:srgbClr val="FEA6A4"/>
                </a:gs>
                <a:gs pos="100000">
                  <a:srgbClr val="FF928E"/>
                </a:gs>
              </a:gsLst>
              <a:lin ang="17830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 name="任意多边形: 形状 27"/>
            <p:cNvSpPr/>
            <p:nvPr/>
          </p:nvSpPr>
          <p:spPr>
            <a:xfrm>
              <a:off x="4473874" y="7871753"/>
              <a:ext cx="165789" cy="129822"/>
            </a:xfrm>
            <a:custGeom>
              <a:avLst/>
              <a:gdLst>
                <a:gd name="connsiteX0" fmla="*/ 143264 w 165789"/>
                <a:gd name="connsiteY0" fmla="*/ -166 h 129822"/>
                <a:gd name="connsiteX1" fmla="*/ 164630 w 165789"/>
                <a:gd name="connsiteY1" fmla="*/ 19217 h 129822"/>
                <a:gd name="connsiteX2" fmla="*/ 158520 w 165789"/>
                <a:gd name="connsiteY2" fmla="*/ 37952 h 129822"/>
                <a:gd name="connsiteX3" fmla="*/ 5523 w 165789"/>
                <a:gd name="connsiteY3" fmla="*/ 129483 h 129822"/>
                <a:gd name="connsiteX4" fmla="*/ -62 w 165789"/>
                <a:gd name="connsiteY4" fmla="*/ 126363 h 129822"/>
                <a:gd name="connsiteX5" fmla="*/ -143 w 165789"/>
                <a:gd name="connsiteY5" fmla="*/ 124142 h 129822"/>
                <a:gd name="connsiteX6" fmla="*/ 29963 w 165789"/>
                <a:gd name="connsiteY6" fmla="*/ 69110 h 129822"/>
                <a:gd name="connsiteX7" fmla="*/ 28021 w 165789"/>
                <a:gd name="connsiteY7" fmla="*/ 73156 h 129822"/>
                <a:gd name="connsiteX8" fmla="*/ 30570 w 165789"/>
                <a:gd name="connsiteY8" fmla="*/ 80630 h 129822"/>
                <a:gd name="connsiteX9" fmla="*/ 35709 w 165789"/>
                <a:gd name="connsiteY9" fmla="*/ 80521 h 129822"/>
                <a:gd name="connsiteX10" fmla="*/ 143264 w 165789"/>
                <a:gd name="connsiteY10" fmla="*/ -166 h 1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89" h="129822">
                  <a:moveTo>
                    <a:pt x="143264" y="-166"/>
                  </a:moveTo>
                  <a:cubicBezTo>
                    <a:pt x="143264" y="-166"/>
                    <a:pt x="159450" y="4973"/>
                    <a:pt x="164630" y="19217"/>
                  </a:cubicBezTo>
                  <a:cubicBezTo>
                    <a:pt x="167058" y="26124"/>
                    <a:pt x="164549" y="33808"/>
                    <a:pt x="158520" y="37952"/>
                  </a:cubicBezTo>
                  <a:cubicBezTo>
                    <a:pt x="132258" y="56768"/>
                    <a:pt x="45542" y="117587"/>
                    <a:pt x="5523" y="129483"/>
                  </a:cubicBezTo>
                  <a:cubicBezTo>
                    <a:pt x="3135" y="130167"/>
                    <a:pt x="627" y="128771"/>
                    <a:pt x="-62" y="126363"/>
                  </a:cubicBezTo>
                  <a:cubicBezTo>
                    <a:pt x="-264" y="125639"/>
                    <a:pt x="-304" y="124878"/>
                    <a:pt x="-143" y="124142"/>
                  </a:cubicBezTo>
                  <a:cubicBezTo>
                    <a:pt x="1921" y="114875"/>
                    <a:pt x="8557" y="96302"/>
                    <a:pt x="29963" y="69110"/>
                  </a:cubicBezTo>
                  <a:lnTo>
                    <a:pt x="28021" y="73156"/>
                  </a:lnTo>
                  <a:cubicBezTo>
                    <a:pt x="26645" y="75924"/>
                    <a:pt x="27819" y="79270"/>
                    <a:pt x="30570" y="80630"/>
                  </a:cubicBezTo>
                  <a:cubicBezTo>
                    <a:pt x="32189" y="81431"/>
                    <a:pt x="34131" y="81391"/>
                    <a:pt x="35709" y="80521"/>
                  </a:cubicBezTo>
                  <a:cubicBezTo>
                    <a:pt x="62497" y="65225"/>
                    <a:pt x="117003" y="32165"/>
                    <a:pt x="143264" y="-166"/>
                  </a:cubicBezTo>
                  <a:close/>
                </a:path>
              </a:pathLst>
            </a:custGeom>
            <a:gradFill>
              <a:gsLst>
                <a:gs pos="0">
                  <a:schemeClr val="accent4">
                    <a:lumMod val="90000"/>
                    <a:lumOff val="10000"/>
                  </a:schemeClr>
                </a:gs>
                <a:gs pos="70000">
                  <a:schemeClr val="accent4"/>
                </a:gs>
              </a:gsLst>
              <a:lin ang="405320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 name="任意多边形: 形状 28"/>
            <p:cNvSpPr/>
            <p:nvPr/>
          </p:nvSpPr>
          <p:spPr>
            <a:xfrm>
              <a:off x="4596460" y="7484911"/>
              <a:ext cx="412617" cy="595720"/>
            </a:xfrm>
            <a:custGeom>
              <a:avLst/>
              <a:gdLst>
                <a:gd name="connsiteX0" fmla="*/ 7810 w 412617"/>
                <a:gd name="connsiteY0" fmla="*/ 569091 h 595720"/>
                <a:gd name="connsiteX1" fmla="*/ 47749 w 412617"/>
                <a:gd name="connsiteY1" fmla="*/ 474404 h 595720"/>
                <a:gd name="connsiteX2" fmla="*/ 196659 w 412617"/>
                <a:gd name="connsiteY2" fmla="*/ 20552 h 595720"/>
                <a:gd name="connsiteX3" fmla="*/ 218550 w 412617"/>
                <a:gd name="connsiteY3" fmla="*/ 6025 h 595720"/>
                <a:gd name="connsiteX4" fmla="*/ 291387 w 412617"/>
                <a:gd name="connsiteY4" fmla="*/ -166 h 595720"/>
                <a:gd name="connsiteX5" fmla="*/ 412376 w 412617"/>
                <a:gd name="connsiteY5" fmla="*/ 163392 h 595720"/>
                <a:gd name="connsiteX6" fmla="*/ 256344 w 412617"/>
                <a:gd name="connsiteY6" fmla="*/ 111072 h 595720"/>
                <a:gd name="connsiteX7" fmla="*/ 89509 w 412617"/>
                <a:gd name="connsiteY7" fmla="*/ 446483 h 595720"/>
                <a:gd name="connsiteX8" fmla="*/ 91896 w 412617"/>
                <a:gd name="connsiteY8" fmla="*/ 466659 h 595720"/>
                <a:gd name="connsiteX9" fmla="*/ 92624 w 412617"/>
                <a:gd name="connsiteY9" fmla="*/ 467201 h 595720"/>
                <a:gd name="connsiteX10" fmla="*/ 122447 w 412617"/>
                <a:gd name="connsiteY10" fmla="*/ 487797 h 595720"/>
                <a:gd name="connsiteX11" fmla="*/ -242 w 412617"/>
                <a:gd name="connsiteY11" fmla="*/ 595555 h 59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7" h="595720">
                  <a:moveTo>
                    <a:pt x="7810" y="569091"/>
                  </a:moveTo>
                  <a:cubicBezTo>
                    <a:pt x="8255" y="568808"/>
                    <a:pt x="47304" y="474687"/>
                    <a:pt x="47749" y="474404"/>
                  </a:cubicBezTo>
                  <a:cubicBezTo>
                    <a:pt x="83560" y="256380"/>
                    <a:pt x="170923" y="69757"/>
                    <a:pt x="196659" y="20552"/>
                  </a:cubicBezTo>
                  <a:cubicBezTo>
                    <a:pt x="200988" y="12293"/>
                    <a:pt x="209243" y="6819"/>
                    <a:pt x="218550" y="6025"/>
                  </a:cubicBezTo>
                  <a:lnTo>
                    <a:pt x="291387" y="-166"/>
                  </a:lnTo>
                  <a:lnTo>
                    <a:pt x="412376" y="163392"/>
                  </a:lnTo>
                  <a:lnTo>
                    <a:pt x="256344" y="111072"/>
                  </a:lnTo>
                  <a:cubicBezTo>
                    <a:pt x="289809" y="203493"/>
                    <a:pt x="140170" y="382185"/>
                    <a:pt x="89509" y="446483"/>
                  </a:cubicBezTo>
                  <a:cubicBezTo>
                    <a:pt x="84612" y="452711"/>
                    <a:pt x="85664" y="461746"/>
                    <a:pt x="91896" y="466659"/>
                  </a:cubicBezTo>
                  <a:cubicBezTo>
                    <a:pt x="92138" y="466845"/>
                    <a:pt x="92381" y="467027"/>
                    <a:pt x="92624" y="467201"/>
                  </a:cubicBezTo>
                  <a:lnTo>
                    <a:pt x="122447" y="487797"/>
                  </a:lnTo>
                  <a:cubicBezTo>
                    <a:pt x="92827" y="534838"/>
                    <a:pt x="50217" y="572272"/>
                    <a:pt x="-242" y="595555"/>
                  </a:cubicBezTo>
                  <a:close/>
                </a:path>
              </a:pathLst>
            </a:custGeom>
            <a:gradFill>
              <a:gsLst>
                <a:gs pos="0">
                  <a:srgbClr val="FEBBBA"/>
                </a:gs>
                <a:gs pos="50000">
                  <a:srgbClr val="FEA6A4"/>
                </a:gs>
                <a:gs pos="100000">
                  <a:srgbClr val="FF928E"/>
                </a:gs>
              </a:gsLst>
              <a:lin ang="127228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 name="任意多边形: 形状 29"/>
            <p:cNvSpPr/>
            <p:nvPr/>
          </p:nvSpPr>
          <p:spPr>
            <a:xfrm>
              <a:off x="4586870" y="7961949"/>
              <a:ext cx="142415" cy="155382"/>
            </a:xfrm>
            <a:custGeom>
              <a:avLst/>
              <a:gdLst>
                <a:gd name="connsiteX0" fmla="*/ 115042 w 142415"/>
                <a:gd name="connsiteY0" fmla="*/ -166 h 155382"/>
                <a:gd name="connsiteX1" fmla="*/ 139887 w 142415"/>
                <a:gd name="connsiteY1" fmla="*/ 14483 h 155382"/>
                <a:gd name="connsiteX2" fmla="*/ 137702 w 142415"/>
                <a:gd name="connsiteY2" fmla="*/ 34108 h 155382"/>
                <a:gd name="connsiteX3" fmla="*/ 6354 w 142415"/>
                <a:gd name="connsiteY3" fmla="*/ 154693 h 155382"/>
                <a:gd name="connsiteX4" fmla="*/ 284 w 142415"/>
                <a:gd name="connsiteY4" fmla="*/ 152831 h 155382"/>
                <a:gd name="connsiteX5" fmla="*/ -242 w 142415"/>
                <a:gd name="connsiteY5" fmla="*/ 150646 h 155382"/>
                <a:gd name="connsiteX6" fmla="*/ 18088 w 142415"/>
                <a:gd name="connsiteY6" fmla="*/ 90677 h 155382"/>
                <a:gd name="connsiteX7" fmla="*/ 16996 w 142415"/>
                <a:gd name="connsiteY7" fmla="*/ 94724 h 155382"/>
                <a:gd name="connsiteX8" fmla="*/ 20840 w 142415"/>
                <a:gd name="connsiteY8" fmla="*/ 101546 h 155382"/>
                <a:gd name="connsiteX9" fmla="*/ 26019 w 142415"/>
                <a:gd name="connsiteY9" fmla="*/ 100349 h 155382"/>
                <a:gd name="connsiteX10" fmla="*/ 115042 w 142415"/>
                <a:gd name="connsiteY10" fmla="*/ -166 h 15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15" h="155382">
                  <a:moveTo>
                    <a:pt x="115042" y="-166"/>
                  </a:moveTo>
                  <a:cubicBezTo>
                    <a:pt x="115042" y="-166"/>
                    <a:pt x="131713" y="1655"/>
                    <a:pt x="139887" y="14483"/>
                  </a:cubicBezTo>
                  <a:cubicBezTo>
                    <a:pt x="143610" y="20779"/>
                    <a:pt x="142719" y="28787"/>
                    <a:pt x="137702" y="34108"/>
                  </a:cubicBezTo>
                  <a:cubicBezTo>
                    <a:pt x="115770" y="57861"/>
                    <a:pt x="43136" y="134946"/>
                    <a:pt x="6354" y="154693"/>
                  </a:cubicBezTo>
                  <a:cubicBezTo>
                    <a:pt x="4168" y="155854"/>
                    <a:pt x="1458" y="155020"/>
                    <a:pt x="284" y="152831"/>
                  </a:cubicBezTo>
                  <a:cubicBezTo>
                    <a:pt x="-80" y="152160"/>
                    <a:pt x="-242" y="151407"/>
                    <a:pt x="-242" y="150646"/>
                  </a:cubicBezTo>
                  <a:cubicBezTo>
                    <a:pt x="-242" y="141137"/>
                    <a:pt x="2631" y="121633"/>
                    <a:pt x="18088" y="90677"/>
                  </a:cubicBezTo>
                  <a:lnTo>
                    <a:pt x="16996" y="94724"/>
                  </a:lnTo>
                  <a:cubicBezTo>
                    <a:pt x="16187" y="97674"/>
                    <a:pt x="17926" y="100729"/>
                    <a:pt x="20840" y="101546"/>
                  </a:cubicBezTo>
                  <a:cubicBezTo>
                    <a:pt x="22661" y="102048"/>
                    <a:pt x="24603" y="101595"/>
                    <a:pt x="26019" y="100349"/>
                  </a:cubicBezTo>
                  <a:cubicBezTo>
                    <a:pt x="49368" y="80238"/>
                    <a:pt x="95861" y="36860"/>
                    <a:pt x="115042" y="-166"/>
                  </a:cubicBezTo>
                  <a:close/>
                </a:path>
              </a:pathLst>
            </a:custGeom>
            <a:gradFill>
              <a:gsLst>
                <a:gs pos="0">
                  <a:schemeClr val="accent4">
                    <a:lumMod val="90000"/>
                    <a:lumOff val="10000"/>
                  </a:schemeClr>
                </a:gs>
                <a:gs pos="70000">
                  <a:schemeClr val="accent4"/>
                </a:gs>
              </a:gsLst>
              <a:lin ang="336332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 name="任意多边形: 形状 30"/>
            <p:cNvSpPr/>
            <p:nvPr/>
          </p:nvSpPr>
          <p:spPr>
            <a:xfrm>
              <a:off x="4765198" y="7447375"/>
              <a:ext cx="536286" cy="214815"/>
            </a:xfrm>
            <a:custGeom>
              <a:avLst/>
              <a:gdLst>
                <a:gd name="connsiteX0" fmla="*/ 463968 w 536286"/>
                <a:gd name="connsiteY0" fmla="*/ 2894 h 214815"/>
                <a:gd name="connsiteX1" fmla="*/ 535307 w 536286"/>
                <a:gd name="connsiteY1" fmla="*/ 145734 h 214815"/>
                <a:gd name="connsiteX2" fmla="*/ 448065 w 536286"/>
                <a:gd name="connsiteY2" fmla="*/ 211692 h 214815"/>
                <a:gd name="connsiteX3" fmla="*/ 141384 w 536286"/>
                <a:gd name="connsiteY3" fmla="*/ 167181 h 214815"/>
                <a:gd name="connsiteX4" fmla="*/ -242 w 536286"/>
                <a:gd name="connsiteY4" fmla="*/ 6051 h 214815"/>
                <a:gd name="connsiteX5" fmla="*/ 178085 w 536286"/>
                <a:gd name="connsiteY5" fmla="*/ 6051 h 214815"/>
                <a:gd name="connsiteX6" fmla="*/ 463968 w 536286"/>
                <a:gd name="connsiteY6" fmla="*/ 2894 h 2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6" h="214815">
                  <a:moveTo>
                    <a:pt x="463968" y="2894"/>
                  </a:moveTo>
                  <a:cubicBezTo>
                    <a:pt x="463968" y="2894"/>
                    <a:pt x="529925" y="101021"/>
                    <a:pt x="535307" y="145734"/>
                  </a:cubicBezTo>
                  <a:cubicBezTo>
                    <a:pt x="540689" y="190448"/>
                    <a:pt x="517098" y="205986"/>
                    <a:pt x="448065" y="211692"/>
                  </a:cubicBezTo>
                  <a:cubicBezTo>
                    <a:pt x="242626" y="228646"/>
                    <a:pt x="141384" y="167181"/>
                    <a:pt x="141384" y="167181"/>
                  </a:cubicBezTo>
                  <a:cubicBezTo>
                    <a:pt x="127302" y="77592"/>
                    <a:pt x="117105" y="54770"/>
                    <a:pt x="-242" y="6051"/>
                  </a:cubicBezTo>
                  <a:cubicBezTo>
                    <a:pt x="-242" y="6051"/>
                    <a:pt x="148182" y="17866"/>
                    <a:pt x="178085" y="6051"/>
                  </a:cubicBezTo>
                  <a:cubicBezTo>
                    <a:pt x="207989" y="-5765"/>
                    <a:pt x="463968" y="2894"/>
                    <a:pt x="463968" y="2894"/>
                  </a:cubicBezTo>
                  <a:close/>
                </a:path>
              </a:pathLst>
            </a:custGeom>
            <a:gradFill>
              <a:gsLst>
                <a:gs pos="0">
                  <a:schemeClr val="accent4">
                    <a:lumMod val="90000"/>
                    <a:lumOff val="10000"/>
                  </a:schemeClr>
                </a:gs>
                <a:gs pos="70000">
                  <a:schemeClr val="accent4"/>
                </a:gs>
              </a:gsLst>
              <a:lin ang="1321559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 name="任意多边形: 形状 31"/>
            <p:cNvSpPr/>
            <p:nvPr/>
          </p:nvSpPr>
          <p:spPr>
            <a:xfrm>
              <a:off x="4953359" y="6865639"/>
              <a:ext cx="378094" cy="372078"/>
            </a:xfrm>
            <a:custGeom>
              <a:avLst/>
              <a:gdLst>
                <a:gd name="connsiteX0" fmla="*/ 25088 w 378094"/>
                <a:gd name="connsiteY0" fmla="*/ -166 h 372078"/>
                <a:gd name="connsiteX1" fmla="*/ 84734 w 378094"/>
                <a:gd name="connsiteY1" fmla="*/ 16020 h 372078"/>
                <a:gd name="connsiteX2" fmla="*/ 156558 w 378094"/>
                <a:gd name="connsiteY2" fmla="*/ 41108 h 372078"/>
                <a:gd name="connsiteX3" fmla="*/ 201676 w 378094"/>
                <a:gd name="connsiteY3" fmla="*/ 57618 h 372078"/>
                <a:gd name="connsiteX4" fmla="*/ 359205 w 378094"/>
                <a:gd name="connsiteY4" fmla="*/ 98487 h 372078"/>
                <a:gd name="connsiteX5" fmla="*/ 351112 w 378094"/>
                <a:gd name="connsiteY5" fmla="*/ 201187 h 372078"/>
                <a:gd name="connsiteX6" fmla="*/ 343667 w 378094"/>
                <a:gd name="connsiteY6" fmla="*/ 261884 h 372078"/>
                <a:gd name="connsiteX7" fmla="*/ 337354 w 378094"/>
                <a:gd name="connsiteY7" fmla="*/ 341275 h 372078"/>
                <a:gd name="connsiteX8" fmla="*/ 134505 w 378094"/>
                <a:gd name="connsiteY8" fmla="*/ 321043 h 372078"/>
                <a:gd name="connsiteX9" fmla="*/ -242 w 378094"/>
                <a:gd name="connsiteY9" fmla="*/ 88169 h 3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094" h="372078">
                  <a:moveTo>
                    <a:pt x="25088" y="-166"/>
                  </a:moveTo>
                  <a:cubicBezTo>
                    <a:pt x="25088" y="-166"/>
                    <a:pt x="68588" y="-408"/>
                    <a:pt x="84734" y="16020"/>
                  </a:cubicBezTo>
                  <a:cubicBezTo>
                    <a:pt x="97682" y="29212"/>
                    <a:pt x="137338" y="11974"/>
                    <a:pt x="156558" y="41108"/>
                  </a:cubicBezTo>
                  <a:cubicBezTo>
                    <a:pt x="166148" y="56145"/>
                    <a:pt x="184641" y="62903"/>
                    <a:pt x="201676" y="57618"/>
                  </a:cubicBezTo>
                  <a:cubicBezTo>
                    <a:pt x="244285" y="44143"/>
                    <a:pt x="315463" y="34553"/>
                    <a:pt x="359205" y="98487"/>
                  </a:cubicBezTo>
                  <a:cubicBezTo>
                    <a:pt x="392589" y="147288"/>
                    <a:pt x="375674" y="180428"/>
                    <a:pt x="351112" y="201187"/>
                  </a:cubicBezTo>
                  <a:cubicBezTo>
                    <a:pt x="332944" y="216244"/>
                    <a:pt x="329666" y="242878"/>
                    <a:pt x="343667" y="261884"/>
                  </a:cubicBezTo>
                  <a:cubicBezTo>
                    <a:pt x="357505" y="279890"/>
                    <a:pt x="362968" y="305950"/>
                    <a:pt x="337354" y="341275"/>
                  </a:cubicBezTo>
                  <a:cubicBezTo>
                    <a:pt x="280056" y="420505"/>
                    <a:pt x="134505" y="321043"/>
                    <a:pt x="134505" y="321043"/>
                  </a:cubicBezTo>
                  <a:lnTo>
                    <a:pt x="-242" y="88169"/>
                  </a:lnTo>
                  <a:close/>
                </a:path>
              </a:pathLst>
            </a:custGeom>
            <a:gradFill>
              <a:gsLst>
                <a:gs pos="0">
                  <a:schemeClr val="accent4">
                    <a:lumMod val="90000"/>
                    <a:lumOff val="10000"/>
                  </a:schemeClr>
                </a:gs>
                <a:gs pos="70000">
                  <a:schemeClr val="accent4"/>
                </a:gs>
              </a:gsLst>
              <a:lin ang="25324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3" name="任意多边形: 形状 32"/>
            <p:cNvSpPr/>
            <p:nvPr/>
          </p:nvSpPr>
          <p:spPr>
            <a:xfrm>
              <a:off x="4914754" y="7082041"/>
              <a:ext cx="381461" cy="355404"/>
            </a:xfrm>
            <a:custGeom>
              <a:avLst/>
              <a:gdLst>
                <a:gd name="connsiteX0" fmla="*/ 136044 w 381461"/>
                <a:gd name="connsiteY0" fmla="*/ 355239 h 355404"/>
                <a:gd name="connsiteX1" fmla="*/ 21448 w 381461"/>
                <a:gd name="connsiteY1" fmla="*/ 233845 h 355404"/>
                <a:gd name="connsiteX2" fmla="*/ 4048 w 381461"/>
                <a:gd name="connsiteY2" fmla="*/ 141343 h 355404"/>
                <a:gd name="connsiteX3" fmla="*/ 54750 w 381461"/>
                <a:gd name="connsiteY3" fmla="*/ 13596 h 355404"/>
                <a:gd name="connsiteX4" fmla="*/ 145148 w 381461"/>
                <a:gd name="connsiteY4" fmla="*/ -162 h 355404"/>
                <a:gd name="connsiteX5" fmla="*/ 381219 w 381461"/>
                <a:gd name="connsiteY5" fmla="*/ 296120 h 355404"/>
                <a:gd name="connsiteX6" fmla="*/ 306441 w 381461"/>
                <a:gd name="connsiteY6" fmla="*/ 319428 h 355404"/>
                <a:gd name="connsiteX7" fmla="*/ 218470 w 381461"/>
                <a:gd name="connsiteY7" fmla="*/ 198034 h 355404"/>
                <a:gd name="connsiteX8" fmla="*/ 296769 w 381461"/>
                <a:gd name="connsiteY8" fmla="*/ 338891 h 3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61" h="355404">
                  <a:moveTo>
                    <a:pt x="136044" y="355239"/>
                  </a:moveTo>
                  <a:cubicBezTo>
                    <a:pt x="136044" y="355239"/>
                    <a:pt x="59161" y="282119"/>
                    <a:pt x="21448" y="233845"/>
                  </a:cubicBezTo>
                  <a:cubicBezTo>
                    <a:pt x="1053" y="207636"/>
                    <a:pt x="-5461" y="173176"/>
                    <a:pt x="4048" y="141343"/>
                  </a:cubicBezTo>
                  <a:cubicBezTo>
                    <a:pt x="21286" y="83195"/>
                    <a:pt x="51958" y="22984"/>
                    <a:pt x="54750" y="13596"/>
                  </a:cubicBezTo>
                  <a:cubicBezTo>
                    <a:pt x="59040" y="-769"/>
                    <a:pt x="145148" y="-162"/>
                    <a:pt x="145148" y="-162"/>
                  </a:cubicBezTo>
                  <a:cubicBezTo>
                    <a:pt x="145148" y="-162"/>
                    <a:pt x="314614" y="109821"/>
                    <a:pt x="381219" y="296120"/>
                  </a:cubicBezTo>
                  <a:lnTo>
                    <a:pt x="306441" y="319428"/>
                  </a:lnTo>
                  <a:cubicBezTo>
                    <a:pt x="306441" y="319428"/>
                    <a:pt x="262172" y="245215"/>
                    <a:pt x="218470" y="198034"/>
                  </a:cubicBezTo>
                  <a:cubicBezTo>
                    <a:pt x="218470" y="198034"/>
                    <a:pt x="294099" y="297982"/>
                    <a:pt x="296769" y="33889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4" name="任意多边形: 形状 33"/>
            <p:cNvSpPr/>
            <p:nvPr/>
          </p:nvSpPr>
          <p:spPr>
            <a:xfrm>
              <a:off x="4959348" y="6982057"/>
              <a:ext cx="96791" cy="113500"/>
            </a:xfrm>
            <a:custGeom>
              <a:avLst/>
              <a:gdLst>
                <a:gd name="connsiteX0" fmla="*/ -242 w 96791"/>
                <a:gd name="connsiteY0" fmla="*/ 33137 h 113500"/>
                <a:gd name="connsiteX1" fmla="*/ 24886 w 96791"/>
                <a:gd name="connsiteY1" fmla="*/ 112164 h 113500"/>
                <a:gd name="connsiteX2" fmla="*/ 96549 w 96791"/>
                <a:gd name="connsiteY2" fmla="*/ 100996 h 113500"/>
                <a:gd name="connsiteX3" fmla="*/ 50905 w 96791"/>
                <a:gd name="connsiteY3" fmla="*/ -166 h 113500"/>
              </a:gdLst>
              <a:ahLst/>
              <a:cxnLst>
                <a:cxn ang="0">
                  <a:pos x="connsiteX0" y="connsiteY0"/>
                </a:cxn>
                <a:cxn ang="0">
                  <a:pos x="connsiteX1" y="connsiteY1"/>
                </a:cxn>
                <a:cxn ang="0">
                  <a:pos x="connsiteX2" y="connsiteY2"/>
                </a:cxn>
                <a:cxn ang="0">
                  <a:pos x="connsiteX3" y="connsiteY3"/>
                </a:cxn>
              </a:cxnLst>
              <a:rect l="l" t="t" r="r" b="b"/>
              <a:pathLst>
                <a:path w="96791" h="113500">
                  <a:moveTo>
                    <a:pt x="-242" y="33137"/>
                  </a:moveTo>
                  <a:cubicBezTo>
                    <a:pt x="648" y="36131"/>
                    <a:pt x="23146" y="110627"/>
                    <a:pt x="24886" y="112164"/>
                  </a:cubicBezTo>
                  <a:cubicBezTo>
                    <a:pt x="26626" y="113702"/>
                    <a:pt x="74172" y="116211"/>
                    <a:pt x="96549" y="100996"/>
                  </a:cubicBezTo>
                  <a:lnTo>
                    <a:pt x="50905" y="-166"/>
                  </a:lnTo>
                  <a:close/>
                </a:path>
              </a:pathLst>
            </a:custGeom>
            <a:gradFill>
              <a:gsLst>
                <a:gs pos="0">
                  <a:srgbClr val="FEBBBA"/>
                </a:gs>
                <a:gs pos="50000">
                  <a:srgbClr val="FEA6A4"/>
                </a:gs>
                <a:gs pos="100000">
                  <a:srgbClr val="FF928E"/>
                </a:gs>
              </a:gsLst>
              <a:lin ang="1566863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5" name="任意多边形: 形状 34"/>
            <p:cNvSpPr/>
            <p:nvPr/>
          </p:nvSpPr>
          <p:spPr>
            <a:xfrm>
              <a:off x="4891085" y="6912332"/>
              <a:ext cx="125924" cy="166120"/>
            </a:xfrm>
            <a:custGeom>
              <a:avLst/>
              <a:gdLst>
                <a:gd name="connsiteX0" fmla="*/ 6191 w 125924"/>
                <a:gd name="connsiteY0" fmla="*/ 19140 h 166120"/>
                <a:gd name="connsiteX1" fmla="*/ 8982 w 125924"/>
                <a:gd name="connsiteY1" fmla="*/ 112208 h 166120"/>
                <a:gd name="connsiteX2" fmla="*/ 77772 w 125924"/>
                <a:gd name="connsiteY2" fmla="*/ 159431 h 166120"/>
                <a:gd name="connsiteX3" fmla="*/ 125602 w 125924"/>
                <a:gd name="connsiteY3" fmla="*/ 69801 h 166120"/>
                <a:gd name="connsiteX4" fmla="*/ 6191 w 125924"/>
                <a:gd name="connsiteY4" fmla="*/ 19140 h 1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4" h="166120">
                  <a:moveTo>
                    <a:pt x="6191" y="19140"/>
                  </a:moveTo>
                  <a:cubicBezTo>
                    <a:pt x="6191" y="19140"/>
                    <a:pt x="-9995" y="56124"/>
                    <a:pt x="8982" y="112208"/>
                  </a:cubicBezTo>
                  <a:cubicBezTo>
                    <a:pt x="27961" y="168292"/>
                    <a:pt x="58511" y="173310"/>
                    <a:pt x="77772" y="159431"/>
                  </a:cubicBezTo>
                  <a:cubicBezTo>
                    <a:pt x="97034" y="145551"/>
                    <a:pt x="122283" y="120706"/>
                    <a:pt x="125602" y="69801"/>
                  </a:cubicBezTo>
                  <a:cubicBezTo>
                    <a:pt x="128920" y="18897"/>
                    <a:pt x="28406" y="-27597"/>
                    <a:pt x="6191" y="19140"/>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6" name="任意多边形: 形状 35"/>
            <p:cNvSpPr/>
            <p:nvPr/>
          </p:nvSpPr>
          <p:spPr>
            <a:xfrm>
              <a:off x="4854478" y="6855742"/>
              <a:ext cx="196075" cy="141789"/>
            </a:xfrm>
            <a:custGeom>
              <a:avLst/>
              <a:gdLst>
                <a:gd name="connsiteX0" fmla="*/ 124455 w 196075"/>
                <a:gd name="connsiteY0" fmla="*/ 123155 h 141789"/>
                <a:gd name="connsiteX1" fmla="*/ 39479 w 196075"/>
                <a:gd name="connsiteY1" fmla="*/ 94465 h 141789"/>
                <a:gd name="connsiteX2" fmla="*/ 35433 w 196075"/>
                <a:gd name="connsiteY2" fmla="*/ 114050 h 141789"/>
                <a:gd name="connsiteX3" fmla="*/ 3061 w 196075"/>
                <a:gd name="connsiteY3" fmla="*/ 56307 h 141789"/>
                <a:gd name="connsiteX4" fmla="*/ 128826 w 196075"/>
                <a:gd name="connsiteY4" fmla="*/ 11027 h 141789"/>
                <a:gd name="connsiteX5" fmla="*/ 195552 w 196075"/>
                <a:gd name="connsiteY5" fmla="*/ 113039 h 141789"/>
                <a:gd name="connsiteX6" fmla="*/ 162775 w 196075"/>
                <a:gd name="connsiteY6" fmla="*/ 139381 h 141789"/>
                <a:gd name="connsiteX7" fmla="*/ 142948 w 196075"/>
                <a:gd name="connsiteY7" fmla="*/ 104743 h 141789"/>
                <a:gd name="connsiteX8" fmla="*/ 129149 w 196075"/>
                <a:gd name="connsiteY8" fmla="*/ 121779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5" h="141789">
                  <a:moveTo>
                    <a:pt x="124455" y="123155"/>
                  </a:moveTo>
                  <a:cubicBezTo>
                    <a:pt x="124455" y="123155"/>
                    <a:pt x="90506" y="47081"/>
                    <a:pt x="39479" y="94465"/>
                  </a:cubicBezTo>
                  <a:lnTo>
                    <a:pt x="35433" y="114050"/>
                  </a:lnTo>
                  <a:cubicBezTo>
                    <a:pt x="35433" y="114050"/>
                    <a:pt x="-13125" y="100252"/>
                    <a:pt x="3061" y="56307"/>
                  </a:cubicBezTo>
                  <a:cubicBezTo>
                    <a:pt x="19247" y="12362"/>
                    <a:pt x="76990" y="-17460"/>
                    <a:pt x="128826" y="11027"/>
                  </a:cubicBezTo>
                  <a:cubicBezTo>
                    <a:pt x="180660" y="39514"/>
                    <a:pt x="198344" y="73059"/>
                    <a:pt x="195552" y="113039"/>
                  </a:cubicBezTo>
                  <a:cubicBezTo>
                    <a:pt x="192759" y="153018"/>
                    <a:pt x="162775" y="139381"/>
                    <a:pt x="162775" y="139381"/>
                  </a:cubicBezTo>
                  <a:cubicBezTo>
                    <a:pt x="162775" y="139381"/>
                    <a:pt x="157029" y="109963"/>
                    <a:pt x="142948" y="104743"/>
                  </a:cubicBezTo>
                  <a:cubicBezTo>
                    <a:pt x="128866" y="99523"/>
                    <a:pt x="129149" y="121779"/>
                    <a:pt x="129149" y="121779"/>
                  </a:cubicBezTo>
                  <a:close/>
                </a:path>
              </a:pathLst>
            </a:custGeom>
            <a:gradFill>
              <a:gsLst>
                <a:gs pos="0">
                  <a:schemeClr val="accent4">
                    <a:lumMod val="90000"/>
                    <a:lumOff val="10000"/>
                  </a:schemeClr>
                </a:gs>
                <a:gs pos="70000">
                  <a:schemeClr val="accent4"/>
                </a:gs>
              </a:gsLst>
              <a:lin ang="54047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7" name="任意多边形: 形状 36"/>
            <p:cNvSpPr/>
            <p:nvPr/>
          </p:nvSpPr>
          <p:spPr>
            <a:xfrm>
              <a:off x="4984712" y="6939488"/>
              <a:ext cx="29232" cy="51874"/>
            </a:xfrm>
            <a:custGeom>
              <a:avLst/>
              <a:gdLst>
                <a:gd name="connsiteX0" fmla="*/ 5875 w 29232"/>
                <a:gd name="connsiteY0" fmla="*/ 40339 h 51874"/>
                <a:gd name="connsiteX1" fmla="*/ 12956 w 29232"/>
                <a:gd name="connsiteY1" fmla="*/ -126 h 51874"/>
                <a:gd name="connsiteX2" fmla="*/ 22749 w 29232"/>
                <a:gd name="connsiteY2" fmla="*/ 51709 h 51874"/>
              </a:gdLst>
              <a:ahLst/>
              <a:cxnLst>
                <a:cxn ang="0">
                  <a:pos x="connsiteX0" y="connsiteY0"/>
                </a:cxn>
                <a:cxn ang="0">
                  <a:pos x="connsiteX1" y="connsiteY1"/>
                </a:cxn>
                <a:cxn ang="0">
                  <a:pos x="connsiteX2" y="connsiteY2"/>
                </a:cxn>
              </a:cxnLst>
              <a:rect l="l" t="t" r="r" b="b"/>
              <a:pathLst>
                <a:path w="29232" h="51874">
                  <a:moveTo>
                    <a:pt x="5875" y="40339"/>
                  </a:moveTo>
                  <a:cubicBezTo>
                    <a:pt x="5875" y="40339"/>
                    <a:pt x="-11808" y="1331"/>
                    <a:pt x="12956" y="-126"/>
                  </a:cubicBezTo>
                  <a:cubicBezTo>
                    <a:pt x="37721" y="-1583"/>
                    <a:pt x="27685" y="37466"/>
                    <a:pt x="22749" y="51709"/>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8" name="任意多边形: 形状 37"/>
            <p:cNvSpPr/>
            <p:nvPr/>
          </p:nvSpPr>
          <p:spPr>
            <a:xfrm>
              <a:off x="4904720" y="7378165"/>
              <a:ext cx="408629" cy="94328"/>
            </a:xfrm>
            <a:custGeom>
              <a:avLst/>
              <a:gdLst>
                <a:gd name="connsiteX0" fmla="*/ -242 w 408629"/>
                <a:gd name="connsiteY0" fmla="*/ 88047 h 94328"/>
                <a:gd name="connsiteX1" fmla="*/ 57460 w 408629"/>
                <a:gd name="connsiteY1" fmla="*/ 25246 h 94328"/>
                <a:gd name="connsiteX2" fmla="*/ 124025 w 408629"/>
                <a:gd name="connsiteY2" fmla="*/ 43132 h 94328"/>
                <a:gd name="connsiteX3" fmla="*/ 246187 w 408629"/>
                <a:gd name="connsiteY3" fmla="*/ 43132 h 94328"/>
                <a:gd name="connsiteX4" fmla="*/ 290698 w 408629"/>
                <a:gd name="connsiteY4" fmla="*/ 30992 h 94328"/>
                <a:gd name="connsiteX5" fmla="*/ 391091 w 408629"/>
                <a:gd name="connsiteY5" fmla="*/ -166 h 94328"/>
                <a:gd name="connsiteX6" fmla="*/ 406873 w 408629"/>
                <a:gd name="connsiteY6" fmla="*/ 44345 h 94328"/>
                <a:gd name="connsiteX7" fmla="*/ 397040 w 408629"/>
                <a:gd name="connsiteY7" fmla="*/ 75220 h 94328"/>
                <a:gd name="connsiteX8" fmla="*/ 371668 w 408629"/>
                <a:gd name="connsiteY8" fmla="*/ 91001 h 94328"/>
                <a:gd name="connsiteX9" fmla="*/ 66808 w 408629"/>
                <a:gd name="connsiteY9" fmla="*/ 92862 h 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629" h="94328">
                  <a:moveTo>
                    <a:pt x="-242" y="88047"/>
                  </a:moveTo>
                  <a:lnTo>
                    <a:pt x="57460" y="25246"/>
                  </a:lnTo>
                  <a:lnTo>
                    <a:pt x="124025" y="43132"/>
                  </a:lnTo>
                  <a:cubicBezTo>
                    <a:pt x="124025" y="43132"/>
                    <a:pt x="201717" y="55271"/>
                    <a:pt x="246187" y="43132"/>
                  </a:cubicBezTo>
                  <a:lnTo>
                    <a:pt x="290698" y="30992"/>
                  </a:lnTo>
                  <a:lnTo>
                    <a:pt x="391091" y="-166"/>
                  </a:lnTo>
                  <a:lnTo>
                    <a:pt x="406873" y="44345"/>
                  </a:lnTo>
                  <a:cubicBezTo>
                    <a:pt x="410838" y="55679"/>
                    <a:pt x="406832" y="68276"/>
                    <a:pt x="397040" y="75220"/>
                  </a:cubicBezTo>
                  <a:cubicBezTo>
                    <a:pt x="389028" y="81176"/>
                    <a:pt x="380530" y="86453"/>
                    <a:pt x="371668" y="91001"/>
                  </a:cubicBezTo>
                  <a:cubicBezTo>
                    <a:pt x="358437" y="96787"/>
                    <a:pt x="66808" y="92862"/>
                    <a:pt x="66808" y="92862"/>
                  </a:cubicBez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9" name="任意多边形: 形状 38"/>
            <p:cNvSpPr/>
            <p:nvPr/>
          </p:nvSpPr>
          <p:spPr>
            <a:xfrm>
              <a:off x="4817096" y="7467126"/>
              <a:ext cx="289589" cy="24057"/>
            </a:xfrm>
            <a:custGeom>
              <a:avLst/>
              <a:gdLst>
                <a:gd name="connsiteX0" fmla="*/ 278375 w 289589"/>
                <a:gd name="connsiteY0" fmla="*/ 23892 h 24057"/>
                <a:gd name="connsiteX1" fmla="*/ 277768 w 289589"/>
                <a:gd name="connsiteY1" fmla="*/ 23892 h 24057"/>
                <a:gd name="connsiteX2" fmla="*/ 12361 w 289589"/>
                <a:gd name="connsiteY2" fmla="*/ 23608 h 24057"/>
                <a:gd name="connsiteX3" fmla="*/ -224 w 289589"/>
                <a:gd name="connsiteY3" fmla="*/ 12424 h 24057"/>
                <a:gd name="connsiteX4" fmla="*/ 10985 w 289589"/>
                <a:gd name="connsiteY4" fmla="*/ -144 h 24057"/>
                <a:gd name="connsiteX5" fmla="*/ 12361 w 289589"/>
                <a:gd name="connsiteY5" fmla="*/ -144 h 24057"/>
                <a:gd name="connsiteX6" fmla="*/ 277809 w 289589"/>
                <a:gd name="connsiteY6" fmla="*/ 139 h 24057"/>
                <a:gd name="connsiteX7" fmla="*/ 289341 w 289589"/>
                <a:gd name="connsiteY7" fmla="*/ 12379 h 24057"/>
                <a:gd name="connsiteX8" fmla="*/ 278375 w 289589"/>
                <a:gd name="connsiteY8" fmla="*/ 23892 h 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9" h="24057">
                  <a:moveTo>
                    <a:pt x="278375" y="23892"/>
                  </a:moveTo>
                  <a:lnTo>
                    <a:pt x="277768" y="23892"/>
                  </a:lnTo>
                  <a:lnTo>
                    <a:pt x="12361" y="23608"/>
                  </a:lnTo>
                  <a:cubicBezTo>
                    <a:pt x="5806" y="23993"/>
                    <a:pt x="181" y="18983"/>
                    <a:pt x="-224" y="12424"/>
                  </a:cubicBezTo>
                  <a:cubicBezTo>
                    <a:pt x="-588" y="5865"/>
                    <a:pt x="4430" y="240"/>
                    <a:pt x="10985" y="-144"/>
                  </a:cubicBezTo>
                  <a:cubicBezTo>
                    <a:pt x="11430" y="-173"/>
                    <a:pt x="11916" y="-173"/>
                    <a:pt x="12361" y="-144"/>
                  </a:cubicBezTo>
                  <a:lnTo>
                    <a:pt x="277809" y="139"/>
                  </a:lnTo>
                  <a:cubicBezTo>
                    <a:pt x="284364" y="333"/>
                    <a:pt x="289544" y="5812"/>
                    <a:pt x="289341" y="12379"/>
                  </a:cubicBezTo>
                  <a:cubicBezTo>
                    <a:pt x="289180" y="18457"/>
                    <a:pt x="284445" y="23422"/>
                    <a:pt x="278375" y="2389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0" name="任意多边形: 形状 39"/>
            <p:cNvSpPr/>
            <p:nvPr/>
          </p:nvSpPr>
          <p:spPr>
            <a:xfrm>
              <a:off x="4573366" y="7250175"/>
              <a:ext cx="379062" cy="240967"/>
            </a:xfrm>
            <a:custGeom>
              <a:avLst/>
              <a:gdLst>
                <a:gd name="connsiteX0" fmla="*/ 17471 w 379062"/>
                <a:gd name="connsiteY0" fmla="*/ -166 h 240967"/>
                <a:gd name="connsiteX1" fmla="*/ 238529 w 379062"/>
                <a:gd name="connsiteY1" fmla="*/ -166 h 240967"/>
                <a:gd name="connsiteX2" fmla="*/ 276606 w 379062"/>
                <a:gd name="connsiteY2" fmla="*/ 24113 h 240967"/>
                <a:gd name="connsiteX3" fmla="*/ 378820 w 379062"/>
                <a:gd name="connsiteY3" fmla="*/ 240801 h 240967"/>
                <a:gd name="connsiteX4" fmla="*/ 104105 w 379062"/>
                <a:gd name="connsiteY4" fmla="*/ 240801 h 240967"/>
                <a:gd name="connsiteX5" fmla="*/ 80272 w 379062"/>
                <a:gd name="connsiteY5" fmla="*/ 224616 h 240967"/>
                <a:gd name="connsiteX6" fmla="*/ 1042 w 379062"/>
                <a:gd name="connsiteY6" fmla="*/ 24073 h 240967"/>
                <a:gd name="connsiteX7" fmla="*/ 10794 w 379062"/>
                <a:gd name="connsiteY7" fmla="*/ 1113 h 240967"/>
                <a:gd name="connsiteX8" fmla="*/ 17471 w 379062"/>
                <a:gd name="connsiteY8" fmla="*/ -166 h 24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62" h="240967">
                  <a:moveTo>
                    <a:pt x="17471" y="-166"/>
                  </a:moveTo>
                  <a:lnTo>
                    <a:pt x="238529" y="-166"/>
                  </a:lnTo>
                  <a:cubicBezTo>
                    <a:pt x="254877" y="-166"/>
                    <a:pt x="269727" y="9307"/>
                    <a:pt x="276606" y="24113"/>
                  </a:cubicBezTo>
                  <a:lnTo>
                    <a:pt x="378820" y="240801"/>
                  </a:lnTo>
                  <a:lnTo>
                    <a:pt x="104105" y="240801"/>
                  </a:lnTo>
                  <a:cubicBezTo>
                    <a:pt x="93585" y="240797"/>
                    <a:pt x="84156" y="234384"/>
                    <a:pt x="80272" y="224616"/>
                  </a:cubicBezTo>
                  <a:lnTo>
                    <a:pt x="1042" y="24073"/>
                  </a:lnTo>
                  <a:cubicBezTo>
                    <a:pt x="-2600" y="15037"/>
                    <a:pt x="1770" y="4755"/>
                    <a:pt x="10794" y="1113"/>
                  </a:cubicBezTo>
                  <a:cubicBezTo>
                    <a:pt x="12939" y="259"/>
                    <a:pt x="15205" y="-174"/>
                    <a:pt x="17471"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1" name="任意多边形: 形状 40"/>
            <p:cNvSpPr/>
            <p:nvPr/>
          </p:nvSpPr>
          <p:spPr>
            <a:xfrm>
              <a:off x="4711319" y="7339013"/>
              <a:ext cx="37609" cy="55082"/>
            </a:xfrm>
            <a:custGeom>
              <a:avLst/>
              <a:gdLst>
                <a:gd name="connsiteX0" fmla="*/ 35225 w 37609"/>
                <a:gd name="connsiteY0" fmla="*/ 21991 h 55082"/>
                <a:gd name="connsiteX1" fmla="*/ 27132 w 37609"/>
                <a:gd name="connsiteY1" fmla="*/ 54363 h 55082"/>
                <a:gd name="connsiteX2" fmla="*/ 1882 w 37609"/>
                <a:gd name="connsiteY2" fmla="*/ 32755 h 55082"/>
                <a:gd name="connsiteX3" fmla="*/ 9975 w 37609"/>
                <a:gd name="connsiteY3" fmla="*/ 383 h 55082"/>
                <a:gd name="connsiteX4" fmla="*/ 35225 w 37609"/>
                <a:gd name="connsiteY4" fmla="*/ 21991 h 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9" h="55082">
                  <a:moveTo>
                    <a:pt x="35225" y="21991"/>
                  </a:moveTo>
                  <a:cubicBezTo>
                    <a:pt x="40040" y="36842"/>
                    <a:pt x="36479" y="51328"/>
                    <a:pt x="27132" y="54363"/>
                  </a:cubicBezTo>
                  <a:cubicBezTo>
                    <a:pt x="17785" y="57398"/>
                    <a:pt x="6657" y="47646"/>
                    <a:pt x="1882" y="32755"/>
                  </a:cubicBezTo>
                  <a:cubicBezTo>
                    <a:pt x="-2893" y="17864"/>
                    <a:pt x="628" y="3418"/>
                    <a:pt x="9975" y="383"/>
                  </a:cubicBezTo>
                  <a:cubicBezTo>
                    <a:pt x="19322" y="-2652"/>
                    <a:pt x="30450" y="7222"/>
                    <a:pt x="35225" y="2199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42" name="任意多边形: 形状 41"/>
            <p:cNvSpPr/>
            <p:nvPr/>
          </p:nvSpPr>
          <p:spPr>
            <a:xfrm>
              <a:off x="7139340" y="6914651"/>
              <a:ext cx="228044" cy="145839"/>
            </a:xfrm>
            <a:custGeom>
              <a:avLst/>
              <a:gdLst>
                <a:gd name="connsiteX0" fmla="*/ 44269 w 228044"/>
                <a:gd name="connsiteY0" fmla="*/ 6664 h 145839"/>
                <a:gd name="connsiteX1" fmla="*/ -242 w 228044"/>
                <a:gd name="connsiteY1" fmla="*/ 40209 h 145839"/>
                <a:gd name="connsiteX2" fmla="*/ 48720 w 228044"/>
                <a:gd name="connsiteY2" fmla="*/ 136677 h 145839"/>
                <a:gd name="connsiteX3" fmla="*/ 152835 w 228044"/>
                <a:gd name="connsiteY3" fmla="*/ 111953 h 145839"/>
                <a:gd name="connsiteX4" fmla="*/ 227128 w 228044"/>
                <a:gd name="connsiteY4" fmla="*/ 22486 h 145839"/>
                <a:gd name="connsiteX5" fmla="*/ 157651 w 228044"/>
                <a:gd name="connsiteY5" fmla="*/ 1646 h 145839"/>
                <a:gd name="connsiteX6" fmla="*/ 44269 w 228044"/>
                <a:gd name="connsiteY6" fmla="*/ 6664 h 1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4" h="145839">
                  <a:moveTo>
                    <a:pt x="44269" y="6664"/>
                  </a:moveTo>
                  <a:cubicBezTo>
                    <a:pt x="43540" y="7999"/>
                    <a:pt x="-242" y="40209"/>
                    <a:pt x="-242" y="40209"/>
                  </a:cubicBezTo>
                  <a:cubicBezTo>
                    <a:pt x="-242" y="40209"/>
                    <a:pt x="9429" y="109363"/>
                    <a:pt x="48720" y="136677"/>
                  </a:cubicBezTo>
                  <a:cubicBezTo>
                    <a:pt x="91855" y="166702"/>
                    <a:pt x="152835" y="111953"/>
                    <a:pt x="152835" y="111953"/>
                  </a:cubicBezTo>
                  <a:cubicBezTo>
                    <a:pt x="152835" y="111953"/>
                    <a:pt x="201394" y="123485"/>
                    <a:pt x="227128" y="22486"/>
                  </a:cubicBezTo>
                  <a:cubicBezTo>
                    <a:pt x="233077" y="-660"/>
                    <a:pt x="198803" y="-2643"/>
                    <a:pt x="157651" y="1646"/>
                  </a:cubicBezTo>
                  <a:cubicBezTo>
                    <a:pt x="104480" y="7150"/>
                    <a:pt x="44269" y="6664"/>
                    <a:pt x="44269" y="6664"/>
                  </a:cubicBezTo>
                  <a:close/>
                </a:path>
              </a:pathLst>
            </a:custGeom>
            <a:gradFill>
              <a:gsLst>
                <a:gs pos="0">
                  <a:schemeClr val="accent4">
                    <a:lumMod val="90000"/>
                    <a:lumOff val="10000"/>
                  </a:schemeClr>
                </a:gs>
                <a:gs pos="70000">
                  <a:schemeClr val="accent4"/>
                </a:gs>
              </a:gsLst>
              <a:lin ang="75080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3" name="任意多边形: 形状 42"/>
            <p:cNvSpPr/>
            <p:nvPr/>
          </p:nvSpPr>
          <p:spPr>
            <a:xfrm>
              <a:off x="7028341" y="7129299"/>
              <a:ext cx="444023" cy="534668"/>
            </a:xfrm>
            <a:custGeom>
              <a:avLst/>
              <a:gdLst>
                <a:gd name="connsiteX0" fmla="*/ 73408 w 444023"/>
                <a:gd name="connsiteY0" fmla="*/ 28006 h 534668"/>
                <a:gd name="connsiteX1" fmla="*/ 129573 w 444023"/>
                <a:gd name="connsiteY1" fmla="*/ 1866 h 534668"/>
                <a:gd name="connsiteX2" fmla="*/ 202975 w 444023"/>
                <a:gd name="connsiteY2" fmla="*/ 11092 h 534668"/>
                <a:gd name="connsiteX3" fmla="*/ 301184 w 444023"/>
                <a:gd name="connsiteY3" fmla="*/ 1664 h 534668"/>
                <a:gd name="connsiteX4" fmla="*/ 365927 w 444023"/>
                <a:gd name="connsiteY4" fmla="*/ 27440 h 534668"/>
                <a:gd name="connsiteX5" fmla="*/ 443781 w 444023"/>
                <a:gd name="connsiteY5" fmla="*/ 161499 h 534668"/>
                <a:gd name="connsiteX6" fmla="*/ 382557 w 444023"/>
                <a:gd name="connsiteY6" fmla="*/ 201721 h 534668"/>
                <a:gd name="connsiteX7" fmla="*/ 376245 w 444023"/>
                <a:gd name="connsiteY7" fmla="*/ 457215 h 534668"/>
                <a:gd name="connsiteX8" fmla="*/ 225150 w 444023"/>
                <a:gd name="connsiteY8" fmla="*/ 534503 h 534668"/>
                <a:gd name="connsiteX9" fmla="*/ 52730 w 444023"/>
                <a:gd name="connsiteY9" fmla="*/ 447949 h 534668"/>
                <a:gd name="connsiteX10" fmla="*/ 58881 w 444023"/>
                <a:gd name="connsiteY10" fmla="*/ 198241 h 534668"/>
                <a:gd name="connsiteX11" fmla="*/ 126 w 444023"/>
                <a:gd name="connsiteY11" fmla="*/ 163482 h 534668"/>
                <a:gd name="connsiteX12" fmla="*/ 73408 w 444023"/>
                <a:gd name="connsiteY12" fmla="*/ 28006 h 53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23" h="534668">
                  <a:moveTo>
                    <a:pt x="73408" y="28006"/>
                  </a:moveTo>
                  <a:cubicBezTo>
                    <a:pt x="90524" y="16203"/>
                    <a:pt x="109502" y="7365"/>
                    <a:pt x="129573" y="1866"/>
                  </a:cubicBezTo>
                  <a:cubicBezTo>
                    <a:pt x="137099" y="-157"/>
                    <a:pt x="177806" y="11659"/>
                    <a:pt x="202975" y="11092"/>
                  </a:cubicBezTo>
                  <a:cubicBezTo>
                    <a:pt x="237532" y="10283"/>
                    <a:pt x="272696" y="-5417"/>
                    <a:pt x="301184" y="1664"/>
                  </a:cubicBezTo>
                  <a:cubicBezTo>
                    <a:pt x="329670" y="8745"/>
                    <a:pt x="352614" y="17850"/>
                    <a:pt x="365927" y="27440"/>
                  </a:cubicBezTo>
                  <a:cubicBezTo>
                    <a:pt x="405946" y="55765"/>
                    <a:pt x="429456" y="108936"/>
                    <a:pt x="443781" y="161499"/>
                  </a:cubicBezTo>
                  <a:cubicBezTo>
                    <a:pt x="426300" y="178887"/>
                    <a:pt x="405461" y="192568"/>
                    <a:pt x="382557" y="201721"/>
                  </a:cubicBezTo>
                  <a:lnTo>
                    <a:pt x="376245" y="457215"/>
                  </a:lnTo>
                  <a:lnTo>
                    <a:pt x="225150" y="534503"/>
                  </a:lnTo>
                  <a:lnTo>
                    <a:pt x="52730" y="447949"/>
                  </a:lnTo>
                  <a:lnTo>
                    <a:pt x="58881" y="198241"/>
                  </a:lnTo>
                  <a:cubicBezTo>
                    <a:pt x="58881" y="198241"/>
                    <a:pt x="4132" y="172748"/>
                    <a:pt x="126" y="163482"/>
                  </a:cubicBezTo>
                  <a:cubicBezTo>
                    <a:pt x="-3880" y="154216"/>
                    <a:pt x="25093" y="61228"/>
                    <a:pt x="73408" y="2800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4" name="任意多边形: 形状 43"/>
            <p:cNvSpPr/>
            <p:nvPr/>
          </p:nvSpPr>
          <p:spPr>
            <a:xfrm>
              <a:off x="7015271" y="7291813"/>
              <a:ext cx="133876" cy="287056"/>
            </a:xfrm>
            <a:custGeom>
              <a:avLst/>
              <a:gdLst>
                <a:gd name="connsiteX0" fmla="*/ 15786 w 133876"/>
                <a:gd name="connsiteY0" fmla="*/ -166 h 287056"/>
                <a:gd name="connsiteX1" fmla="*/ 109745 w 133876"/>
                <a:gd name="connsiteY1" fmla="*/ 286891 h 287056"/>
                <a:gd name="connsiteX2" fmla="*/ 131110 w 133876"/>
                <a:gd name="connsiteY2" fmla="*/ 224575 h 287056"/>
                <a:gd name="connsiteX3" fmla="*/ 80246 w 133876"/>
                <a:gd name="connsiteY3" fmla="*/ 38761 h 287056"/>
                <a:gd name="connsiteX4" fmla="*/ 15786 w 133876"/>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76" h="287056">
                  <a:moveTo>
                    <a:pt x="15786" y="-166"/>
                  </a:moveTo>
                  <a:cubicBezTo>
                    <a:pt x="15786" y="-166"/>
                    <a:pt x="-57617" y="203291"/>
                    <a:pt x="109745" y="286891"/>
                  </a:cubicBezTo>
                  <a:cubicBezTo>
                    <a:pt x="144463" y="282278"/>
                    <a:pt x="131110" y="224575"/>
                    <a:pt x="131110" y="224575"/>
                  </a:cubicBezTo>
                  <a:cubicBezTo>
                    <a:pt x="131110" y="224575"/>
                    <a:pt x="58274" y="208389"/>
                    <a:pt x="80246" y="38761"/>
                  </a:cubicBezTo>
                  <a:cubicBezTo>
                    <a:pt x="60135" y="22252"/>
                    <a:pt x="15786" y="-166"/>
                    <a:pt x="15786" y="-166"/>
                  </a:cubicBezTo>
                  <a:close/>
                </a:path>
              </a:pathLst>
            </a:custGeom>
            <a:gradFill>
              <a:gsLst>
                <a:gs pos="0">
                  <a:srgbClr val="FEBBBA"/>
                </a:gs>
                <a:gs pos="50000">
                  <a:srgbClr val="FEA6A4"/>
                </a:gs>
                <a:gs pos="100000">
                  <a:srgbClr val="FF928E"/>
                </a:gs>
              </a:gsLst>
              <a:lin ang="405072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5" name="任意多边形: 形状 44"/>
            <p:cNvSpPr/>
            <p:nvPr/>
          </p:nvSpPr>
          <p:spPr>
            <a:xfrm>
              <a:off x="7351160" y="7291813"/>
              <a:ext cx="126398" cy="287056"/>
            </a:xfrm>
            <a:custGeom>
              <a:avLst/>
              <a:gdLst>
                <a:gd name="connsiteX0" fmla="*/ 117603 w 126398"/>
                <a:gd name="connsiteY0" fmla="*/ -166 h 287056"/>
                <a:gd name="connsiteX1" fmla="*/ 23685 w 126398"/>
                <a:gd name="connsiteY1" fmla="*/ 286891 h 287056"/>
                <a:gd name="connsiteX2" fmla="*/ 2279 w 126398"/>
                <a:gd name="connsiteY2" fmla="*/ 224575 h 287056"/>
                <a:gd name="connsiteX3" fmla="*/ 53143 w 126398"/>
                <a:gd name="connsiteY3" fmla="*/ 38761 h 287056"/>
                <a:gd name="connsiteX4" fmla="*/ 117603 w 126398"/>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8" h="287056">
                  <a:moveTo>
                    <a:pt x="117603" y="-166"/>
                  </a:moveTo>
                  <a:cubicBezTo>
                    <a:pt x="117603" y="-166"/>
                    <a:pt x="168103" y="212193"/>
                    <a:pt x="23685" y="286891"/>
                  </a:cubicBezTo>
                  <a:cubicBezTo>
                    <a:pt x="-11075" y="282278"/>
                    <a:pt x="2279" y="224575"/>
                    <a:pt x="2279" y="224575"/>
                  </a:cubicBezTo>
                  <a:cubicBezTo>
                    <a:pt x="2279" y="224575"/>
                    <a:pt x="60872" y="195724"/>
                    <a:pt x="53143" y="38761"/>
                  </a:cubicBezTo>
                  <a:cubicBezTo>
                    <a:pt x="73092" y="22252"/>
                    <a:pt x="117603" y="-166"/>
                    <a:pt x="117603" y="-166"/>
                  </a:cubicBezTo>
                  <a:close/>
                </a:path>
              </a:pathLst>
            </a:custGeom>
            <a:gradFill>
              <a:gsLst>
                <a:gs pos="0">
                  <a:srgbClr val="FEBBBA"/>
                </a:gs>
                <a:gs pos="50000">
                  <a:srgbClr val="FEA6A4"/>
                </a:gs>
                <a:gs pos="100000">
                  <a:srgbClr val="FF928E"/>
                </a:gs>
              </a:gsLst>
              <a:lin ang="674935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6" name="任意多边形: 形状 45"/>
            <p:cNvSpPr/>
            <p:nvPr/>
          </p:nvSpPr>
          <p:spPr>
            <a:xfrm>
              <a:off x="7079331" y="7369425"/>
              <a:ext cx="331324" cy="223729"/>
            </a:xfrm>
            <a:custGeom>
              <a:avLst/>
              <a:gdLst>
                <a:gd name="connsiteX0" fmla="*/ 297618 w 331324"/>
                <a:gd name="connsiteY0" fmla="*/ 0 h 223729"/>
                <a:gd name="connsiteX1" fmla="*/ 331325 w 331324"/>
                <a:gd name="connsiteY1" fmla="*/ 0 h 223729"/>
                <a:gd name="connsiteX2" fmla="*/ 331325 w 331324"/>
                <a:gd name="connsiteY2" fmla="*/ 223729 h 223729"/>
                <a:gd name="connsiteX3" fmla="*/ 297618 w 331324"/>
                <a:gd name="connsiteY3" fmla="*/ 223729 h 223729"/>
                <a:gd name="connsiteX4" fmla="*/ 33707 w 331324"/>
                <a:gd name="connsiteY4" fmla="*/ 223729 h 223729"/>
                <a:gd name="connsiteX5" fmla="*/ 1 w 331324"/>
                <a:gd name="connsiteY5" fmla="*/ 223729 h 223729"/>
                <a:gd name="connsiteX6" fmla="*/ 1 w 331324"/>
                <a:gd name="connsiteY6" fmla="*/ 0 h 223729"/>
                <a:gd name="connsiteX7" fmla="*/ 33707 w 331324"/>
                <a:gd name="connsiteY7" fmla="*/ 0 h 22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24" h="223729">
                  <a:moveTo>
                    <a:pt x="297618" y="0"/>
                  </a:moveTo>
                  <a:cubicBezTo>
                    <a:pt x="316234" y="0"/>
                    <a:pt x="331325" y="0"/>
                    <a:pt x="331325" y="0"/>
                  </a:cubicBezTo>
                  <a:lnTo>
                    <a:pt x="331325" y="223729"/>
                  </a:lnTo>
                  <a:cubicBezTo>
                    <a:pt x="331325" y="223729"/>
                    <a:pt x="316233" y="223729"/>
                    <a:pt x="297618" y="223729"/>
                  </a:cubicBezTo>
                  <a:lnTo>
                    <a:pt x="33707" y="223729"/>
                  </a:lnTo>
                  <a:cubicBezTo>
                    <a:pt x="15091" y="223729"/>
                    <a:pt x="1" y="223729"/>
                    <a:pt x="1" y="223729"/>
                  </a:cubicBezTo>
                  <a:lnTo>
                    <a:pt x="1" y="0"/>
                  </a:lnTo>
                  <a:cubicBezTo>
                    <a:pt x="1" y="0"/>
                    <a:pt x="15092" y="0"/>
                    <a:pt x="33707" y="0"/>
                  </a:cubicBezTo>
                  <a:close/>
                </a:path>
              </a:pathLst>
            </a:custGeom>
            <a:gradFill>
              <a:gsLst>
                <a:gs pos="0">
                  <a:schemeClr val="accent4">
                    <a:lumMod val="90000"/>
                    <a:lumOff val="10000"/>
                  </a:schemeClr>
                </a:gs>
                <a:gs pos="70000">
                  <a:schemeClr val="accent4"/>
                </a:gs>
              </a:gsLst>
              <a:lin ang="364474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7" name="任意多边形: 形状 46"/>
            <p:cNvSpPr/>
            <p:nvPr/>
          </p:nvSpPr>
          <p:spPr>
            <a:xfrm>
              <a:off x="7420934" y="7654186"/>
              <a:ext cx="150683" cy="74039"/>
            </a:xfrm>
            <a:custGeom>
              <a:avLst/>
              <a:gdLst>
                <a:gd name="connsiteX0" fmla="*/ 134788 w 150683"/>
                <a:gd name="connsiteY0" fmla="*/ 5124 h 74039"/>
                <a:gd name="connsiteX1" fmla="*/ 9347 w 150683"/>
                <a:gd name="connsiteY1" fmla="*/ 1077 h 74039"/>
                <a:gd name="connsiteX2" fmla="*/ 5787 w 150683"/>
                <a:gd name="connsiteY2" fmla="*/ 10748 h 74039"/>
                <a:gd name="connsiteX3" fmla="*/ -242 w 150683"/>
                <a:gd name="connsiteY3" fmla="*/ 58861 h 74039"/>
                <a:gd name="connsiteX4" fmla="*/ 124348 w 150683"/>
                <a:gd name="connsiteY4" fmla="*/ 73873 h 74039"/>
                <a:gd name="connsiteX5" fmla="*/ 135921 w 150683"/>
                <a:gd name="connsiteY5" fmla="*/ 72134 h 74039"/>
                <a:gd name="connsiteX6" fmla="*/ 139562 w 150683"/>
                <a:gd name="connsiteY6" fmla="*/ 68573 h 74039"/>
                <a:gd name="connsiteX7" fmla="*/ 134788 w 150683"/>
                <a:gd name="connsiteY7" fmla="*/ 5124 h 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83" h="74039">
                  <a:moveTo>
                    <a:pt x="134788" y="5124"/>
                  </a:moveTo>
                  <a:cubicBezTo>
                    <a:pt x="96873" y="-3576"/>
                    <a:pt x="9347" y="1077"/>
                    <a:pt x="9347" y="1077"/>
                  </a:cubicBezTo>
                  <a:lnTo>
                    <a:pt x="5787" y="10748"/>
                  </a:lnTo>
                  <a:lnTo>
                    <a:pt x="-242" y="58861"/>
                  </a:lnTo>
                  <a:cubicBezTo>
                    <a:pt x="-242" y="58861"/>
                    <a:pt x="83236" y="73914"/>
                    <a:pt x="124348" y="73873"/>
                  </a:cubicBezTo>
                  <a:cubicBezTo>
                    <a:pt x="128273" y="73881"/>
                    <a:pt x="132158" y="73295"/>
                    <a:pt x="135921" y="72134"/>
                  </a:cubicBezTo>
                  <a:cubicBezTo>
                    <a:pt x="137216" y="71021"/>
                    <a:pt x="138429" y="69831"/>
                    <a:pt x="139562" y="68573"/>
                  </a:cubicBezTo>
                  <a:cubicBezTo>
                    <a:pt x="157084" y="49392"/>
                    <a:pt x="151945" y="21391"/>
                    <a:pt x="134788" y="5124"/>
                  </a:cubicBezTo>
                  <a:close/>
                </a:path>
              </a:pathLst>
            </a:custGeom>
            <a:gradFill>
              <a:gsLst>
                <a:gs pos="0">
                  <a:schemeClr val="accent4">
                    <a:lumMod val="90000"/>
                    <a:lumOff val="10000"/>
                  </a:schemeClr>
                </a:gs>
                <a:gs pos="70000">
                  <a:schemeClr val="accent4"/>
                </a:gs>
              </a:gsLst>
              <a:lin ang="264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8" name="任意多边形: 形状 47"/>
            <p:cNvSpPr/>
            <p:nvPr/>
          </p:nvSpPr>
          <p:spPr>
            <a:xfrm>
              <a:off x="7400378" y="7652758"/>
              <a:ext cx="48275" cy="60619"/>
            </a:xfrm>
            <a:custGeom>
              <a:avLst/>
              <a:gdLst>
                <a:gd name="connsiteX0" fmla="*/ 4613 w 48275"/>
                <a:gd name="connsiteY0" fmla="*/ -166 h 60619"/>
                <a:gd name="connsiteX1" fmla="*/ 19464 w 48275"/>
                <a:gd name="connsiteY1" fmla="*/ 482 h 60619"/>
                <a:gd name="connsiteX2" fmla="*/ 40303 w 48275"/>
                <a:gd name="connsiteY2" fmla="*/ 11245 h 60619"/>
                <a:gd name="connsiteX3" fmla="*/ 47951 w 48275"/>
                <a:gd name="connsiteY3" fmla="*/ 35524 h 60619"/>
                <a:gd name="connsiteX4" fmla="*/ 39858 w 48275"/>
                <a:gd name="connsiteY4" fmla="*/ 53814 h 60619"/>
                <a:gd name="connsiteX5" fmla="*/ 22498 w 48275"/>
                <a:gd name="connsiteY5" fmla="*/ 60410 h 60619"/>
                <a:gd name="connsiteX6" fmla="*/ -242 w 48275"/>
                <a:gd name="connsiteY6" fmla="*/ 58791 h 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5" h="60619">
                  <a:moveTo>
                    <a:pt x="4613" y="-166"/>
                  </a:moveTo>
                  <a:lnTo>
                    <a:pt x="19464" y="482"/>
                  </a:lnTo>
                  <a:cubicBezTo>
                    <a:pt x="27638" y="890"/>
                    <a:pt x="35245" y="4816"/>
                    <a:pt x="40303" y="11245"/>
                  </a:cubicBezTo>
                  <a:cubicBezTo>
                    <a:pt x="45806" y="18092"/>
                    <a:pt x="48558" y="26759"/>
                    <a:pt x="47951" y="35524"/>
                  </a:cubicBezTo>
                  <a:cubicBezTo>
                    <a:pt x="47628" y="42415"/>
                    <a:pt x="44754" y="48938"/>
                    <a:pt x="39858" y="53814"/>
                  </a:cubicBezTo>
                  <a:cubicBezTo>
                    <a:pt x="35286" y="58411"/>
                    <a:pt x="28973" y="60815"/>
                    <a:pt x="22498" y="60410"/>
                  </a:cubicBezTo>
                  <a:lnTo>
                    <a:pt x="-242" y="58791"/>
                  </a:lnTo>
                  <a:close/>
                </a:path>
              </a:pathLst>
            </a:custGeom>
            <a:gradFill>
              <a:gsLst>
                <a:gs pos="0">
                  <a:srgbClr val="FEBBBA"/>
                </a:gs>
                <a:gs pos="50000">
                  <a:srgbClr val="FEA6A4"/>
                </a:gs>
                <a:gs pos="100000">
                  <a:srgbClr val="FF928E"/>
                </a:gs>
              </a:gsLst>
              <a:lin ang="661586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9" name="任意多边形: 形状 48"/>
            <p:cNvSpPr/>
            <p:nvPr/>
          </p:nvSpPr>
          <p:spPr>
            <a:xfrm>
              <a:off x="6889746" y="7651517"/>
              <a:ext cx="150010" cy="72512"/>
            </a:xfrm>
            <a:custGeom>
              <a:avLst/>
              <a:gdLst>
                <a:gd name="connsiteX0" fmla="*/ 16276 w 150010"/>
                <a:gd name="connsiteY0" fmla="*/ 3179 h 72512"/>
                <a:gd name="connsiteX1" fmla="*/ 141716 w 150010"/>
                <a:gd name="connsiteY1" fmla="*/ 3179 h 72512"/>
                <a:gd name="connsiteX2" fmla="*/ 145034 w 150010"/>
                <a:gd name="connsiteY2" fmla="*/ 12931 h 72512"/>
                <a:gd name="connsiteX3" fmla="*/ 149769 w 150010"/>
                <a:gd name="connsiteY3" fmla="*/ 61084 h 72512"/>
                <a:gd name="connsiteX4" fmla="*/ 24854 w 150010"/>
                <a:gd name="connsiteY4" fmla="*/ 72253 h 72512"/>
                <a:gd name="connsiteX5" fmla="*/ 13362 w 150010"/>
                <a:gd name="connsiteY5" fmla="*/ 70189 h 72512"/>
                <a:gd name="connsiteX6" fmla="*/ 9801 w 150010"/>
                <a:gd name="connsiteY6" fmla="*/ 66506 h 72512"/>
                <a:gd name="connsiteX7" fmla="*/ 16276 w 150010"/>
                <a:gd name="connsiteY7" fmla="*/ 3179 h 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0" h="72512">
                  <a:moveTo>
                    <a:pt x="16276" y="3179"/>
                  </a:moveTo>
                  <a:cubicBezTo>
                    <a:pt x="54393" y="-4347"/>
                    <a:pt x="141716" y="3179"/>
                    <a:pt x="141716" y="3179"/>
                  </a:cubicBezTo>
                  <a:lnTo>
                    <a:pt x="145034" y="12931"/>
                  </a:lnTo>
                  <a:lnTo>
                    <a:pt x="149769" y="61084"/>
                  </a:lnTo>
                  <a:cubicBezTo>
                    <a:pt x="149769" y="61084"/>
                    <a:pt x="65966" y="73547"/>
                    <a:pt x="24854" y="72253"/>
                  </a:cubicBezTo>
                  <a:cubicBezTo>
                    <a:pt x="20929" y="72143"/>
                    <a:pt x="17085" y="71447"/>
                    <a:pt x="13362" y="70189"/>
                  </a:cubicBezTo>
                  <a:cubicBezTo>
                    <a:pt x="12108" y="69023"/>
                    <a:pt x="10934" y="67793"/>
                    <a:pt x="9801" y="66506"/>
                  </a:cubicBezTo>
                  <a:cubicBezTo>
                    <a:pt x="-6991" y="46760"/>
                    <a:pt x="-1286" y="18920"/>
                    <a:pt x="16276" y="3179"/>
                  </a:cubicBezTo>
                  <a:close/>
                </a:path>
              </a:pathLst>
            </a:custGeom>
            <a:gradFill>
              <a:gsLst>
                <a:gs pos="0">
                  <a:schemeClr val="accent4">
                    <a:lumMod val="90000"/>
                    <a:lumOff val="10000"/>
                  </a:schemeClr>
                </a:gs>
                <a:gs pos="70000">
                  <a:schemeClr val="accent4"/>
                </a:gs>
              </a:gsLst>
              <a:lin ang="1086874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0" name="任意多边形: 形状 49"/>
            <p:cNvSpPr/>
            <p:nvPr/>
          </p:nvSpPr>
          <p:spPr>
            <a:xfrm>
              <a:off x="7013060" y="7652799"/>
              <a:ext cx="47535" cy="59616"/>
            </a:xfrm>
            <a:custGeom>
              <a:avLst/>
              <a:gdLst>
                <a:gd name="connsiteX0" fmla="*/ 43814 w 47535"/>
                <a:gd name="connsiteY0" fmla="*/ -166 h 59616"/>
                <a:gd name="connsiteX1" fmla="*/ 28964 w 47535"/>
                <a:gd name="connsiteY1" fmla="*/ -166 h 59616"/>
                <a:gd name="connsiteX2" fmla="*/ 7881 w 47535"/>
                <a:gd name="connsiteY2" fmla="*/ 9950 h 59616"/>
                <a:gd name="connsiteX3" fmla="*/ -212 w 47535"/>
                <a:gd name="connsiteY3" fmla="*/ 33784 h 59616"/>
                <a:gd name="connsiteX4" fmla="*/ 7355 w 47535"/>
                <a:gd name="connsiteY4" fmla="*/ 52317 h 59616"/>
                <a:gd name="connsiteX5" fmla="*/ 24553 w 47535"/>
                <a:gd name="connsiteY5" fmla="*/ 59439 h 59616"/>
                <a:gd name="connsiteX6" fmla="*/ 47294 w 47535"/>
                <a:gd name="connsiteY6" fmla="*/ 58508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5" h="59616">
                  <a:moveTo>
                    <a:pt x="43814" y="-166"/>
                  </a:moveTo>
                  <a:lnTo>
                    <a:pt x="28964" y="-166"/>
                  </a:lnTo>
                  <a:cubicBezTo>
                    <a:pt x="20790" y="12"/>
                    <a:pt x="13142" y="3699"/>
                    <a:pt x="7881" y="9950"/>
                  </a:cubicBezTo>
                  <a:cubicBezTo>
                    <a:pt x="2338" y="16615"/>
                    <a:pt x="-576" y="25108"/>
                    <a:pt x="-212" y="33784"/>
                  </a:cubicBezTo>
                  <a:cubicBezTo>
                    <a:pt x="-90" y="40687"/>
                    <a:pt x="2621" y="47291"/>
                    <a:pt x="7355" y="52317"/>
                  </a:cubicBezTo>
                  <a:cubicBezTo>
                    <a:pt x="11807" y="57059"/>
                    <a:pt x="18078" y="59653"/>
                    <a:pt x="24553" y="59439"/>
                  </a:cubicBezTo>
                  <a:lnTo>
                    <a:pt x="47294" y="58508"/>
                  </a:lnTo>
                  <a:close/>
                </a:path>
              </a:pathLst>
            </a:custGeom>
            <a:gradFill>
              <a:gsLst>
                <a:gs pos="0">
                  <a:srgbClr val="FEBBBA"/>
                </a:gs>
                <a:gs pos="50000">
                  <a:srgbClr val="FEA6A4"/>
                </a:gs>
                <a:gs pos="100000">
                  <a:srgbClr val="FF928E"/>
                </a:gs>
              </a:gsLst>
              <a:lin ang="661590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1" name="任意多边形: 形状 50"/>
            <p:cNvSpPr/>
            <p:nvPr/>
          </p:nvSpPr>
          <p:spPr>
            <a:xfrm>
              <a:off x="7044289" y="7471677"/>
              <a:ext cx="528705" cy="247524"/>
            </a:xfrm>
            <a:custGeom>
              <a:avLst/>
              <a:gdLst>
                <a:gd name="connsiteX0" fmla="*/ 522035 w 528705"/>
                <a:gd name="connsiteY0" fmla="*/ 37226 h 247524"/>
                <a:gd name="connsiteX1" fmla="*/ 426984 w 528705"/>
                <a:gd name="connsiteY1" fmla="*/ 9750 h 247524"/>
                <a:gd name="connsiteX2" fmla="*/ -242 w 528705"/>
                <a:gd name="connsiteY2" fmla="*/ 177678 h 247524"/>
                <a:gd name="connsiteX3" fmla="*/ 9064 w 528705"/>
                <a:gd name="connsiteY3" fmla="*/ 234734 h 247524"/>
                <a:gd name="connsiteX4" fmla="*/ 9064 w 528705"/>
                <a:gd name="connsiteY4" fmla="*/ 247359 h 247524"/>
                <a:gd name="connsiteX5" fmla="*/ 471737 w 528705"/>
                <a:gd name="connsiteY5" fmla="*/ 143445 h 247524"/>
                <a:gd name="connsiteX6" fmla="*/ 522035 w 528705"/>
                <a:gd name="connsiteY6" fmla="*/ 37226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5" h="247524">
                  <a:moveTo>
                    <a:pt x="522035" y="37226"/>
                  </a:moveTo>
                  <a:cubicBezTo>
                    <a:pt x="504838" y="-2349"/>
                    <a:pt x="462795" y="-8742"/>
                    <a:pt x="426984" y="9750"/>
                  </a:cubicBezTo>
                  <a:cubicBezTo>
                    <a:pt x="426376" y="10559"/>
                    <a:pt x="199693" y="126733"/>
                    <a:pt x="-242" y="177678"/>
                  </a:cubicBezTo>
                  <a:cubicBezTo>
                    <a:pt x="5422" y="196191"/>
                    <a:pt x="8538" y="215383"/>
                    <a:pt x="9064" y="234734"/>
                  </a:cubicBezTo>
                  <a:cubicBezTo>
                    <a:pt x="9064" y="238780"/>
                    <a:pt x="9064" y="243231"/>
                    <a:pt x="9064" y="247359"/>
                  </a:cubicBezTo>
                  <a:cubicBezTo>
                    <a:pt x="162385" y="239508"/>
                    <a:pt x="328736" y="188361"/>
                    <a:pt x="471737" y="143445"/>
                  </a:cubicBezTo>
                  <a:cubicBezTo>
                    <a:pt x="515844" y="129161"/>
                    <a:pt x="541094" y="81089"/>
                    <a:pt x="522035" y="37226"/>
                  </a:cubicBezTo>
                  <a:close/>
                </a:path>
              </a:pathLst>
            </a:custGeom>
            <a:gradFill>
              <a:gsLst>
                <a:gs pos="0">
                  <a:schemeClr val="accent4">
                    <a:lumMod val="90000"/>
                    <a:lumOff val="10000"/>
                  </a:schemeClr>
                </a:gs>
                <a:gs pos="70000">
                  <a:schemeClr val="accent4"/>
                </a:gs>
              </a:gsLst>
              <a:lin ang="33095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2" name="任意多边形: 形状 51"/>
            <p:cNvSpPr/>
            <p:nvPr/>
          </p:nvSpPr>
          <p:spPr>
            <a:xfrm>
              <a:off x="6919491" y="7466269"/>
              <a:ext cx="500592" cy="248279"/>
            </a:xfrm>
            <a:custGeom>
              <a:avLst/>
              <a:gdLst>
                <a:gd name="connsiteX0" fmla="*/ 486593 w 500592"/>
                <a:gd name="connsiteY0" fmla="*/ 243136 h 248279"/>
                <a:gd name="connsiteX1" fmla="*/ 499501 w 500592"/>
                <a:gd name="connsiteY1" fmla="*/ 181387 h 248279"/>
                <a:gd name="connsiteX2" fmla="*/ 500351 w 500592"/>
                <a:gd name="connsiteY2" fmla="*/ 178797 h 248279"/>
                <a:gd name="connsiteX3" fmla="*/ 454828 w 500592"/>
                <a:gd name="connsiteY3" fmla="*/ 163906 h 248279"/>
                <a:gd name="connsiteX4" fmla="*/ 101208 w 500592"/>
                <a:gd name="connsiteY4" fmla="*/ 9776 h 248279"/>
                <a:gd name="connsiteX5" fmla="*/ 2555 w 500592"/>
                <a:gd name="connsiteY5" fmla="*/ 50241 h 248279"/>
                <a:gd name="connsiteX6" fmla="*/ 54512 w 500592"/>
                <a:gd name="connsiteY6" fmla="*/ 141570 h 248279"/>
                <a:gd name="connsiteX7" fmla="*/ 146731 w 500592"/>
                <a:gd name="connsiteY7" fmla="*/ 181104 h 248279"/>
                <a:gd name="connsiteX8" fmla="*/ 486836 w 500592"/>
                <a:gd name="connsiteY8" fmla="*/ 248113 h 248279"/>
                <a:gd name="connsiteX9" fmla="*/ 486593 w 500592"/>
                <a:gd name="connsiteY9" fmla="*/ 243136 h 2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592" h="248279">
                  <a:moveTo>
                    <a:pt x="486593" y="243136"/>
                  </a:moveTo>
                  <a:cubicBezTo>
                    <a:pt x="485825" y="221811"/>
                    <a:pt x="490275" y="200620"/>
                    <a:pt x="499501" y="181387"/>
                  </a:cubicBezTo>
                  <a:cubicBezTo>
                    <a:pt x="499744" y="180497"/>
                    <a:pt x="500068" y="179647"/>
                    <a:pt x="500351" y="178797"/>
                  </a:cubicBezTo>
                  <a:cubicBezTo>
                    <a:pt x="488940" y="175277"/>
                    <a:pt x="474170" y="170462"/>
                    <a:pt x="454828" y="163906"/>
                  </a:cubicBezTo>
                  <a:cubicBezTo>
                    <a:pt x="312878" y="115349"/>
                    <a:pt x="204555" y="66265"/>
                    <a:pt x="101208" y="9776"/>
                  </a:cubicBezTo>
                  <a:cubicBezTo>
                    <a:pt x="61067" y="-12155"/>
                    <a:pt x="15423" y="2574"/>
                    <a:pt x="2555" y="50241"/>
                  </a:cubicBezTo>
                  <a:cubicBezTo>
                    <a:pt x="-8937" y="92648"/>
                    <a:pt x="16273" y="128864"/>
                    <a:pt x="54512" y="141570"/>
                  </a:cubicBezTo>
                  <a:cubicBezTo>
                    <a:pt x="168946" y="179647"/>
                    <a:pt x="109341" y="169086"/>
                    <a:pt x="146731" y="181104"/>
                  </a:cubicBezTo>
                  <a:cubicBezTo>
                    <a:pt x="247083" y="212140"/>
                    <a:pt x="371957" y="240385"/>
                    <a:pt x="486836" y="248113"/>
                  </a:cubicBezTo>
                  <a:cubicBezTo>
                    <a:pt x="486755" y="246333"/>
                    <a:pt x="486634" y="244755"/>
                    <a:pt x="486593" y="243136"/>
                  </a:cubicBezTo>
                  <a:close/>
                </a:path>
              </a:pathLst>
            </a:custGeom>
            <a:gradFill>
              <a:gsLst>
                <a:gs pos="0">
                  <a:schemeClr val="accent4">
                    <a:lumMod val="90000"/>
                    <a:lumOff val="10000"/>
                  </a:schemeClr>
                </a:gs>
                <a:gs pos="70000">
                  <a:schemeClr val="accent4"/>
                </a:gs>
              </a:gsLst>
              <a:lin ang="1307493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3" name="任意多边形: 形状 52"/>
            <p:cNvSpPr/>
            <p:nvPr/>
          </p:nvSpPr>
          <p:spPr>
            <a:xfrm>
              <a:off x="7158156" y="7065576"/>
              <a:ext cx="171610" cy="130520"/>
            </a:xfrm>
            <a:custGeom>
              <a:avLst/>
              <a:gdLst>
                <a:gd name="connsiteX0" fmla="*/ -242 w 171610"/>
                <a:gd name="connsiteY0" fmla="*/ 65589 h 130520"/>
                <a:gd name="connsiteX1" fmla="*/ 89144 w 171610"/>
                <a:gd name="connsiteY1" fmla="*/ 130333 h 130520"/>
                <a:gd name="connsiteX2" fmla="*/ 171369 w 171610"/>
                <a:gd name="connsiteY2" fmla="*/ 65347 h 130520"/>
                <a:gd name="connsiteX3" fmla="*/ 122042 w 171610"/>
                <a:gd name="connsiteY3" fmla="*/ 54785 h 130520"/>
                <a:gd name="connsiteX4" fmla="*/ 117995 w 171610"/>
                <a:gd name="connsiteY4" fmla="*/ -166 h 130520"/>
                <a:gd name="connsiteX5" fmla="*/ 43823 w 171610"/>
                <a:gd name="connsiteY5" fmla="*/ 5337 h 130520"/>
                <a:gd name="connsiteX6" fmla="*/ 42448 w 171610"/>
                <a:gd name="connsiteY6" fmla="*/ 57537 h 1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0" h="130520">
                  <a:moveTo>
                    <a:pt x="-242" y="65589"/>
                  </a:moveTo>
                  <a:cubicBezTo>
                    <a:pt x="-242" y="65589"/>
                    <a:pt x="15013" y="131749"/>
                    <a:pt x="89144" y="130333"/>
                  </a:cubicBezTo>
                  <a:cubicBezTo>
                    <a:pt x="164610" y="128957"/>
                    <a:pt x="171369" y="65347"/>
                    <a:pt x="171369" y="65347"/>
                  </a:cubicBezTo>
                  <a:lnTo>
                    <a:pt x="122042" y="54785"/>
                  </a:lnTo>
                  <a:lnTo>
                    <a:pt x="117995" y="-166"/>
                  </a:lnTo>
                  <a:lnTo>
                    <a:pt x="43823" y="5337"/>
                  </a:lnTo>
                  <a:lnTo>
                    <a:pt x="42448" y="57537"/>
                  </a:lnTo>
                  <a:close/>
                </a:path>
              </a:pathLst>
            </a:custGeom>
            <a:gradFill>
              <a:gsLst>
                <a:gs pos="0">
                  <a:srgbClr val="FEBBBA"/>
                </a:gs>
                <a:gs pos="50000">
                  <a:srgbClr val="FEA6A4"/>
                </a:gs>
                <a:gs pos="100000">
                  <a:srgbClr val="FF928E"/>
                </a:gs>
              </a:gsLst>
              <a:lin ang="1616024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4" name="任意多边形: 形状 53"/>
            <p:cNvSpPr/>
            <p:nvPr/>
          </p:nvSpPr>
          <p:spPr>
            <a:xfrm>
              <a:off x="7179069" y="6909948"/>
              <a:ext cx="154094" cy="208401"/>
            </a:xfrm>
            <a:custGeom>
              <a:avLst/>
              <a:gdLst>
                <a:gd name="connsiteX0" fmla="*/ 33230 w 154094"/>
                <a:gd name="connsiteY0" fmla="*/ -166 h 208401"/>
                <a:gd name="connsiteX1" fmla="*/ 49092 w 154094"/>
                <a:gd name="connsiteY1" fmla="*/ 204424 h 208401"/>
                <a:gd name="connsiteX2" fmla="*/ 151508 w 154094"/>
                <a:gd name="connsiteY2" fmla="*/ 57820 h 208401"/>
                <a:gd name="connsiteX3" fmla="*/ 117396 w 154094"/>
                <a:gd name="connsiteY3" fmla="*/ 7078 h 208401"/>
              </a:gdLst>
              <a:ahLst/>
              <a:cxnLst>
                <a:cxn ang="0">
                  <a:pos x="connsiteX0" y="connsiteY0"/>
                </a:cxn>
                <a:cxn ang="0">
                  <a:pos x="connsiteX1" y="connsiteY1"/>
                </a:cxn>
                <a:cxn ang="0">
                  <a:pos x="connsiteX2" y="connsiteY2"/>
                </a:cxn>
                <a:cxn ang="0">
                  <a:pos x="connsiteX3" y="connsiteY3"/>
                </a:cxn>
              </a:cxnLst>
              <a:rect l="l" t="t" r="r" b="b"/>
              <a:pathLst>
                <a:path w="154094" h="208401">
                  <a:moveTo>
                    <a:pt x="33230" y="-166"/>
                  </a:moveTo>
                  <a:cubicBezTo>
                    <a:pt x="33230" y="-166"/>
                    <a:pt x="-51746" y="164485"/>
                    <a:pt x="49092" y="204424"/>
                  </a:cubicBezTo>
                  <a:cubicBezTo>
                    <a:pt x="120188" y="232749"/>
                    <a:pt x="164820" y="95169"/>
                    <a:pt x="151508" y="57820"/>
                  </a:cubicBezTo>
                  <a:cubicBezTo>
                    <a:pt x="130952" y="239"/>
                    <a:pt x="117396" y="7078"/>
                    <a:pt x="117396" y="7078"/>
                  </a:cubicBezTo>
                  <a:close/>
                </a:path>
              </a:pathLst>
            </a:custGeom>
            <a:gradFill>
              <a:gsLst>
                <a:gs pos="0">
                  <a:srgbClr val="FEBBBA"/>
                </a:gs>
                <a:gs pos="50000">
                  <a:srgbClr val="FEA6A4"/>
                </a:gs>
                <a:gs pos="100000">
                  <a:srgbClr val="FF928E"/>
                </a:gs>
              </a:gsLst>
              <a:lin ang="168963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5" name="任意多边形: 形状 54"/>
            <p:cNvSpPr/>
            <p:nvPr/>
          </p:nvSpPr>
          <p:spPr>
            <a:xfrm>
              <a:off x="7138689" y="6841617"/>
              <a:ext cx="230701" cy="187068"/>
            </a:xfrm>
            <a:custGeom>
              <a:avLst/>
              <a:gdLst>
                <a:gd name="connsiteX0" fmla="*/ 212322 w 230701"/>
                <a:gd name="connsiteY0" fmla="*/ 53154 h 187068"/>
                <a:gd name="connsiteX1" fmla="*/ 155227 w 230701"/>
                <a:gd name="connsiteY1" fmla="*/ 134083 h 187068"/>
                <a:gd name="connsiteX2" fmla="*/ 57302 w 230701"/>
                <a:gd name="connsiteY2" fmla="*/ 130037 h 187068"/>
                <a:gd name="connsiteX3" fmla="*/ 23919 w 230701"/>
                <a:gd name="connsiteY3" fmla="*/ 178594 h 187068"/>
                <a:gd name="connsiteX4" fmla="*/ 16150 w 230701"/>
                <a:gd name="connsiteY4" fmla="*/ 56512 h 187068"/>
                <a:gd name="connsiteX5" fmla="*/ 78627 w 230701"/>
                <a:gd name="connsiteY5" fmla="*/ 8278 h 187068"/>
                <a:gd name="connsiteX6" fmla="*/ 169592 w 230701"/>
                <a:gd name="connsiteY6" fmla="*/ 4596 h 187068"/>
                <a:gd name="connsiteX7" fmla="*/ 212322 w 230701"/>
                <a:gd name="connsiteY7" fmla="*/ 53154 h 18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01" h="187068">
                  <a:moveTo>
                    <a:pt x="212322" y="53154"/>
                  </a:moveTo>
                  <a:cubicBezTo>
                    <a:pt x="254325" y="64727"/>
                    <a:pt x="218432" y="155813"/>
                    <a:pt x="155227" y="134083"/>
                  </a:cubicBezTo>
                  <a:cubicBezTo>
                    <a:pt x="92021" y="112353"/>
                    <a:pt x="67135" y="112880"/>
                    <a:pt x="57302" y="130037"/>
                  </a:cubicBezTo>
                  <a:cubicBezTo>
                    <a:pt x="47470" y="147194"/>
                    <a:pt x="45163" y="209064"/>
                    <a:pt x="23919" y="178594"/>
                  </a:cubicBezTo>
                  <a:cubicBezTo>
                    <a:pt x="490" y="145211"/>
                    <a:pt x="-12499" y="78121"/>
                    <a:pt x="16150" y="56512"/>
                  </a:cubicBezTo>
                  <a:cubicBezTo>
                    <a:pt x="41845" y="37211"/>
                    <a:pt x="47834" y="7226"/>
                    <a:pt x="78627" y="8278"/>
                  </a:cubicBezTo>
                  <a:cubicBezTo>
                    <a:pt x="119537" y="9654"/>
                    <a:pt x="151140" y="-8474"/>
                    <a:pt x="169592" y="4596"/>
                  </a:cubicBezTo>
                  <a:cubicBezTo>
                    <a:pt x="190796" y="19932"/>
                    <a:pt x="181448" y="44656"/>
                    <a:pt x="212322" y="53154"/>
                  </a:cubicBezTo>
                  <a:close/>
                </a:path>
              </a:pathLst>
            </a:custGeom>
            <a:gradFill>
              <a:gsLst>
                <a:gs pos="0">
                  <a:schemeClr val="accent4">
                    <a:lumMod val="90000"/>
                    <a:lumOff val="10000"/>
                  </a:schemeClr>
                </a:gs>
                <a:gs pos="70000">
                  <a:schemeClr val="accent4"/>
                </a:gs>
              </a:gsLst>
              <a:lin ang="750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6" name="任意多边形: 形状 55"/>
            <p:cNvSpPr/>
            <p:nvPr/>
          </p:nvSpPr>
          <p:spPr>
            <a:xfrm>
              <a:off x="7170778" y="6978762"/>
              <a:ext cx="23883" cy="53580"/>
            </a:xfrm>
            <a:custGeom>
              <a:avLst/>
              <a:gdLst>
                <a:gd name="connsiteX0" fmla="*/ 21288 w 23883"/>
                <a:gd name="connsiteY0" fmla="*/ 7418 h 53580"/>
                <a:gd name="connsiteX1" fmla="*/ 287 w 23883"/>
                <a:gd name="connsiteY1" fmla="*/ 11464 h 53580"/>
                <a:gd name="connsiteX2" fmla="*/ 17605 w 23883"/>
                <a:gd name="connsiteY2" fmla="*/ 48651 h 53580"/>
                <a:gd name="connsiteX3" fmla="*/ 21288 w 23883"/>
                <a:gd name="connsiteY3" fmla="*/ 7418 h 53580"/>
              </a:gdLst>
              <a:ahLst/>
              <a:cxnLst>
                <a:cxn ang="0">
                  <a:pos x="connsiteX0" y="connsiteY0"/>
                </a:cxn>
                <a:cxn ang="0">
                  <a:pos x="connsiteX1" y="connsiteY1"/>
                </a:cxn>
                <a:cxn ang="0">
                  <a:pos x="connsiteX2" y="connsiteY2"/>
                </a:cxn>
                <a:cxn ang="0">
                  <a:pos x="connsiteX3" y="connsiteY3"/>
                </a:cxn>
              </a:cxnLst>
              <a:rect l="l" t="t" r="r" b="b"/>
              <a:pathLst>
                <a:path w="23883" h="53580">
                  <a:moveTo>
                    <a:pt x="21288" y="7418"/>
                  </a:moveTo>
                  <a:cubicBezTo>
                    <a:pt x="21288" y="7418"/>
                    <a:pt x="3160" y="-12086"/>
                    <a:pt x="287" y="11464"/>
                  </a:cubicBezTo>
                  <a:cubicBezTo>
                    <a:pt x="-2587" y="35015"/>
                    <a:pt x="6680" y="65241"/>
                    <a:pt x="17605" y="48651"/>
                  </a:cubicBezTo>
                  <a:cubicBezTo>
                    <a:pt x="28531" y="32061"/>
                    <a:pt x="21288" y="7418"/>
                    <a:pt x="21288" y="7418"/>
                  </a:cubicBezTo>
                  <a:close/>
                </a:path>
              </a:pathLst>
            </a:custGeom>
            <a:gradFill>
              <a:gsLst>
                <a:gs pos="0">
                  <a:srgbClr val="FEBBBA"/>
                </a:gs>
                <a:gs pos="50000">
                  <a:srgbClr val="FEA6A4"/>
                </a:gs>
                <a:gs pos="100000">
                  <a:srgbClr val="FF928E"/>
                </a:gs>
              </a:gsLst>
              <a:lin ang="158830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7" name="任意多边形: 形状 56"/>
            <p:cNvSpPr/>
            <p:nvPr/>
          </p:nvSpPr>
          <p:spPr>
            <a:xfrm>
              <a:off x="7223067" y="7410393"/>
              <a:ext cx="41754" cy="44083"/>
            </a:xfrm>
            <a:custGeom>
              <a:avLst/>
              <a:gdLst>
                <a:gd name="connsiteX0" fmla="*/ 41228 w 41754"/>
                <a:gd name="connsiteY0" fmla="*/ 19401 h 44083"/>
                <a:gd name="connsiteX1" fmla="*/ 24760 w 41754"/>
                <a:gd name="connsiteY1" fmla="*/ 43680 h 44083"/>
                <a:gd name="connsiteX2" fmla="*/ 76 w 41754"/>
                <a:gd name="connsiteY2" fmla="*/ 25390 h 44083"/>
                <a:gd name="connsiteX3" fmla="*/ 15615 w 41754"/>
                <a:gd name="connsiteY3" fmla="*/ -22 h 44083"/>
                <a:gd name="connsiteX4" fmla="*/ 41228 w 41754"/>
                <a:gd name="connsiteY4" fmla="*/ 19401 h 4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 h="44083">
                  <a:moveTo>
                    <a:pt x="41228" y="19401"/>
                  </a:moveTo>
                  <a:cubicBezTo>
                    <a:pt x="42969" y="31298"/>
                    <a:pt x="36615" y="42061"/>
                    <a:pt x="24760" y="43680"/>
                  </a:cubicBezTo>
                  <a:cubicBezTo>
                    <a:pt x="12903" y="45440"/>
                    <a:pt x="1856" y="37254"/>
                    <a:pt x="76" y="25390"/>
                  </a:cubicBezTo>
                  <a:cubicBezTo>
                    <a:pt x="-1664" y="13493"/>
                    <a:pt x="3758" y="1718"/>
                    <a:pt x="15615" y="-22"/>
                  </a:cubicBezTo>
                  <a:cubicBezTo>
                    <a:pt x="27956" y="-1390"/>
                    <a:pt x="39205" y="7144"/>
                    <a:pt x="41228" y="1940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58" name="任意多边形: 形状 57"/>
            <p:cNvSpPr/>
            <p:nvPr/>
          </p:nvSpPr>
          <p:spPr>
            <a:xfrm>
              <a:off x="6493176" y="5484456"/>
              <a:ext cx="771013" cy="417928"/>
            </a:xfrm>
            <a:custGeom>
              <a:avLst/>
              <a:gdLst>
                <a:gd name="connsiteX0" fmla="*/ 2939 w 771013"/>
                <a:gd name="connsiteY0" fmla="*/ 29337 h 417928"/>
                <a:gd name="connsiteX1" fmla="*/ 354981 w 771013"/>
                <a:gd name="connsiteY1" fmla="*/ 16226 h 417928"/>
                <a:gd name="connsiteX2" fmla="*/ 535858 w 771013"/>
                <a:gd name="connsiteY2" fmla="*/ 62113 h 417928"/>
                <a:gd name="connsiteX3" fmla="*/ 748783 w 771013"/>
                <a:gd name="connsiteY3" fmla="*/ 56488 h 417928"/>
                <a:gd name="connsiteX4" fmla="*/ 770634 w 771013"/>
                <a:gd name="connsiteY4" fmla="*/ 389998 h 417928"/>
                <a:gd name="connsiteX5" fmla="*/ 452379 w 771013"/>
                <a:gd name="connsiteY5" fmla="*/ 409704 h 417928"/>
                <a:gd name="connsiteX6" fmla="*/ 118465 w 771013"/>
                <a:gd name="connsiteY6" fmla="*/ 350667 h 417928"/>
                <a:gd name="connsiteX7" fmla="*/ 3707 w 771013"/>
                <a:gd name="connsiteY7" fmla="*/ 399872 h 417928"/>
                <a:gd name="connsiteX8" fmla="*/ 2939 w 771013"/>
                <a:gd name="connsiteY8" fmla="*/ 29337 h 4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13" h="417928">
                  <a:moveTo>
                    <a:pt x="2939" y="29337"/>
                  </a:moveTo>
                  <a:cubicBezTo>
                    <a:pt x="147842" y="-13596"/>
                    <a:pt x="286191" y="-2023"/>
                    <a:pt x="354981" y="16226"/>
                  </a:cubicBezTo>
                  <a:cubicBezTo>
                    <a:pt x="436558" y="37794"/>
                    <a:pt x="463628" y="53980"/>
                    <a:pt x="535858" y="62113"/>
                  </a:cubicBezTo>
                  <a:cubicBezTo>
                    <a:pt x="600035" y="69356"/>
                    <a:pt x="770553" y="17602"/>
                    <a:pt x="748783" y="56488"/>
                  </a:cubicBezTo>
                  <a:cubicBezTo>
                    <a:pt x="720458" y="107433"/>
                    <a:pt x="728105" y="306843"/>
                    <a:pt x="770634" y="389998"/>
                  </a:cubicBezTo>
                  <a:cubicBezTo>
                    <a:pt x="776785" y="402138"/>
                    <a:pt x="574785" y="432041"/>
                    <a:pt x="452379" y="409704"/>
                  </a:cubicBezTo>
                  <a:cubicBezTo>
                    <a:pt x="283642" y="378870"/>
                    <a:pt x="229298" y="327157"/>
                    <a:pt x="118465" y="350667"/>
                  </a:cubicBezTo>
                  <a:cubicBezTo>
                    <a:pt x="77434" y="359585"/>
                    <a:pt x="38467" y="376289"/>
                    <a:pt x="3707" y="399872"/>
                  </a:cubicBezTo>
                  <a:cubicBezTo>
                    <a:pt x="15078" y="276899"/>
                    <a:pt x="-8392" y="152309"/>
                    <a:pt x="2939" y="2933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59" name="任意多边形: 形状 58"/>
            <p:cNvSpPr/>
            <p:nvPr/>
          </p:nvSpPr>
          <p:spPr>
            <a:xfrm>
              <a:off x="6492108" y="5468314"/>
              <a:ext cx="12139" cy="1699515"/>
            </a:xfrm>
            <a:custGeom>
              <a:avLst/>
              <a:gdLst>
                <a:gd name="connsiteX0" fmla="*/ 5828 w 12139"/>
                <a:gd name="connsiteY0" fmla="*/ 1699350 h 1699515"/>
                <a:gd name="connsiteX1" fmla="*/ -242 w 12139"/>
                <a:gd name="connsiteY1" fmla="*/ 1693280 h 1699515"/>
                <a:gd name="connsiteX2" fmla="*/ -242 w 12139"/>
                <a:gd name="connsiteY2" fmla="*/ 5904 h 1699515"/>
                <a:gd name="connsiteX3" fmla="*/ 5828 w 12139"/>
                <a:gd name="connsiteY3" fmla="*/ -166 h 1699515"/>
                <a:gd name="connsiteX4" fmla="*/ 11897 w 12139"/>
                <a:gd name="connsiteY4" fmla="*/ 5904 h 1699515"/>
                <a:gd name="connsiteX5" fmla="*/ 11897 w 12139"/>
                <a:gd name="connsiteY5" fmla="*/ 1693280 h 1699515"/>
                <a:gd name="connsiteX6" fmla="*/ 5828 w 12139"/>
                <a:gd name="connsiteY6" fmla="*/ 1699350 h 16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9" h="1699515">
                  <a:moveTo>
                    <a:pt x="5828" y="1699350"/>
                  </a:moveTo>
                  <a:cubicBezTo>
                    <a:pt x="2469" y="1699350"/>
                    <a:pt x="-242" y="1696631"/>
                    <a:pt x="-242" y="1693280"/>
                  </a:cubicBezTo>
                  <a:lnTo>
                    <a:pt x="-242" y="5904"/>
                  </a:lnTo>
                  <a:cubicBezTo>
                    <a:pt x="-242" y="2553"/>
                    <a:pt x="2469" y="-166"/>
                    <a:pt x="5828" y="-166"/>
                  </a:cubicBezTo>
                  <a:cubicBezTo>
                    <a:pt x="9186" y="-166"/>
                    <a:pt x="11897" y="2553"/>
                    <a:pt x="11897" y="5904"/>
                  </a:cubicBezTo>
                  <a:lnTo>
                    <a:pt x="11897" y="1693280"/>
                  </a:lnTo>
                  <a:cubicBezTo>
                    <a:pt x="11897" y="1696631"/>
                    <a:pt x="9186" y="1699350"/>
                    <a:pt x="5828" y="1699350"/>
                  </a:cubicBezTo>
                  <a:close/>
                </a:path>
              </a:pathLst>
            </a:custGeom>
            <a:solidFill>
              <a:srgbClr val="26264F"/>
            </a:solidFill>
            <a:ln w="4046" cap="flat">
              <a:noFill/>
              <a:prstDash val="solid"/>
              <a:miter/>
            </a:ln>
          </p:spPr>
          <p:txBody>
            <a:bodyPr rtlCol="0" anchor="ctr"/>
            <a:lstStyle/>
            <a:p>
              <a:endParaRPr lang="zh-CN" altLang="en-US">
                <a:cs typeface="思源黑体 CN Normal" panose="020B0400000000000000" charset="-122"/>
              </a:endParaRPr>
            </a:p>
          </p:txBody>
        </p:sp>
        <p:sp>
          <p:nvSpPr>
            <p:cNvPr id="60" name="任意多边形: 形状 59"/>
            <p:cNvSpPr/>
            <p:nvPr/>
          </p:nvSpPr>
          <p:spPr>
            <a:xfrm>
              <a:off x="5772639" y="7086455"/>
              <a:ext cx="116301" cy="86161"/>
            </a:xfrm>
            <a:custGeom>
              <a:avLst/>
              <a:gdLst>
                <a:gd name="connsiteX0" fmla="*/ -234 w 116301"/>
                <a:gd name="connsiteY0" fmla="*/ 81897 h 86161"/>
                <a:gd name="connsiteX1" fmla="*/ 49 w 116301"/>
                <a:gd name="connsiteY1" fmla="*/ 79226 h 86161"/>
                <a:gd name="connsiteX2" fmla="*/ 67422 w 116301"/>
                <a:gd name="connsiteY2" fmla="*/ -166 h 86161"/>
                <a:gd name="connsiteX3" fmla="*/ 93441 w 116301"/>
                <a:gd name="connsiteY3" fmla="*/ 1858 h 86161"/>
                <a:gd name="connsiteX4" fmla="*/ 115697 w 116301"/>
                <a:gd name="connsiteY4" fmla="*/ 83353 h 86161"/>
                <a:gd name="connsiteX5" fmla="*/ 115413 w 116301"/>
                <a:gd name="connsiteY5" fmla="*/ 84406 h 86161"/>
                <a:gd name="connsiteX6" fmla="*/ -234 w 116301"/>
                <a:gd name="connsiteY6" fmla="*/ 81897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1" h="86161">
                  <a:moveTo>
                    <a:pt x="-234" y="81897"/>
                  </a:moveTo>
                  <a:cubicBezTo>
                    <a:pt x="-275" y="80998"/>
                    <a:pt x="-153" y="80100"/>
                    <a:pt x="49" y="79226"/>
                  </a:cubicBezTo>
                  <a:cubicBezTo>
                    <a:pt x="13281" y="26622"/>
                    <a:pt x="67422" y="-166"/>
                    <a:pt x="67422" y="-166"/>
                  </a:cubicBezTo>
                  <a:lnTo>
                    <a:pt x="93441" y="1858"/>
                  </a:lnTo>
                  <a:cubicBezTo>
                    <a:pt x="108454" y="48109"/>
                    <a:pt x="118084" y="70647"/>
                    <a:pt x="115697" y="83353"/>
                  </a:cubicBezTo>
                  <a:cubicBezTo>
                    <a:pt x="115697" y="83718"/>
                    <a:pt x="115697" y="84041"/>
                    <a:pt x="115413" y="84406"/>
                  </a:cubicBezTo>
                  <a:cubicBezTo>
                    <a:pt x="76850" y="87169"/>
                    <a:pt x="38166" y="86327"/>
                    <a:pt x="-234" y="8189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1" name="任意多边形: 形状 60"/>
            <p:cNvSpPr/>
            <p:nvPr/>
          </p:nvSpPr>
          <p:spPr>
            <a:xfrm>
              <a:off x="5773131" y="7168477"/>
              <a:ext cx="115487" cy="13937"/>
            </a:xfrm>
            <a:custGeom>
              <a:avLst/>
              <a:gdLst>
                <a:gd name="connsiteX0" fmla="*/ 115245 w 115487"/>
                <a:gd name="connsiteY0" fmla="*/ 2343 h 13937"/>
                <a:gd name="connsiteX1" fmla="*/ 107152 w 115487"/>
                <a:gd name="connsiteY1" fmla="*/ 10679 h 13937"/>
                <a:gd name="connsiteX2" fmla="*/ 7609 w 115487"/>
                <a:gd name="connsiteY2" fmla="*/ 9263 h 13937"/>
                <a:gd name="connsiteX3" fmla="*/ -241 w 115487"/>
                <a:gd name="connsiteY3" fmla="*/ -166 h 13937"/>
                <a:gd name="connsiteX4" fmla="*/ 115245 w 115487"/>
                <a:gd name="connsiteY4" fmla="*/ 2343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7" h="13937">
                  <a:moveTo>
                    <a:pt x="115245" y="2343"/>
                  </a:moveTo>
                  <a:cubicBezTo>
                    <a:pt x="114274" y="6393"/>
                    <a:pt x="111159" y="9590"/>
                    <a:pt x="107152" y="10679"/>
                  </a:cubicBezTo>
                  <a:cubicBezTo>
                    <a:pt x="76561" y="17113"/>
                    <a:pt x="28003" y="11933"/>
                    <a:pt x="7609" y="9263"/>
                  </a:cubicBezTo>
                  <a:cubicBezTo>
                    <a:pt x="3037" y="8486"/>
                    <a:pt x="-322" y="4484"/>
                    <a:pt x="-241" y="-166"/>
                  </a:cubicBezTo>
                  <a:cubicBezTo>
                    <a:pt x="38079" y="4257"/>
                    <a:pt x="76764" y="5095"/>
                    <a:pt x="115245" y="234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2" name="任意多边形: 形状 61"/>
            <p:cNvSpPr/>
            <p:nvPr/>
          </p:nvSpPr>
          <p:spPr>
            <a:xfrm>
              <a:off x="5818857" y="7045910"/>
              <a:ext cx="45888" cy="62666"/>
            </a:xfrm>
            <a:custGeom>
              <a:avLst/>
              <a:gdLst>
                <a:gd name="connsiteX0" fmla="*/ -242 w 45888"/>
                <a:gd name="connsiteY0" fmla="*/ -166 h 62666"/>
                <a:gd name="connsiteX1" fmla="*/ 11169 w 45888"/>
                <a:gd name="connsiteY1" fmla="*/ 54745 h 62666"/>
                <a:gd name="connsiteX2" fmla="*/ 18817 w 45888"/>
                <a:gd name="connsiteY2" fmla="*/ 62109 h 62666"/>
                <a:gd name="connsiteX3" fmla="*/ 36500 w 45888"/>
                <a:gd name="connsiteY3" fmla="*/ 61826 h 62666"/>
                <a:gd name="connsiteX4" fmla="*/ 45443 w 45888"/>
                <a:gd name="connsiteY4" fmla="*/ 48554 h 62666"/>
                <a:gd name="connsiteX5" fmla="*/ 37350 w 45888"/>
                <a:gd name="connsiteY5" fmla="*/ -4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88" h="62666">
                  <a:moveTo>
                    <a:pt x="-242" y="-166"/>
                  </a:moveTo>
                  <a:lnTo>
                    <a:pt x="11169" y="54745"/>
                  </a:lnTo>
                  <a:cubicBezTo>
                    <a:pt x="11817" y="58609"/>
                    <a:pt x="14932" y="61595"/>
                    <a:pt x="18817" y="62109"/>
                  </a:cubicBezTo>
                  <a:cubicBezTo>
                    <a:pt x="24684" y="62712"/>
                    <a:pt x="30632" y="62619"/>
                    <a:pt x="36500" y="61826"/>
                  </a:cubicBezTo>
                  <a:cubicBezTo>
                    <a:pt x="42610" y="60624"/>
                    <a:pt x="46616" y="54688"/>
                    <a:pt x="45443" y="48554"/>
                  </a:cubicBezTo>
                  <a:lnTo>
                    <a:pt x="37350" y="-4"/>
                  </a:lnTo>
                  <a:close/>
                </a:path>
              </a:pathLst>
            </a:custGeom>
            <a:gradFill>
              <a:gsLst>
                <a:gs pos="0">
                  <a:srgbClr val="FEBBBA"/>
                </a:gs>
                <a:gs pos="50000">
                  <a:srgbClr val="FEA6A4"/>
                </a:gs>
                <a:gs pos="100000">
                  <a:srgbClr val="FF928E"/>
                </a:gs>
              </a:gsLst>
              <a:lin ang="57923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 name="任意多边形: 形状 62"/>
            <p:cNvSpPr/>
            <p:nvPr/>
          </p:nvSpPr>
          <p:spPr>
            <a:xfrm>
              <a:off x="6059741" y="7163460"/>
              <a:ext cx="164319" cy="14081"/>
            </a:xfrm>
            <a:custGeom>
              <a:avLst/>
              <a:gdLst>
                <a:gd name="connsiteX0" fmla="*/ 49410 w 164319"/>
                <a:gd name="connsiteY0" fmla="*/ 6916 h 14081"/>
                <a:gd name="connsiteX1" fmla="*/ -240 w 164319"/>
                <a:gd name="connsiteY1" fmla="*/ -166 h 14081"/>
                <a:gd name="connsiteX2" fmla="*/ -240 w 164319"/>
                <a:gd name="connsiteY2" fmla="*/ 8332 h 14081"/>
                <a:gd name="connsiteX3" fmla="*/ 4980 w 164319"/>
                <a:gd name="connsiteY3" fmla="*/ 13916 h 14081"/>
                <a:gd name="connsiteX4" fmla="*/ 157694 w 164319"/>
                <a:gd name="connsiteY4" fmla="*/ 12945 h 14081"/>
                <a:gd name="connsiteX5" fmla="*/ 164046 w 164319"/>
                <a:gd name="connsiteY5" fmla="*/ 5362 h 14081"/>
                <a:gd name="connsiteX6" fmla="*/ 163318 w 164319"/>
                <a:gd name="connsiteY6" fmla="*/ 2788 h 14081"/>
                <a:gd name="connsiteX7" fmla="*/ 49410 w 164319"/>
                <a:gd name="connsiteY7" fmla="*/ 6916 h 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19" h="14081">
                  <a:moveTo>
                    <a:pt x="49410" y="6916"/>
                  </a:moveTo>
                  <a:cubicBezTo>
                    <a:pt x="21611" y="6147"/>
                    <a:pt x="7205" y="2869"/>
                    <a:pt x="-240" y="-166"/>
                  </a:cubicBezTo>
                  <a:cubicBezTo>
                    <a:pt x="-240" y="2586"/>
                    <a:pt x="-240" y="5418"/>
                    <a:pt x="-240" y="8332"/>
                  </a:cubicBezTo>
                  <a:cubicBezTo>
                    <a:pt x="-321" y="11302"/>
                    <a:pt x="2026" y="13786"/>
                    <a:pt x="4980" y="13916"/>
                  </a:cubicBezTo>
                  <a:lnTo>
                    <a:pt x="157694" y="12945"/>
                  </a:lnTo>
                  <a:cubicBezTo>
                    <a:pt x="161537" y="12609"/>
                    <a:pt x="164411" y="9214"/>
                    <a:pt x="164046" y="5362"/>
                  </a:cubicBezTo>
                  <a:cubicBezTo>
                    <a:pt x="163966" y="4463"/>
                    <a:pt x="163723" y="3589"/>
                    <a:pt x="163318" y="2788"/>
                  </a:cubicBezTo>
                  <a:cubicBezTo>
                    <a:pt x="143247" y="4447"/>
                    <a:pt x="92262" y="8129"/>
                    <a:pt x="49410" y="691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4" name="任意多边形: 形状 63"/>
            <p:cNvSpPr/>
            <p:nvPr/>
          </p:nvSpPr>
          <p:spPr>
            <a:xfrm>
              <a:off x="6060148" y="7091392"/>
              <a:ext cx="163477" cy="79264"/>
            </a:xfrm>
            <a:custGeom>
              <a:avLst/>
              <a:gdLst>
                <a:gd name="connsiteX0" fmla="*/ 163235 w 163477"/>
                <a:gd name="connsiteY0" fmla="*/ 74856 h 79264"/>
                <a:gd name="connsiteX1" fmla="*/ 162628 w 163477"/>
                <a:gd name="connsiteY1" fmla="*/ 73682 h 79264"/>
                <a:gd name="connsiteX2" fmla="*/ 46899 w 163477"/>
                <a:gd name="connsiteY2" fmla="*/ 846 h 79264"/>
                <a:gd name="connsiteX3" fmla="*/ 14528 w 163477"/>
                <a:gd name="connsiteY3" fmla="*/ -166 h 79264"/>
                <a:gd name="connsiteX4" fmla="*/ -242 w 163477"/>
                <a:gd name="connsiteY4" fmla="*/ 71700 h 79264"/>
                <a:gd name="connsiteX5" fmla="*/ 49408 w 163477"/>
                <a:gd name="connsiteY5" fmla="*/ 78781 h 79264"/>
                <a:gd name="connsiteX6" fmla="*/ 163235 w 163477"/>
                <a:gd name="connsiteY6" fmla="*/ 74856 h 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77" h="79264">
                  <a:moveTo>
                    <a:pt x="163235" y="74856"/>
                  </a:moveTo>
                  <a:cubicBezTo>
                    <a:pt x="163073" y="74451"/>
                    <a:pt x="162871" y="74058"/>
                    <a:pt x="162628" y="73682"/>
                  </a:cubicBezTo>
                  <a:cubicBezTo>
                    <a:pt x="149113" y="54866"/>
                    <a:pt x="114759" y="17315"/>
                    <a:pt x="46899" y="846"/>
                  </a:cubicBezTo>
                  <a:lnTo>
                    <a:pt x="14528" y="-166"/>
                  </a:lnTo>
                  <a:cubicBezTo>
                    <a:pt x="14528" y="-166"/>
                    <a:pt x="41" y="25003"/>
                    <a:pt x="-242" y="71700"/>
                  </a:cubicBezTo>
                  <a:cubicBezTo>
                    <a:pt x="7204" y="74734"/>
                    <a:pt x="21568" y="78012"/>
                    <a:pt x="49408" y="78781"/>
                  </a:cubicBezTo>
                  <a:cubicBezTo>
                    <a:pt x="92179" y="80197"/>
                    <a:pt x="143205" y="76515"/>
                    <a:pt x="163235" y="74856"/>
                  </a:cubicBezTo>
                  <a:close/>
                </a:path>
              </a:pathLst>
            </a:custGeom>
            <a:gradFill>
              <a:gsLst>
                <a:gs pos="0">
                  <a:schemeClr val="accent4">
                    <a:lumMod val="90000"/>
                    <a:lumOff val="10000"/>
                  </a:schemeClr>
                </a:gs>
                <a:gs pos="70000">
                  <a:schemeClr val="accent4"/>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 name="任意多边形: 形状 64"/>
            <p:cNvSpPr/>
            <p:nvPr/>
          </p:nvSpPr>
          <p:spPr>
            <a:xfrm>
              <a:off x="6068686" y="7034337"/>
              <a:ext cx="42046" cy="68562"/>
            </a:xfrm>
            <a:custGeom>
              <a:avLst/>
              <a:gdLst>
                <a:gd name="connsiteX0" fmla="*/ -242 w 42046"/>
                <a:gd name="connsiteY0" fmla="*/ 7725 h 68562"/>
                <a:gd name="connsiteX1" fmla="*/ 6314 w 42046"/>
                <a:gd name="connsiteY1" fmla="*/ 61341 h 68562"/>
                <a:gd name="connsiteX2" fmla="*/ 12140 w 42046"/>
                <a:gd name="connsiteY2" fmla="*/ 67694 h 68562"/>
                <a:gd name="connsiteX3" fmla="*/ 34477 w 42046"/>
                <a:gd name="connsiteY3" fmla="*/ 67370 h 68562"/>
                <a:gd name="connsiteX4" fmla="*/ 41801 w 42046"/>
                <a:gd name="connsiteY4" fmla="*/ 57699 h 68562"/>
                <a:gd name="connsiteX5" fmla="*/ 41801 w 42046"/>
                <a:gd name="connsiteY5" fmla="*/ -166 h 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6" h="68562">
                  <a:moveTo>
                    <a:pt x="-242" y="7725"/>
                  </a:moveTo>
                  <a:cubicBezTo>
                    <a:pt x="122" y="10153"/>
                    <a:pt x="4573" y="47057"/>
                    <a:pt x="6314" y="61341"/>
                  </a:cubicBezTo>
                  <a:cubicBezTo>
                    <a:pt x="6597" y="64533"/>
                    <a:pt x="8984" y="67139"/>
                    <a:pt x="12140" y="67694"/>
                  </a:cubicBezTo>
                  <a:cubicBezTo>
                    <a:pt x="19545" y="68729"/>
                    <a:pt x="27071" y="68620"/>
                    <a:pt x="34477" y="67370"/>
                  </a:cubicBezTo>
                  <a:cubicBezTo>
                    <a:pt x="38887" y="66269"/>
                    <a:pt x="41922" y="62243"/>
                    <a:pt x="41801" y="57699"/>
                  </a:cubicBezTo>
                  <a:lnTo>
                    <a:pt x="41801" y="-166"/>
                  </a:lnTo>
                  <a:close/>
                </a:path>
              </a:pathLst>
            </a:custGeom>
            <a:gradFill>
              <a:gsLst>
                <a:gs pos="0">
                  <a:srgbClr val="FEBBBA"/>
                </a:gs>
                <a:gs pos="50000">
                  <a:srgbClr val="FEA6A4"/>
                </a:gs>
                <a:gs pos="100000">
                  <a:srgbClr val="FF928E"/>
                </a:gs>
              </a:gsLst>
              <a:lin ang="579168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 name="任意多边形: 形状 65"/>
            <p:cNvSpPr/>
            <p:nvPr/>
          </p:nvSpPr>
          <p:spPr>
            <a:xfrm>
              <a:off x="5808695" y="6325275"/>
              <a:ext cx="309843" cy="752642"/>
            </a:xfrm>
            <a:custGeom>
              <a:avLst/>
              <a:gdLst>
                <a:gd name="connsiteX0" fmla="*/ 31690 w 309843"/>
                <a:gd name="connsiteY0" fmla="*/ -166 h 752642"/>
                <a:gd name="connsiteX1" fmla="*/ 8504 w 309843"/>
                <a:gd name="connsiteY1" fmla="*/ 752477 h 752642"/>
                <a:gd name="connsiteX2" fmla="*/ 60622 w 309843"/>
                <a:gd name="connsiteY2" fmla="*/ 746691 h 752642"/>
                <a:gd name="connsiteX3" fmla="*/ 132285 w 309843"/>
                <a:gd name="connsiteY3" fmla="*/ 164202 h 752642"/>
                <a:gd name="connsiteX4" fmla="*/ 137060 w 309843"/>
                <a:gd name="connsiteY4" fmla="*/ 160354 h 752642"/>
                <a:gd name="connsiteX5" fmla="*/ 140864 w 309843"/>
                <a:gd name="connsiteY5" fmla="*/ 163959 h 752642"/>
                <a:gd name="connsiteX6" fmla="*/ 257483 w 309843"/>
                <a:gd name="connsiteY6" fmla="*/ 740904 h 752642"/>
                <a:gd name="connsiteX7" fmla="*/ 309601 w 309843"/>
                <a:gd name="connsiteY7" fmla="*/ 740904 h 752642"/>
                <a:gd name="connsiteX8" fmla="*/ 228672 w 309843"/>
                <a:gd name="connsiteY8" fmla="*/ 11367 h 75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43" h="752642">
                  <a:moveTo>
                    <a:pt x="31690" y="-166"/>
                  </a:moveTo>
                  <a:cubicBezTo>
                    <a:pt x="31690" y="-166"/>
                    <a:pt x="-20429" y="463033"/>
                    <a:pt x="8504" y="752477"/>
                  </a:cubicBezTo>
                  <a:cubicBezTo>
                    <a:pt x="8504" y="752477"/>
                    <a:pt x="43263" y="752477"/>
                    <a:pt x="60622" y="746691"/>
                  </a:cubicBezTo>
                  <a:cubicBezTo>
                    <a:pt x="60622" y="746691"/>
                    <a:pt x="114764" y="293810"/>
                    <a:pt x="132285" y="164202"/>
                  </a:cubicBezTo>
                  <a:cubicBezTo>
                    <a:pt x="132528" y="161822"/>
                    <a:pt x="134673" y="160099"/>
                    <a:pt x="137060" y="160354"/>
                  </a:cubicBezTo>
                  <a:cubicBezTo>
                    <a:pt x="139002" y="160560"/>
                    <a:pt x="140540" y="162033"/>
                    <a:pt x="140864" y="163959"/>
                  </a:cubicBezTo>
                  <a:cubicBezTo>
                    <a:pt x="162512" y="272971"/>
                    <a:pt x="247367" y="700520"/>
                    <a:pt x="257483" y="740904"/>
                  </a:cubicBezTo>
                  <a:cubicBezTo>
                    <a:pt x="257483" y="740904"/>
                    <a:pt x="286415" y="752477"/>
                    <a:pt x="309601" y="740904"/>
                  </a:cubicBezTo>
                  <a:cubicBezTo>
                    <a:pt x="309601" y="740904"/>
                    <a:pt x="263270" y="121390"/>
                    <a:pt x="228672" y="11367"/>
                  </a:cubicBezTo>
                  <a:close/>
                </a:path>
              </a:pathLst>
            </a:custGeom>
            <a:gradFill>
              <a:gsLst>
                <a:gs pos="0">
                  <a:schemeClr val="accent4">
                    <a:lumMod val="90000"/>
                    <a:lumOff val="10000"/>
                  </a:schemeClr>
                </a:gs>
                <a:gs pos="70000">
                  <a:schemeClr val="accent4"/>
                </a:gs>
              </a:gsLst>
              <a:lin ang="579344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 name="任意多边形: 形状 66"/>
            <p:cNvSpPr/>
            <p:nvPr/>
          </p:nvSpPr>
          <p:spPr>
            <a:xfrm>
              <a:off x="5735625" y="5776249"/>
              <a:ext cx="398206" cy="567954"/>
            </a:xfrm>
            <a:custGeom>
              <a:avLst/>
              <a:gdLst>
                <a:gd name="connsiteX0" fmla="*/ 523 w 398206"/>
                <a:gd name="connsiteY0" fmla="*/ 10195 h 567954"/>
                <a:gd name="connsiteX1" fmla="*/ 335570 w 398206"/>
                <a:gd name="connsiteY1" fmla="*/ 10680 h 567954"/>
                <a:gd name="connsiteX2" fmla="*/ 397319 w 398206"/>
                <a:gd name="connsiteY2" fmla="*/ 92702 h 567954"/>
                <a:gd name="connsiteX3" fmla="*/ 382671 w 398206"/>
                <a:gd name="connsiteY3" fmla="*/ 201269 h 567954"/>
                <a:gd name="connsiteX4" fmla="*/ 301742 w 398206"/>
                <a:gd name="connsiteY4" fmla="*/ 560231 h 567954"/>
                <a:gd name="connsiteX5" fmla="*/ 104922 w 398206"/>
                <a:gd name="connsiteY5" fmla="*/ 548658 h 567954"/>
                <a:gd name="connsiteX6" fmla="*/ 23992 w 398206"/>
                <a:gd name="connsiteY6" fmla="*/ 189696 h 567954"/>
                <a:gd name="connsiteX7" fmla="*/ 523 w 398206"/>
                <a:gd name="connsiteY7" fmla="*/ 10195 h 5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206" h="567954">
                  <a:moveTo>
                    <a:pt x="523" y="10195"/>
                  </a:moveTo>
                  <a:cubicBezTo>
                    <a:pt x="523" y="10195"/>
                    <a:pt x="175694" y="-13437"/>
                    <a:pt x="335570" y="10680"/>
                  </a:cubicBezTo>
                  <a:cubicBezTo>
                    <a:pt x="375104" y="16564"/>
                    <a:pt x="402580" y="53083"/>
                    <a:pt x="397319" y="92702"/>
                  </a:cubicBezTo>
                  <a:lnTo>
                    <a:pt x="382671" y="201269"/>
                  </a:lnTo>
                  <a:cubicBezTo>
                    <a:pt x="382671" y="201269"/>
                    <a:pt x="336339" y="450248"/>
                    <a:pt x="301742" y="560231"/>
                  </a:cubicBezTo>
                  <a:cubicBezTo>
                    <a:pt x="301742" y="560231"/>
                    <a:pt x="168613" y="583377"/>
                    <a:pt x="104922" y="548658"/>
                  </a:cubicBezTo>
                  <a:cubicBezTo>
                    <a:pt x="104922" y="548658"/>
                    <a:pt x="52803" y="235987"/>
                    <a:pt x="23992" y="189696"/>
                  </a:cubicBezTo>
                  <a:cubicBezTo>
                    <a:pt x="23669" y="189696"/>
                    <a:pt x="-5264" y="68100"/>
                    <a:pt x="523" y="1019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8" name="任意多边形: 形状 67"/>
            <p:cNvSpPr/>
            <p:nvPr/>
          </p:nvSpPr>
          <p:spPr>
            <a:xfrm>
              <a:off x="5867334" y="5628392"/>
              <a:ext cx="104115" cy="160470"/>
            </a:xfrm>
            <a:custGeom>
              <a:avLst/>
              <a:gdLst>
                <a:gd name="connsiteX0" fmla="*/ 21649 w 104115"/>
                <a:gd name="connsiteY0" fmla="*/ -166 h 160470"/>
                <a:gd name="connsiteX1" fmla="*/ -242 w 104115"/>
                <a:gd name="connsiteY1" fmla="*/ 148056 h 160470"/>
                <a:gd name="connsiteX2" fmla="*/ 103873 w 104115"/>
                <a:gd name="connsiteY2" fmla="*/ 146883 h 160470"/>
                <a:gd name="connsiteX3" fmla="*/ 94607 w 104115"/>
                <a:gd name="connsiteY3" fmla="*/ 42241 h 160470"/>
              </a:gdLst>
              <a:ahLst/>
              <a:cxnLst>
                <a:cxn ang="0">
                  <a:pos x="connsiteX0" y="connsiteY0"/>
                </a:cxn>
                <a:cxn ang="0">
                  <a:pos x="connsiteX1" y="connsiteY1"/>
                </a:cxn>
                <a:cxn ang="0">
                  <a:pos x="connsiteX2" y="connsiteY2"/>
                </a:cxn>
                <a:cxn ang="0">
                  <a:pos x="connsiteX3" y="connsiteY3"/>
                </a:cxn>
              </a:cxnLst>
              <a:rect l="l" t="t" r="r" b="b"/>
              <a:pathLst>
                <a:path w="104115" h="160470">
                  <a:moveTo>
                    <a:pt x="21649" y="-166"/>
                  </a:moveTo>
                  <a:lnTo>
                    <a:pt x="-242" y="148056"/>
                  </a:lnTo>
                  <a:cubicBezTo>
                    <a:pt x="-242" y="148056"/>
                    <a:pt x="60981" y="176382"/>
                    <a:pt x="103873" y="146883"/>
                  </a:cubicBezTo>
                  <a:lnTo>
                    <a:pt x="94607" y="42241"/>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9" name="任意多边形: 形状 68"/>
            <p:cNvSpPr/>
            <p:nvPr/>
          </p:nvSpPr>
          <p:spPr>
            <a:xfrm>
              <a:off x="5878745" y="5522649"/>
              <a:ext cx="127399" cy="170678"/>
            </a:xfrm>
            <a:custGeom>
              <a:avLst/>
              <a:gdLst>
                <a:gd name="connsiteX0" fmla="*/ 104602 w 127399"/>
                <a:gd name="connsiteY0" fmla="*/ 9069 h 170678"/>
                <a:gd name="connsiteX1" fmla="*/ 126655 w 127399"/>
                <a:gd name="connsiteY1" fmla="*/ 131353 h 170678"/>
                <a:gd name="connsiteX2" fmla="*/ 100474 w 127399"/>
                <a:gd name="connsiteY2" fmla="*/ 168900 h 170678"/>
                <a:gd name="connsiteX3" fmla="*/ 96590 w 127399"/>
                <a:gd name="connsiteY3" fmla="*/ 169350 h 170678"/>
                <a:gd name="connsiteX4" fmla="*/ 78826 w 127399"/>
                <a:gd name="connsiteY4" fmla="*/ 170402 h 170678"/>
                <a:gd name="connsiteX5" fmla="*/ 12585 w 127399"/>
                <a:gd name="connsiteY5" fmla="*/ 116867 h 170678"/>
                <a:gd name="connsiteX6" fmla="*/ -242 w 127399"/>
                <a:gd name="connsiteY6" fmla="*/ 33024 h 170678"/>
                <a:gd name="connsiteX7" fmla="*/ 104602 w 127399"/>
                <a:gd name="connsiteY7" fmla="*/ 9069 h 1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9" h="170678">
                  <a:moveTo>
                    <a:pt x="104602" y="9069"/>
                  </a:moveTo>
                  <a:cubicBezTo>
                    <a:pt x="105289" y="10323"/>
                    <a:pt x="118521" y="85062"/>
                    <a:pt x="126655" y="131353"/>
                  </a:cubicBezTo>
                  <a:cubicBezTo>
                    <a:pt x="129771" y="148955"/>
                    <a:pt x="118076" y="165764"/>
                    <a:pt x="100474" y="168900"/>
                  </a:cubicBezTo>
                  <a:cubicBezTo>
                    <a:pt x="99179" y="169127"/>
                    <a:pt x="97885" y="169277"/>
                    <a:pt x="96590" y="169350"/>
                  </a:cubicBezTo>
                  <a:lnTo>
                    <a:pt x="78826" y="170402"/>
                  </a:lnTo>
                  <a:cubicBezTo>
                    <a:pt x="46252" y="172324"/>
                    <a:pt x="17522" y="149133"/>
                    <a:pt x="12585" y="116867"/>
                  </a:cubicBezTo>
                  <a:lnTo>
                    <a:pt x="-242" y="33024"/>
                  </a:lnTo>
                  <a:cubicBezTo>
                    <a:pt x="-242" y="33024"/>
                    <a:pt x="87849" y="-21320"/>
                    <a:pt x="104602" y="906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0" name="任意多边形: 形状 69"/>
            <p:cNvSpPr/>
            <p:nvPr/>
          </p:nvSpPr>
          <p:spPr>
            <a:xfrm>
              <a:off x="5847380" y="5471530"/>
              <a:ext cx="164590" cy="156983"/>
            </a:xfrm>
            <a:custGeom>
              <a:avLst/>
              <a:gdLst>
                <a:gd name="connsiteX0" fmla="*/ 11983 w 164590"/>
                <a:gd name="connsiteY0" fmla="*/ 84387 h 156983"/>
                <a:gd name="connsiteX1" fmla="*/ 13764 w 164590"/>
                <a:gd name="connsiteY1" fmla="*/ 47968 h 156983"/>
                <a:gd name="connsiteX2" fmla="*/ 55604 w 164590"/>
                <a:gd name="connsiteY2" fmla="*/ 41939 h 156983"/>
                <a:gd name="connsiteX3" fmla="*/ 69362 w 164590"/>
                <a:gd name="connsiteY3" fmla="*/ 39188 h 156983"/>
                <a:gd name="connsiteX4" fmla="*/ 76282 w 164590"/>
                <a:gd name="connsiteY4" fmla="*/ 36638 h 156983"/>
                <a:gd name="connsiteX5" fmla="*/ 88421 w 164590"/>
                <a:gd name="connsiteY5" fmla="*/ 27129 h 156983"/>
                <a:gd name="connsiteX6" fmla="*/ 113873 w 164590"/>
                <a:gd name="connsiteY6" fmla="*/ 665 h 156983"/>
                <a:gd name="connsiteX7" fmla="*/ 164333 w 164590"/>
                <a:gd name="connsiteY7" fmla="*/ 52136 h 156983"/>
                <a:gd name="connsiteX8" fmla="*/ 105174 w 164590"/>
                <a:gd name="connsiteY8" fmla="*/ 77184 h 156983"/>
                <a:gd name="connsiteX9" fmla="*/ 70091 w 164590"/>
                <a:gd name="connsiteY9" fmla="*/ 95433 h 156983"/>
                <a:gd name="connsiteX10" fmla="*/ 67865 w 164590"/>
                <a:gd name="connsiteY10" fmla="*/ 105064 h 156983"/>
                <a:gd name="connsiteX11" fmla="*/ 73247 w 164590"/>
                <a:gd name="connsiteY11" fmla="*/ 128250 h 156983"/>
                <a:gd name="connsiteX12" fmla="*/ 60622 w 164590"/>
                <a:gd name="connsiteY12" fmla="*/ 148928 h 156983"/>
                <a:gd name="connsiteX13" fmla="*/ 48483 w 164590"/>
                <a:gd name="connsiteY13" fmla="*/ 156818 h 156983"/>
                <a:gd name="connsiteX14" fmla="*/ 16111 w 164590"/>
                <a:gd name="connsiteY14" fmla="*/ 142737 h 156983"/>
                <a:gd name="connsiteX15" fmla="*/ 8018 w 164590"/>
                <a:gd name="connsiteY15" fmla="*/ 138690 h 156983"/>
                <a:gd name="connsiteX16" fmla="*/ 10688 w 164590"/>
                <a:gd name="connsiteY16" fmla="*/ 99965 h 156983"/>
                <a:gd name="connsiteX17" fmla="*/ 11983 w 164590"/>
                <a:gd name="connsiteY17" fmla="*/ 84387 h 1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0" h="156983">
                  <a:moveTo>
                    <a:pt x="11983" y="84387"/>
                  </a:moveTo>
                  <a:cubicBezTo>
                    <a:pt x="5185" y="75889"/>
                    <a:pt x="-723" y="62212"/>
                    <a:pt x="13764" y="47968"/>
                  </a:cubicBezTo>
                  <a:cubicBezTo>
                    <a:pt x="28250" y="33725"/>
                    <a:pt x="45043" y="37043"/>
                    <a:pt x="55604" y="41939"/>
                  </a:cubicBezTo>
                  <a:cubicBezTo>
                    <a:pt x="60298" y="44181"/>
                    <a:pt x="65882" y="43060"/>
                    <a:pt x="69362" y="39188"/>
                  </a:cubicBezTo>
                  <a:cubicBezTo>
                    <a:pt x="71062" y="37180"/>
                    <a:pt x="73692" y="36213"/>
                    <a:pt x="76282" y="36638"/>
                  </a:cubicBezTo>
                  <a:cubicBezTo>
                    <a:pt x="82270" y="37350"/>
                    <a:pt x="87693" y="33102"/>
                    <a:pt x="88421" y="27129"/>
                  </a:cubicBezTo>
                  <a:cubicBezTo>
                    <a:pt x="89675" y="16608"/>
                    <a:pt x="95259" y="4226"/>
                    <a:pt x="113873" y="665"/>
                  </a:cubicBezTo>
                  <a:cubicBezTo>
                    <a:pt x="147945" y="-5931"/>
                    <a:pt x="164939" y="28181"/>
                    <a:pt x="164333" y="52136"/>
                  </a:cubicBezTo>
                  <a:cubicBezTo>
                    <a:pt x="163726" y="76091"/>
                    <a:pt x="126377" y="81190"/>
                    <a:pt x="105174" y="77184"/>
                  </a:cubicBezTo>
                  <a:cubicBezTo>
                    <a:pt x="89594" y="74270"/>
                    <a:pt x="76160" y="87947"/>
                    <a:pt x="70091" y="95433"/>
                  </a:cubicBezTo>
                  <a:cubicBezTo>
                    <a:pt x="67905" y="98132"/>
                    <a:pt x="67096" y="101681"/>
                    <a:pt x="67865" y="105064"/>
                  </a:cubicBezTo>
                  <a:lnTo>
                    <a:pt x="73247" y="128250"/>
                  </a:lnTo>
                  <a:cubicBezTo>
                    <a:pt x="69848" y="135595"/>
                    <a:pt x="65599" y="142534"/>
                    <a:pt x="60622" y="148928"/>
                  </a:cubicBezTo>
                  <a:cubicBezTo>
                    <a:pt x="57547" y="152820"/>
                    <a:pt x="53298" y="155592"/>
                    <a:pt x="48483" y="156818"/>
                  </a:cubicBezTo>
                  <a:cubicBezTo>
                    <a:pt x="42129" y="145003"/>
                    <a:pt x="24204" y="142979"/>
                    <a:pt x="16111" y="142737"/>
                  </a:cubicBezTo>
                  <a:cubicBezTo>
                    <a:pt x="12954" y="142571"/>
                    <a:pt x="10041" y="141106"/>
                    <a:pt x="8018" y="138690"/>
                  </a:cubicBezTo>
                  <a:cubicBezTo>
                    <a:pt x="1786" y="131568"/>
                    <a:pt x="-8168" y="115585"/>
                    <a:pt x="10688" y="99965"/>
                  </a:cubicBezTo>
                  <a:cubicBezTo>
                    <a:pt x="15261" y="95972"/>
                    <a:pt x="15827" y="89080"/>
                    <a:pt x="11983" y="84387"/>
                  </a:cubicBezTo>
                  <a:close/>
                </a:path>
              </a:pathLst>
            </a:custGeom>
            <a:gradFill>
              <a:gsLst>
                <a:gs pos="0">
                  <a:schemeClr val="accent4">
                    <a:lumMod val="90000"/>
                    <a:lumOff val="10000"/>
                  </a:schemeClr>
                </a:gs>
                <a:gs pos="70000">
                  <a:schemeClr val="accent4"/>
                </a:gs>
              </a:gsLst>
              <a:lin ang="1988337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1" name="任意多边形: 形状 70"/>
            <p:cNvSpPr/>
            <p:nvPr/>
          </p:nvSpPr>
          <p:spPr>
            <a:xfrm>
              <a:off x="5858668" y="5606742"/>
              <a:ext cx="43627" cy="52046"/>
            </a:xfrm>
            <a:custGeom>
              <a:avLst/>
              <a:gdLst>
                <a:gd name="connsiteX0" fmla="*/ 43385 w 43627"/>
                <a:gd name="connsiteY0" fmla="*/ 46289 h 52046"/>
                <a:gd name="connsiteX1" fmla="*/ 25702 w 43627"/>
                <a:gd name="connsiteY1" fmla="*/ 564 h 52046"/>
                <a:gd name="connsiteX2" fmla="*/ 5025 w 43627"/>
                <a:gd name="connsiteY2" fmla="*/ 33907 h 52046"/>
                <a:gd name="connsiteX3" fmla="*/ 43385 w 43627"/>
                <a:gd name="connsiteY3" fmla="*/ 46289 h 52046"/>
              </a:gdLst>
              <a:ahLst/>
              <a:cxnLst>
                <a:cxn ang="0">
                  <a:pos x="connsiteX0" y="connsiteY0"/>
                </a:cxn>
                <a:cxn ang="0">
                  <a:pos x="connsiteX1" y="connsiteY1"/>
                </a:cxn>
                <a:cxn ang="0">
                  <a:pos x="connsiteX2" y="connsiteY2"/>
                </a:cxn>
                <a:cxn ang="0">
                  <a:pos x="connsiteX3" y="connsiteY3"/>
                </a:cxn>
              </a:cxnLst>
              <a:rect l="l" t="t" r="r" b="b"/>
              <a:pathLst>
                <a:path w="43627" h="52046">
                  <a:moveTo>
                    <a:pt x="43385" y="46289"/>
                  </a:moveTo>
                  <a:cubicBezTo>
                    <a:pt x="43385" y="46289"/>
                    <a:pt x="42657" y="4489"/>
                    <a:pt x="25702" y="564"/>
                  </a:cubicBezTo>
                  <a:cubicBezTo>
                    <a:pt x="8748" y="-3361"/>
                    <a:pt x="-9462" y="8657"/>
                    <a:pt x="5025" y="33907"/>
                  </a:cubicBezTo>
                  <a:cubicBezTo>
                    <a:pt x="23032" y="65024"/>
                    <a:pt x="43385" y="46289"/>
                    <a:pt x="43385" y="4628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 name="任意多边形: 形状 71"/>
            <p:cNvSpPr/>
            <p:nvPr/>
          </p:nvSpPr>
          <p:spPr>
            <a:xfrm>
              <a:off x="5516379" y="5503195"/>
              <a:ext cx="319123" cy="483350"/>
            </a:xfrm>
            <a:custGeom>
              <a:avLst/>
              <a:gdLst>
                <a:gd name="connsiteX0" fmla="*/ 318826 w 319123"/>
                <a:gd name="connsiteY0" fmla="*/ 483185 h 483350"/>
                <a:gd name="connsiteX1" fmla="*/ 68511 w 319123"/>
                <a:gd name="connsiteY1" fmla="*/ -166 h 483350"/>
                <a:gd name="connsiteX2" fmla="*/ 85223 w 319123"/>
                <a:gd name="connsiteY2" fmla="*/ 23506 h 483350"/>
                <a:gd name="connsiteX3" fmla="*/ 257198 w 319123"/>
                <a:gd name="connsiteY3" fmla="*/ 281590 h 483350"/>
                <a:gd name="connsiteX4" fmla="*/ 318826 w 319123"/>
                <a:gd name="connsiteY4" fmla="*/ 483185 h 48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23" h="483350">
                  <a:moveTo>
                    <a:pt x="318826" y="483185"/>
                  </a:moveTo>
                  <a:cubicBezTo>
                    <a:pt x="318826" y="483185"/>
                    <a:pt x="-178323" y="347871"/>
                    <a:pt x="68511" y="-166"/>
                  </a:cubicBezTo>
                  <a:lnTo>
                    <a:pt x="85223" y="23506"/>
                  </a:lnTo>
                  <a:cubicBezTo>
                    <a:pt x="85223" y="23506"/>
                    <a:pt x="10849" y="259213"/>
                    <a:pt x="257198" y="281590"/>
                  </a:cubicBezTo>
                  <a:cubicBezTo>
                    <a:pt x="257198" y="281590"/>
                    <a:pt x="321011" y="446160"/>
                    <a:pt x="318826" y="48318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3" name="任意多边形: 形状 72"/>
            <p:cNvSpPr/>
            <p:nvPr/>
          </p:nvSpPr>
          <p:spPr>
            <a:xfrm>
              <a:off x="5582999" y="5431552"/>
              <a:ext cx="79124" cy="95799"/>
            </a:xfrm>
            <a:custGeom>
              <a:avLst/>
              <a:gdLst>
                <a:gd name="connsiteX0" fmla="*/ 111 w 79124"/>
                <a:gd name="connsiteY0" fmla="*/ 73298 h 95799"/>
                <a:gd name="connsiteX1" fmla="*/ 28113 w 79124"/>
                <a:gd name="connsiteY1" fmla="*/ 461 h 95799"/>
                <a:gd name="connsiteX2" fmla="*/ 78491 w 79124"/>
                <a:gd name="connsiteY2" fmla="*/ 45256 h 95799"/>
                <a:gd name="connsiteX3" fmla="*/ 16904 w 79124"/>
                <a:gd name="connsiteY3" fmla="*/ 95634 h 95799"/>
                <a:gd name="connsiteX4" fmla="*/ 111 w 79124"/>
                <a:gd name="connsiteY4" fmla="*/ 73298 h 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4" h="95799">
                  <a:moveTo>
                    <a:pt x="111" y="73298"/>
                  </a:moveTo>
                  <a:cubicBezTo>
                    <a:pt x="111" y="73298"/>
                    <a:pt x="-5513" y="6086"/>
                    <a:pt x="28113" y="461"/>
                  </a:cubicBezTo>
                  <a:cubicBezTo>
                    <a:pt x="61739" y="-5163"/>
                    <a:pt x="72907" y="28463"/>
                    <a:pt x="78491" y="45256"/>
                  </a:cubicBezTo>
                  <a:cubicBezTo>
                    <a:pt x="84075" y="62048"/>
                    <a:pt x="28113" y="95634"/>
                    <a:pt x="16904" y="95634"/>
                  </a:cubicBezTo>
                  <a:cubicBezTo>
                    <a:pt x="5695" y="95634"/>
                    <a:pt x="111" y="73298"/>
                    <a:pt x="111" y="73298"/>
                  </a:cubicBezTo>
                  <a:close/>
                </a:path>
              </a:pathLst>
            </a:custGeom>
            <a:gradFill>
              <a:gsLst>
                <a:gs pos="0">
                  <a:srgbClr val="FEBBBA"/>
                </a:gs>
                <a:gs pos="50000">
                  <a:srgbClr val="FEA6A4"/>
                </a:gs>
                <a:gs pos="100000">
                  <a:srgbClr val="FF928E"/>
                </a:gs>
              </a:gsLst>
              <a:lin ang="64156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 name="任意多边形: 形状 73"/>
            <p:cNvSpPr/>
            <p:nvPr/>
          </p:nvSpPr>
          <p:spPr>
            <a:xfrm>
              <a:off x="6103324" y="5840670"/>
              <a:ext cx="386599" cy="288764"/>
            </a:xfrm>
            <a:custGeom>
              <a:avLst/>
              <a:gdLst>
                <a:gd name="connsiteX0" fmla="*/ -242 w 386599"/>
                <a:gd name="connsiteY0" fmla="*/ 182856 h 288764"/>
                <a:gd name="connsiteX1" fmla="*/ 386357 w 386599"/>
                <a:gd name="connsiteY1" fmla="*/ 156999 h 288764"/>
                <a:gd name="connsiteX2" fmla="*/ 361633 w 386599"/>
                <a:gd name="connsiteY2" fmla="*/ 141946 h 288764"/>
                <a:gd name="connsiteX3" fmla="*/ 27840 w 386599"/>
                <a:gd name="connsiteY3" fmla="*/ -166 h 288764"/>
                <a:gd name="connsiteX4" fmla="*/ -242 w 386599"/>
                <a:gd name="connsiteY4" fmla="*/ 182856 h 28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99" h="288764">
                  <a:moveTo>
                    <a:pt x="-242" y="182856"/>
                  </a:moveTo>
                  <a:cubicBezTo>
                    <a:pt x="-242" y="182856"/>
                    <a:pt x="64016" y="437176"/>
                    <a:pt x="386357" y="156999"/>
                  </a:cubicBezTo>
                  <a:lnTo>
                    <a:pt x="361633" y="141946"/>
                  </a:lnTo>
                  <a:cubicBezTo>
                    <a:pt x="361633" y="141946"/>
                    <a:pt x="77855" y="343258"/>
                    <a:pt x="27840" y="-166"/>
                  </a:cubicBezTo>
                  <a:cubicBezTo>
                    <a:pt x="27840" y="-166"/>
                    <a:pt x="-242" y="151981"/>
                    <a:pt x="-242" y="18285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5" name="任意多边形: 形状 74"/>
            <p:cNvSpPr/>
            <p:nvPr/>
          </p:nvSpPr>
          <p:spPr>
            <a:xfrm>
              <a:off x="6464741" y="5919333"/>
              <a:ext cx="94485" cy="80326"/>
            </a:xfrm>
            <a:custGeom>
              <a:avLst/>
              <a:gdLst>
                <a:gd name="connsiteX0" fmla="*/ 23241 w 94485"/>
                <a:gd name="connsiteY0" fmla="*/ 80157 h 80326"/>
                <a:gd name="connsiteX1" fmla="*/ 94013 w 94485"/>
                <a:gd name="connsiteY1" fmla="*/ 47340 h 80326"/>
                <a:gd name="connsiteX2" fmla="*/ 45941 w 94485"/>
                <a:gd name="connsiteY2" fmla="*/ 77 h 80326"/>
                <a:gd name="connsiteX3" fmla="*/ -229 w 94485"/>
                <a:gd name="connsiteY3" fmla="*/ 64821 h 80326"/>
                <a:gd name="connsiteX4" fmla="*/ 23241 w 94485"/>
                <a:gd name="connsiteY4" fmla="*/ 80157 h 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5" h="80326">
                  <a:moveTo>
                    <a:pt x="23241" y="80157"/>
                  </a:moveTo>
                  <a:cubicBezTo>
                    <a:pt x="23241" y="80157"/>
                    <a:pt x="90655" y="81249"/>
                    <a:pt x="94013" y="47340"/>
                  </a:cubicBezTo>
                  <a:cubicBezTo>
                    <a:pt x="97372" y="13431"/>
                    <a:pt x="63098" y="4528"/>
                    <a:pt x="45941" y="77"/>
                  </a:cubicBezTo>
                  <a:cubicBezTo>
                    <a:pt x="28784" y="-4374"/>
                    <a:pt x="-957" y="53693"/>
                    <a:pt x="-229" y="64821"/>
                  </a:cubicBezTo>
                  <a:cubicBezTo>
                    <a:pt x="500" y="75948"/>
                    <a:pt x="23241" y="80157"/>
                    <a:pt x="23241" y="80157"/>
                  </a:cubicBezTo>
                  <a:close/>
                </a:path>
              </a:pathLst>
            </a:custGeom>
            <a:gradFill>
              <a:gsLst>
                <a:gs pos="0">
                  <a:srgbClr val="FEBBBA"/>
                </a:gs>
                <a:gs pos="50000">
                  <a:srgbClr val="FEA6A4"/>
                </a:gs>
                <a:gs pos="100000">
                  <a:srgbClr val="FF928E"/>
                </a:gs>
              </a:gsLst>
              <a:lin ang="95438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 name="任意多边形: 形状 75"/>
            <p:cNvSpPr/>
            <p:nvPr/>
          </p:nvSpPr>
          <p:spPr>
            <a:xfrm>
              <a:off x="6797212" y="6092340"/>
              <a:ext cx="14931" cy="15494"/>
            </a:xfrm>
            <a:custGeom>
              <a:avLst/>
              <a:gdLst>
                <a:gd name="connsiteX0" fmla="*/ 3278 w 14931"/>
                <a:gd name="connsiteY0" fmla="*/ 15312 h 15494"/>
                <a:gd name="connsiteX1" fmla="*/ 810 w 14931"/>
                <a:gd name="connsiteY1" fmla="*/ 14502 h 15494"/>
                <a:gd name="connsiteX2" fmla="*/ 567 w 14931"/>
                <a:gd name="connsiteY2" fmla="*/ 10051 h 15494"/>
                <a:gd name="connsiteX3" fmla="*/ 9348 w 14931"/>
                <a:gd name="connsiteY3" fmla="*/ 664 h 15494"/>
                <a:gd name="connsiteX4" fmla="*/ 13880 w 14931"/>
                <a:gd name="connsiteY4" fmla="*/ 882 h 15494"/>
                <a:gd name="connsiteX5" fmla="*/ 13920 w 14931"/>
                <a:gd name="connsiteY5" fmla="*/ 5115 h 15494"/>
                <a:gd name="connsiteX6" fmla="*/ 5301 w 14931"/>
                <a:gd name="connsiteY6" fmla="*/ 14260 h 15494"/>
                <a:gd name="connsiteX7" fmla="*/ 3278 w 14931"/>
                <a:gd name="connsiteY7" fmla="*/ 15312 h 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1" h="15494">
                  <a:moveTo>
                    <a:pt x="3278" y="15312"/>
                  </a:moveTo>
                  <a:cubicBezTo>
                    <a:pt x="2388" y="15405"/>
                    <a:pt x="1498" y="15109"/>
                    <a:pt x="810" y="14502"/>
                  </a:cubicBezTo>
                  <a:cubicBezTo>
                    <a:pt x="-485" y="13341"/>
                    <a:pt x="-606" y="11350"/>
                    <a:pt x="567" y="10051"/>
                  </a:cubicBezTo>
                  <a:cubicBezTo>
                    <a:pt x="3440" y="6855"/>
                    <a:pt x="6394" y="3698"/>
                    <a:pt x="9348" y="664"/>
                  </a:cubicBezTo>
                  <a:cubicBezTo>
                    <a:pt x="10643" y="-522"/>
                    <a:pt x="12666" y="-425"/>
                    <a:pt x="13880" y="882"/>
                  </a:cubicBezTo>
                  <a:cubicBezTo>
                    <a:pt x="14932" y="2076"/>
                    <a:pt x="14972" y="3893"/>
                    <a:pt x="13920" y="5115"/>
                  </a:cubicBezTo>
                  <a:cubicBezTo>
                    <a:pt x="11007" y="8069"/>
                    <a:pt x="8134" y="11144"/>
                    <a:pt x="5301" y="14260"/>
                  </a:cubicBezTo>
                  <a:cubicBezTo>
                    <a:pt x="4775" y="14854"/>
                    <a:pt x="4047" y="15231"/>
                    <a:pt x="3278" y="1531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 name="任意多边形: 形状 76"/>
            <p:cNvSpPr/>
            <p:nvPr/>
          </p:nvSpPr>
          <p:spPr>
            <a:xfrm>
              <a:off x="6835918" y="6005118"/>
              <a:ext cx="471583" cy="258831"/>
            </a:xfrm>
            <a:custGeom>
              <a:avLst/>
              <a:gdLst>
                <a:gd name="connsiteX0" fmla="*/ 468357 w 471583"/>
                <a:gd name="connsiteY0" fmla="*/ 258646 h 258831"/>
                <a:gd name="connsiteX1" fmla="*/ 464877 w 471583"/>
                <a:gd name="connsiteY1" fmla="*/ 255895 h 258831"/>
                <a:gd name="connsiteX2" fmla="*/ 460830 w 471583"/>
                <a:gd name="connsiteY2" fmla="*/ 231616 h 258831"/>
                <a:gd name="connsiteX3" fmla="*/ 463218 w 471583"/>
                <a:gd name="connsiteY3" fmla="*/ 227832 h 258831"/>
                <a:gd name="connsiteX4" fmla="*/ 467022 w 471583"/>
                <a:gd name="connsiteY4" fmla="*/ 230240 h 258831"/>
                <a:gd name="connsiteX5" fmla="*/ 471311 w 471583"/>
                <a:gd name="connsiteY5" fmla="*/ 254883 h 258831"/>
                <a:gd name="connsiteX6" fmla="*/ 468600 w 471583"/>
                <a:gd name="connsiteY6" fmla="*/ 258440 h 258831"/>
                <a:gd name="connsiteX7" fmla="*/ 468600 w 471583"/>
                <a:gd name="connsiteY7" fmla="*/ 258444 h 258831"/>
                <a:gd name="connsiteX8" fmla="*/ 452778 w 471583"/>
                <a:gd name="connsiteY8" fmla="*/ 195764 h 258831"/>
                <a:gd name="connsiteX9" fmla="*/ 449460 w 471583"/>
                <a:gd name="connsiteY9" fmla="*/ 193741 h 258831"/>
                <a:gd name="connsiteX10" fmla="*/ 439991 w 471583"/>
                <a:gd name="connsiteY10" fmla="*/ 171202 h 258831"/>
                <a:gd name="connsiteX11" fmla="*/ 441650 w 471583"/>
                <a:gd name="connsiteY11" fmla="*/ 167002 h 258831"/>
                <a:gd name="connsiteX12" fmla="*/ 445778 w 471583"/>
                <a:gd name="connsiteY12" fmla="*/ 168491 h 258831"/>
                <a:gd name="connsiteX13" fmla="*/ 455449 w 471583"/>
                <a:gd name="connsiteY13" fmla="*/ 191515 h 258831"/>
                <a:gd name="connsiteX14" fmla="*/ 453546 w 471583"/>
                <a:gd name="connsiteY14" fmla="*/ 195562 h 258831"/>
                <a:gd name="connsiteX15" fmla="*/ 452778 w 471583"/>
                <a:gd name="connsiteY15" fmla="*/ 195764 h 258831"/>
                <a:gd name="connsiteX16" fmla="*/ 423724 w 471583"/>
                <a:gd name="connsiteY16" fmla="*/ 137900 h 258831"/>
                <a:gd name="connsiteX17" fmla="*/ 420689 w 471583"/>
                <a:gd name="connsiteY17" fmla="*/ 136483 h 258831"/>
                <a:gd name="connsiteX18" fmla="*/ 406527 w 471583"/>
                <a:gd name="connsiteY18" fmla="*/ 116575 h 258831"/>
                <a:gd name="connsiteX19" fmla="*/ 407012 w 471583"/>
                <a:gd name="connsiteY19" fmla="*/ 112043 h 258831"/>
                <a:gd name="connsiteX20" fmla="*/ 411545 w 471583"/>
                <a:gd name="connsiteY20" fmla="*/ 112528 h 258831"/>
                <a:gd name="connsiteX21" fmla="*/ 426031 w 471583"/>
                <a:gd name="connsiteY21" fmla="*/ 132761 h 258831"/>
                <a:gd name="connsiteX22" fmla="*/ 425100 w 471583"/>
                <a:gd name="connsiteY22" fmla="*/ 137171 h 258831"/>
                <a:gd name="connsiteX23" fmla="*/ 423724 w 471583"/>
                <a:gd name="connsiteY23" fmla="*/ 137900 h 258831"/>
                <a:gd name="connsiteX24" fmla="*/ 382572 w 471583"/>
                <a:gd name="connsiteY24" fmla="*/ 87926 h 258831"/>
                <a:gd name="connsiteX25" fmla="*/ 380023 w 471583"/>
                <a:gd name="connsiteY25" fmla="*/ 87036 h 258831"/>
                <a:gd name="connsiteX26" fmla="*/ 361773 w 471583"/>
                <a:gd name="connsiteY26" fmla="*/ 70850 h 258831"/>
                <a:gd name="connsiteX27" fmla="*/ 361287 w 471583"/>
                <a:gd name="connsiteY27" fmla="*/ 66358 h 258831"/>
                <a:gd name="connsiteX28" fmla="*/ 365779 w 471583"/>
                <a:gd name="connsiteY28" fmla="*/ 65913 h 258831"/>
                <a:gd name="connsiteX29" fmla="*/ 384433 w 471583"/>
                <a:gd name="connsiteY29" fmla="*/ 82504 h 258831"/>
                <a:gd name="connsiteX30" fmla="*/ 384433 w 471583"/>
                <a:gd name="connsiteY30" fmla="*/ 86995 h 258831"/>
                <a:gd name="connsiteX31" fmla="*/ 382572 w 471583"/>
                <a:gd name="connsiteY31" fmla="*/ 87926 h 258831"/>
                <a:gd name="connsiteX32" fmla="*/ 331303 w 471583"/>
                <a:gd name="connsiteY32" fmla="*/ 48351 h 258831"/>
                <a:gd name="connsiteX33" fmla="*/ 329320 w 471583"/>
                <a:gd name="connsiteY33" fmla="*/ 47906 h 258831"/>
                <a:gd name="connsiteX34" fmla="*/ 307914 w 471583"/>
                <a:gd name="connsiteY34" fmla="*/ 36131 h 258831"/>
                <a:gd name="connsiteX35" fmla="*/ 306498 w 471583"/>
                <a:gd name="connsiteY35" fmla="*/ 31882 h 258831"/>
                <a:gd name="connsiteX36" fmla="*/ 310747 w 471583"/>
                <a:gd name="connsiteY36" fmla="*/ 30466 h 258831"/>
                <a:gd name="connsiteX37" fmla="*/ 332639 w 471583"/>
                <a:gd name="connsiteY37" fmla="*/ 42605 h 258831"/>
                <a:gd name="connsiteX38" fmla="*/ 333731 w 471583"/>
                <a:gd name="connsiteY38" fmla="*/ 46939 h 258831"/>
                <a:gd name="connsiteX39" fmla="*/ 333690 w 471583"/>
                <a:gd name="connsiteY39" fmla="*/ 46976 h 258831"/>
                <a:gd name="connsiteX40" fmla="*/ 331303 w 471583"/>
                <a:gd name="connsiteY40" fmla="*/ 48351 h 258831"/>
                <a:gd name="connsiteX41" fmla="*/ 3297 w 471583"/>
                <a:gd name="connsiteY41" fmla="*/ 66601 h 258831"/>
                <a:gd name="connsiteX42" fmla="*/ -224 w 471583"/>
                <a:gd name="connsiteY42" fmla="*/ 63849 h 258831"/>
                <a:gd name="connsiteX43" fmla="*/ 1030 w 471583"/>
                <a:gd name="connsiteY43" fmla="*/ 60936 h 258831"/>
                <a:gd name="connsiteX44" fmla="*/ 21263 w 471583"/>
                <a:gd name="connsiteY44" fmla="*/ 46571 h 258831"/>
                <a:gd name="connsiteX45" fmla="*/ 25754 w 471583"/>
                <a:gd name="connsiteY45" fmla="*/ 47024 h 258831"/>
                <a:gd name="connsiteX46" fmla="*/ 25309 w 471583"/>
                <a:gd name="connsiteY46" fmla="*/ 51524 h 258831"/>
                <a:gd name="connsiteX47" fmla="*/ 24702 w 471583"/>
                <a:gd name="connsiteY47" fmla="*/ 51912 h 258831"/>
                <a:gd name="connsiteX48" fmla="*/ 4713 w 471583"/>
                <a:gd name="connsiteY48" fmla="*/ 65994 h 258831"/>
                <a:gd name="connsiteX49" fmla="*/ 3297 w 471583"/>
                <a:gd name="connsiteY49" fmla="*/ 66601 h 258831"/>
                <a:gd name="connsiteX50" fmla="*/ 272710 w 471583"/>
                <a:gd name="connsiteY50" fmla="*/ 21159 h 258831"/>
                <a:gd name="connsiteX51" fmla="*/ 271375 w 471583"/>
                <a:gd name="connsiteY51" fmla="*/ 21159 h 258831"/>
                <a:gd name="connsiteX52" fmla="*/ 247865 w 471583"/>
                <a:gd name="connsiteY52" fmla="*/ 14402 h 258831"/>
                <a:gd name="connsiteX53" fmla="*/ 245559 w 471583"/>
                <a:gd name="connsiteY53" fmla="*/ 10586 h 258831"/>
                <a:gd name="connsiteX54" fmla="*/ 245559 w 471583"/>
                <a:gd name="connsiteY54" fmla="*/ 10557 h 258831"/>
                <a:gd name="connsiteX55" fmla="*/ 249321 w 471583"/>
                <a:gd name="connsiteY55" fmla="*/ 8235 h 258831"/>
                <a:gd name="connsiteX56" fmla="*/ 249362 w 471583"/>
                <a:gd name="connsiteY56" fmla="*/ 8251 h 258831"/>
                <a:gd name="connsiteX57" fmla="*/ 273398 w 471583"/>
                <a:gd name="connsiteY57" fmla="*/ 15130 h 258831"/>
                <a:gd name="connsiteX58" fmla="*/ 275340 w 471583"/>
                <a:gd name="connsiteY58" fmla="*/ 19205 h 258831"/>
                <a:gd name="connsiteX59" fmla="*/ 272710 w 471583"/>
                <a:gd name="connsiteY59" fmla="*/ 21321 h 258831"/>
                <a:gd name="connsiteX60" fmla="*/ 58855 w 471583"/>
                <a:gd name="connsiteY60" fmla="*/ 33056 h 258831"/>
                <a:gd name="connsiteX61" fmla="*/ 55334 w 471583"/>
                <a:gd name="connsiteY61" fmla="*/ 30211 h 258831"/>
                <a:gd name="connsiteX62" fmla="*/ 57155 w 471583"/>
                <a:gd name="connsiteY62" fmla="*/ 26986 h 258831"/>
                <a:gd name="connsiteX63" fmla="*/ 80260 w 471583"/>
                <a:gd name="connsiteY63" fmla="*/ 17436 h 258831"/>
                <a:gd name="connsiteX64" fmla="*/ 84185 w 471583"/>
                <a:gd name="connsiteY64" fmla="*/ 19650 h 258831"/>
                <a:gd name="connsiteX65" fmla="*/ 82445 w 471583"/>
                <a:gd name="connsiteY65" fmla="*/ 23425 h 258831"/>
                <a:gd name="connsiteX66" fmla="*/ 59826 w 471583"/>
                <a:gd name="connsiteY66" fmla="*/ 32772 h 258831"/>
                <a:gd name="connsiteX67" fmla="*/ 58693 w 471583"/>
                <a:gd name="connsiteY67" fmla="*/ 33056 h 258831"/>
                <a:gd name="connsiteX68" fmla="*/ 209423 w 471583"/>
                <a:gd name="connsiteY68" fmla="*/ 7563 h 258831"/>
                <a:gd name="connsiteX69" fmla="*/ 208735 w 471583"/>
                <a:gd name="connsiteY69" fmla="*/ 7563 h 258831"/>
                <a:gd name="connsiteX70" fmla="*/ 184457 w 471583"/>
                <a:gd name="connsiteY70" fmla="*/ 6187 h 258831"/>
                <a:gd name="connsiteX71" fmla="*/ 181341 w 471583"/>
                <a:gd name="connsiteY71" fmla="*/ 2950 h 258831"/>
                <a:gd name="connsiteX72" fmla="*/ 184457 w 471583"/>
                <a:gd name="connsiteY72" fmla="*/ -166 h 258831"/>
                <a:gd name="connsiteX73" fmla="*/ 184538 w 471583"/>
                <a:gd name="connsiteY73" fmla="*/ -166 h 258831"/>
                <a:gd name="connsiteX74" fmla="*/ 209504 w 471583"/>
                <a:gd name="connsiteY74" fmla="*/ 1251 h 258831"/>
                <a:gd name="connsiteX75" fmla="*/ 212337 w 471583"/>
                <a:gd name="connsiteY75" fmla="*/ 4730 h 258831"/>
                <a:gd name="connsiteX76" fmla="*/ 209261 w 471583"/>
                <a:gd name="connsiteY76" fmla="*/ 7563 h 258831"/>
                <a:gd name="connsiteX77" fmla="*/ 120401 w 471583"/>
                <a:gd name="connsiteY77" fmla="*/ 12500 h 258831"/>
                <a:gd name="connsiteX78" fmla="*/ 117083 w 471583"/>
                <a:gd name="connsiteY78" fmla="*/ 9408 h 258831"/>
                <a:gd name="connsiteX79" fmla="*/ 119430 w 471583"/>
                <a:gd name="connsiteY79" fmla="*/ 6228 h 258831"/>
                <a:gd name="connsiteX80" fmla="*/ 144073 w 471583"/>
                <a:gd name="connsiteY80" fmla="*/ 2181 h 258831"/>
                <a:gd name="connsiteX81" fmla="*/ 147310 w 471583"/>
                <a:gd name="connsiteY81" fmla="*/ 5321 h 258831"/>
                <a:gd name="connsiteX82" fmla="*/ 144842 w 471583"/>
                <a:gd name="connsiteY82" fmla="*/ 8494 h 258831"/>
                <a:gd name="connsiteX83" fmla="*/ 120563 w 471583"/>
                <a:gd name="connsiteY83" fmla="*/ 12540 h 2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1583" h="258831">
                  <a:moveTo>
                    <a:pt x="468357" y="258646"/>
                  </a:moveTo>
                  <a:cubicBezTo>
                    <a:pt x="466657" y="258836"/>
                    <a:pt x="465079" y="257610"/>
                    <a:pt x="464877" y="255895"/>
                  </a:cubicBezTo>
                  <a:cubicBezTo>
                    <a:pt x="463825" y="247802"/>
                    <a:pt x="462408" y="239709"/>
                    <a:pt x="460830" y="231616"/>
                  </a:cubicBezTo>
                  <a:cubicBezTo>
                    <a:pt x="460466" y="229908"/>
                    <a:pt x="461518" y="228213"/>
                    <a:pt x="463218" y="227832"/>
                  </a:cubicBezTo>
                  <a:cubicBezTo>
                    <a:pt x="464958" y="227452"/>
                    <a:pt x="466657" y="228532"/>
                    <a:pt x="467022" y="230240"/>
                  </a:cubicBezTo>
                  <a:cubicBezTo>
                    <a:pt x="468802" y="238333"/>
                    <a:pt x="470258" y="246628"/>
                    <a:pt x="471311" y="254883"/>
                  </a:cubicBezTo>
                  <a:cubicBezTo>
                    <a:pt x="471553" y="256611"/>
                    <a:pt x="470339" y="258201"/>
                    <a:pt x="468600" y="258440"/>
                  </a:cubicBezTo>
                  <a:cubicBezTo>
                    <a:pt x="468600" y="258444"/>
                    <a:pt x="468600" y="258444"/>
                    <a:pt x="468600" y="258444"/>
                  </a:cubicBezTo>
                  <a:close/>
                  <a:moveTo>
                    <a:pt x="452778" y="195764"/>
                  </a:moveTo>
                  <a:cubicBezTo>
                    <a:pt x="451321" y="195930"/>
                    <a:pt x="449986" y="195097"/>
                    <a:pt x="449460" y="193741"/>
                  </a:cubicBezTo>
                  <a:cubicBezTo>
                    <a:pt x="446668" y="186134"/>
                    <a:pt x="443471" y="178567"/>
                    <a:pt x="439991" y="171202"/>
                  </a:cubicBezTo>
                  <a:cubicBezTo>
                    <a:pt x="439303" y="169579"/>
                    <a:pt x="440031" y="167702"/>
                    <a:pt x="441650" y="167002"/>
                  </a:cubicBezTo>
                  <a:cubicBezTo>
                    <a:pt x="443228" y="166338"/>
                    <a:pt x="445008" y="166990"/>
                    <a:pt x="445778" y="168491"/>
                  </a:cubicBezTo>
                  <a:cubicBezTo>
                    <a:pt x="449298" y="176017"/>
                    <a:pt x="452575" y="183746"/>
                    <a:pt x="455449" y="191515"/>
                  </a:cubicBezTo>
                  <a:cubicBezTo>
                    <a:pt x="456015" y="193158"/>
                    <a:pt x="455165" y="194955"/>
                    <a:pt x="453546" y="195562"/>
                  </a:cubicBezTo>
                  <a:cubicBezTo>
                    <a:pt x="453304" y="195671"/>
                    <a:pt x="453061" y="195740"/>
                    <a:pt x="452778" y="195764"/>
                  </a:cubicBezTo>
                  <a:close/>
                  <a:moveTo>
                    <a:pt x="423724" y="137900"/>
                  </a:moveTo>
                  <a:cubicBezTo>
                    <a:pt x="422510" y="138037"/>
                    <a:pt x="421337" y="137491"/>
                    <a:pt x="420689" y="136483"/>
                  </a:cubicBezTo>
                  <a:cubicBezTo>
                    <a:pt x="416279" y="129645"/>
                    <a:pt x="411504" y="122968"/>
                    <a:pt x="406527" y="116575"/>
                  </a:cubicBezTo>
                  <a:cubicBezTo>
                    <a:pt x="405394" y="115191"/>
                    <a:pt x="405636" y="113160"/>
                    <a:pt x="407012" y="112043"/>
                  </a:cubicBezTo>
                  <a:cubicBezTo>
                    <a:pt x="408388" y="110926"/>
                    <a:pt x="410411" y="111144"/>
                    <a:pt x="411545" y="112528"/>
                  </a:cubicBezTo>
                  <a:cubicBezTo>
                    <a:pt x="416603" y="119043"/>
                    <a:pt x="421499" y="125882"/>
                    <a:pt x="426031" y="132761"/>
                  </a:cubicBezTo>
                  <a:cubicBezTo>
                    <a:pt x="427002" y="134238"/>
                    <a:pt x="426557" y="136208"/>
                    <a:pt x="425100" y="137171"/>
                  </a:cubicBezTo>
                  <a:cubicBezTo>
                    <a:pt x="424696" y="137523"/>
                    <a:pt x="424250" y="137774"/>
                    <a:pt x="423724" y="137900"/>
                  </a:cubicBezTo>
                  <a:close/>
                  <a:moveTo>
                    <a:pt x="382572" y="87926"/>
                  </a:moveTo>
                  <a:cubicBezTo>
                    <a:pt x="381641" y="88019"/>
                    <a:pt x="380710" y="87695"/>
                    <a:pt x="380023" y="87036"/>
                  </a:cubicBezTo>
                  <a:cubicBezTo>
                    <a:pt x="374195" y="81371"/>
                    <a:pt x="367883" y="75908"/>
                    <a:pt x="361773" y="70850"/>
                  </a:cubicBezTo>
                  <a:cubicBezTo>
                    <a:pt x="360397" y="69741"/>
                    <a:pt x="360195" y="67734"/>
                    <a:pt x="361287" y="66358"/>
                  </a:cubicBezTo>
                  <a:cubicBezTo>
                    <a:pt x="362420" y="65019"/>
                    <a:pt x="364403" y="64821"/>
                    <a:pt x="365779" y="65913"/>
                  </a:cubicBezTo>
                  <a:cubicBezTo>
                    <a:pt x="372213" y="71133"/>
                    <a:pt x="378485" y="76717"/>
                    <a:pt x="384433" y="82504"/>
                  </a:cubicBezTo>
                  <a:cubicBezTo>
                    <a:pt x="385647" y="83750"/>
                    <a:pt x="385647" y="85749"/>
                    <a:pt x="384433" y="86995"/>
                  </a:cubicBezTo>
                  <a:cubicBezTo>
                    <a:pt x="383947" y="87513"/>
                    <a:pt x="383300" y="87841"/>
                    <a:pt x="382572" y="87926"/>
                  </a:cubicBezTo>
                  <a:close/>
                  <a:moveTo>
                    <a:pt x="331303" y="48351"/>
                  </a:moveTo>
                  <a:cubicBezTo>
                    <a:pt x="330615" y="48420"/>
                    <a:pt x="329927" y="48262"/>
                    <a:pt x="329320" y="47906"/>
                  </a:cubicBezTo>
                  <a:cubicBezTo>
                    <a:pt x="322401" y="43860"/>
                    <a:pt x="315198" y="39813"/>
                    <a:pt x="307914" y="36131"/>
                  </a:cubicBezTo>
                  <a:cubicBezTo>
                    <a:pt x="306337" y="35350"/>
                    <a:pt x="305729" y="33448"/>
                    <a:pt x="306498" y="31882"/>
                  </a:cubicBezTo>
                  <a:cubicBezTo>
                    <a:pt x="307267" y="30316"/>
                    <a:pt x="309169" y="29685"/>
                    <a:pt x="310747" y="30466"/>
                  </a:cubicBezTo>
                  <a:cubicBezTo>
                    <a:pt x="318192" y="34148"/>
                    <a:pt x="325557" y="38195"/>
                    <a:pt x="332639" y="42605"/>
                  </a:cubicBezTo>
                  <a:cubicBezTo>
                    <a:pt x="334136" y="43504"/>
                    <a:pt x="334621" y="45446"/>
                    <a:pt x="333731" y="46939"/>
                  </a:cubicBezTo>
                  <a:cubicBezTo>
                    <a:pt x="333690" y="46951"/>
                    <a:pt x="333690" y="46963"/>
                    <a:pt x="333690" y="46976"/>
                  </a:cubicBezTo>
                  <a:cubicBezTo>
                    <a:pt x="333164" y="47789"/>
                    <a:pt x="332274" y="48303"/>
                    <a:pt x="331303" y="48351"/>
                  </a:cubicBezTo>
                  <a:close/>
                  <a:moveTo>
                    <a:pt x="3297" y="66601"/>
                  </a:moveTo>
                  <a:cubicBezTo>
                    <a:pt x="1556" y="66811"/>
                    <a:pt x="-22" y="65581"/>
                    <a:pt x="-224" y="63849"/>
                  </a:cubicBezTo>
                  <a:cubicBezTo>
                    <a:pt x="-345" y="62724"/>
                    <a:pt x="140" y="61612"/>
                    <a:pt x="1030" y="60936"/>
                  </a:cubicBezTo>
                  <a:cubicBezTo>
                    <a:pt x="7586" y="55878"/>
                    <a:pt x="14465" y="51022"/>
                    <a:pt x="21263" y="46571"/>
                  </a:cubicBezTo>
                  <a:cubicBezTo>
                    <a:pt x="22638" y="45454"/>
                    <a:pt x="24662" y="45656"/>
                    <a:pt x="25754" y="47024"/>
                  </a:cubicBezTo>
                  <a:cubicBezTo>
                    <a:pt x="26887" y="48392"/>
                    <a:pt x="26685" y="50407"/>
                    <a:pt x="25309" y="51524"/>
                  </a:cubicBezTo>
                  <a:cubicBezTo>
                    <a:pt x="25107" y="51674"/>
                    <a:pt x="24905" y="51807"/>
                    <a:pt x="24702" y="51912"/>
                  </a:cubicBezTo>
                  <a:cubicBezTo>
                    <a:pt x="17864" y="56282"/>
                    <a:pt x="11147" y="61017"/>
                    <a:pt x="4713" y="65994"/>
                  </a:cubicBezTo>
                  <a:cubicBezTo>
                    <a:pt x="4308" y="66318"/>
                    <a:pt x="3823" y="66528"/>
                    <a:pt x="3297" y="66601"/>
                  </a:cubicBezTo>
                  <a:close/>
                  <a:moveTo>
                    <a:pt x="272710" y="21159"/>
                  </a:moveTo>
                  <a:cubicBezTo>
                    <a:pt x="272265" y="21256"/>
                    <a:pt x="271820" y="21256"/>
                    <a:pt x="271375" y="21159"/>
                  </a:cubicBezTo>
                  <a:cubicBezTo>
                    <a:pt x="263687" y="18610"/>
                    <a:pt x="255756" y="16303"/>
                    <a:pt x="247865" y="14402"/>
                  </a:cubicBezTo>
                  <a:cubicBezTo>
                    <a:pt x="246165" y="13985"/>
                    <a:pt x="245153" y="12277"/>
                    <a:pt x="245559" y="10586"/>
                  </a:cubicBezTo>
                  <a:cubicBezTo>
                    <a:pt x="245559" y="10574"/>
                    <a:pt x="245559" y="10566"/>
                    <a:pt x="245559" y="10557"/>
                  </a:cubicBezTo>
                  <a:cubicBezTo>
                    <a:pt x="245963" y="8882"/>
                    <a:pt x="247622" y="7842"/>
                    <a:pt x="249321" y="8235"/>
                  </a:cubicBezTo>
                  <a:cubicBezTo>
                    <a:pt x="249321" y="8243"/>
                    <a:pt x="249362" y="8247"/>
                    <a:pt x="249362" y="8251"/>
                  </a:cubicBezTo>
                  <a:cubicBezTo>
                    <a:pt x="257455" y="10193"/>
                    <a:pt x="265548" y="12500"/>
                    <a:pt x="273398" y="15130"/>
                  </a:cubicBezTo>
                  <a:cubicBezTo>
                    <a:pt x="275057" y="15717"/>
                    <a:pt x="275948" y="17542"/>
                    <a:pt x="275340" y="19205"/>
                  </a:cubicBezTo>
                  <a:cubicBezTo>
                    <a:pt x="274936" y="20358"/>
                    <a:pt x="273924" y="21179"/>
                    <a:pt x="272710" y="21321"/>
                  </a:cubicBezTo>
                  <a:close/>
                  <a:moveTo>
                    <a:pt x="58855" y="33056"/>
                  </a:moveTo>
                  <a:cubicBezTo>
                    <a:pt x="57114" y="33242"/>
                    <a:pt x="55536" y="31967"/>
                    <a:pt x="55334" y="30211"/>
                  </a:cubicBezTo>
                  <a:cubicBezTo>
                    <a:pt x="55213" y="28860"/>
                    <a:pt x="55941" y="27565"/>
                    <a:pt x="57155" y="26986"/>
                  </a:cubicBezTo>
                  <a:cubicBezTo>
                    <a:pt x="64722" y="23506"/>
                    <a:pt x="72491" y="20269"/>
                    <a:pt x="80260" y="17436"/>
                  </a:cubicBezTo>
                  <a:cubicBezTo>
                    <a:pt x="81960" y="16959"/>
                    <a:pt x="83740" y="17950"/>
                    <a:pt x="84185" y="19650"/>
                  </a:cubicBezTo>
                  <a:cubicBezTo>
                    <a:pt x="84631" y="21171"/>
                    <a:pt x="83902" y="22774"/>
                    <a:pt x="82445" y="23425"/>
                  </a:cubicBezTo>
                  <a:cubicBezTo>
                    <a:pt x="74838" y="26177"/>
                    <a:pt x="67231" y="29333"/>
                    <a:pt x="59826" y="32772"/>
                  </a:cubicBezTo>
                  <a:cubicBezTo>
                    <a:pt x="59462" y="32942"/>
                    <a:pt x="59097" y="33040"/>
                    <a:pt x="58693" y="33056"/>
                  </a:cubicBezTo>
                  <a:close/>
                  <a:moveTo>
                    <a:pt x="209423" y="7563"/>
                  </a:moveTo>
                  <a:lnTo>
                    <a:pt x="208735" y="7563"/>
                  </a:lnTo>
                  <a:cubicBezTo>
                    <a:pt x="200642" y="6754"/>
                    <a:pt x="192549" y="6309"/>
                    <a:pt x="184457" y="6187"/>
                  </a:cubicBezTo>
                  <a:cubicBezTo>
                    <a:pt x="182717" y="6143"/>
                    <a:pt x="181301" y="4698"/>
                    <a:pt x="181341" y="2950"/>
                  </a:cubicBezTo>
                  <a:cubicBezTo>
                    <a:pt x="181341" y="1230"/>
                    <a:pt x="182717" y="-166"/>
                    <a:pt x="184457" y="-166"/>
                  </a:cubicBezTo>
                  <a:cubicBezTo>
                    <a:pt x="184497" y="-166"/>
                    <a:pt x="184497" y="-166"/>
                    <a:pt x="184538" y="-166"/>
                  </a:cubicBezTo>
                  <a:cubicBezTo>
                    <a:pt x="192630" y="-166"/>
                    <a:pt x="201249" y="441"/>
                    <a:pt x="209504" y="1251"/>
                  </a:cubicBezTo>
                  <a:cubicBezTo>
                    <a:pt x="211245" y="1441"/>
                    <a:pt x="212499" y="2991"/>
                    <a:pt x="212337" y="4730"/>
                  </a:cubicBezTo>
                  <a:cubicBezTo>
                    <a:pt x="212175" y="6317"/>
                    <a:pt x="210840" y="7531"/>
                    <a:pt x="209261" y="7563"/>
                  </a:cubicBezTo>
                  <a:close/>
                  <a:moveTo>
                    <a:pt x="120401" y="12500"/>
                  </a:moveTo>
                  <a:cubicBezTo>
                    <a:pt x="118621" y="12556"/>
                    <a:pt x="117164" y="11172"/>
                    <a:pt x="117083" y="9408"/>
                  </a:cubicBezTo>
                  <a:cubicBezTo>
                    <a:pt x="117043" y="7939"/>
                    <a:pt x="118014" y="6628"/>
                    <a:pt x="119430" y="6228"/>
                  </a:cubicBezTo>
                  <a:cubicBezTo>
                    <a:pt x="127523" y="4488"/>
                    <a:pt x="135616" y="3071"/>
                    <a:pt x="144073" y="2181"/>
                  </a:cubicBezTo>
                  <a:cubicBezTo>
                    <a:pt x="145854" y="2149"/>
                    <a:pt x="147310" y="3557"/>
                    <a:pt x="147310" y="5321"/>
                  </a:cubicBezTo>
                  <a:cubicBezTo>
                    <a:pt x="147351" y="6835"/>
                    <a:pt x="146299" y="8158"/>
                    <a:pt x="144842" y="8494"/>
                  </a:cubicBezTo>
                  <a:cubicBezTo>
                    <a:pt x="136749" y="9505"/>
                    <a:pt x="128656" y="10881"/>
                    <a:pt x="120563" y="1254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 name="任意多边形: 形状 77"/>
            <p:cNvSpPr/>
            <p:nvPr/>
          </p:nvSpPr>
          <p:spPr>
            <a:xfrm>
              <a:off x="7303016" y="6297799"/>
              <a:ext cx="6761" cy="19058"/>
            </a:xfrm>
            <a:custGeom>
              <a:avLst/>
              <a:gdLst>
                <a:gd name="connsiteX0" fmla="*/ 3282 w 6761"/>
                <a:gd name="connsiteY0" fmla="*/ 18893 h 19058"/>
                <a:gd name="connsiteX1" fmla="*/ 2756 w 6761"/>
                <a:gd name="connsiteY1" fmla="*/ 18893 h 19058"/>
                <a:gd name="connsiteX2" fmla="*/ -239 w 6761"/>
                <a:gd name="connsiteY2" fmla="*/ 15535 h 19058"/>
                <a:gd name="connsiteX3" fmla="*/ 166 w 6761"/>
                <a:gd name="connsiteY3" fmla="*/ 2991 h 19058"/>
                <a:gd name="connsiteX4" fmla="*/ 3322 w 6761"/>
                <a:gd name="connsiteY4" fmla="*/ -166 h 19058"/>
                <a:gd name="connsiteX5" fmla="*/ 3363 w 6761"/>
                <a:gd name="connsiteY5" fmla="*/ -166 h 19058"/>
                <a:gd name="connsiteX6" fmla="*/ 6519 w 6761"/>
                <a:gd name="connsiteY6" fmla="*/ 3072 h 19058"/>
                <a:gd name="connsiteX7" fmla="*/ 6519 w 6761"/>
                <a:gd name="connsiteY7" fmla="*/ 3072 h 19058"/>
                <a:gd name="connsiteX8" fmla="*/ 6115 w 6761"/>
                <a:gd name="connsiteY8" fmla="*/ 15899 h 19058"/>
                <a:gd name="connsiteX9" fmla="*/ 3282 w 6761"/>
                <a:gd name="connsiteY9" fmla="*/ 18893 h 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1" h="19058">
                  <a:moveTo>
                    <a:pt x="3282" y="18893"/>
                  </a:moveTo>
                  <a:lnTo>
                    <a:pt x="2756" y="18893"/>
                  </a:lnTo>
                  <a:cubicBezTo>
                    <a:pt x="1016" y="18784"/>
                    <a:pt x="-320" y="17287"/>
                    <a:pt x="-239" y="15535"/>
                  </a:cubicBezTo>
                  <a:cubicBezTo>
                    <a:pt x="4" y="11488"/>
                    <a:pt x="125" y="7118"/>
                    <a:pt x="166" y="2991"/>
                  </a:cubicBezTo>
                  <a:cubicBezTo>
                    <a:pt x="166" y="1246"/>
                    <a:pt x="1583" y="-166"/>
                    <a:pt x="3322" y="-166"/>
                  </a:cubicBezTo>
                  <a:cubicBezTo>
                    <a:pt x="3322" y="-166"/>
                    <a:pt x="3363" y="-166"/>
                    <a:pt x="3363" y="-166"/>
                  </a:cubicBezTo>
                  <a:cubicBezTo>
                    <a:pt x="5143" y="-145"/>
                    <a:pt x="6559" y="1307"/>
                    <a:pt x="6519" y="3072"/>
                  </a:cubicBezTo>
                  <a:cubicBezTo>
                    <a:pt x="6519" y="3072"/>
                    <a:pt x="6519" y="3072"/>
                    <a:pt x="6519" y="3072"/>
                  </a:cubicBezTo>
                  <a:cubicBezTo>
                    <a:pt x="6519" y="7118"/>
                    <a:pt x="6519" y="11610"/>
                    <a:pt x="6115" y="15899"/>
                  </a:cubicBezTo>
                  <a:cubicBezTo>
                    <a:pt x="6034" y="17453"/>
                    <a:pt x="4819" y="18719"/>
                    <a:pt x="3282" y="18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9" name="任意多边形: 形状 78"/>
            <p:cNvSpPr/>
            <p:nvPr/>
          </p:nvSpPr>
          <p:spPr>
            <a:xfrm>
              <a:off x="7202686" y="6506507"/>
              <a:ext cx="15863" cy="14919"/>
            </a:xfrm>
            <a:custGeom>
              <a:avLst/>
              <a:gdLst>
                <a:gd name="connsiteX0" fmla="*/ 3259 w 15863"/>
                <a:gd name="connsiteY0" fmla="*/ 14734 h 14919"/>
                <a:gd name="connsiteX1" fmla="*/ -221 w 15863"/>
                <a:gd name="connsiteY1" fmla="*/ 11942 h 14919"/>
                <a:gd name="connsiteX2" fmla="*/ 872 w 15863"/>
                <a:gd name="connsiteY2" fmla="*/ 9191 h 14919"/>
                <a:gd name="connsiteX3" fmla="*/ 10219 w 15863"/>
                <a:gd name="connsiteY3" fmla="*/ 774 h 14919"/>
                <a:gd name="connsiteX4" fmla="*/ 14670 w 15863"/>
                <a:gd name="connsiteY4" fmla="*/ 746 h 14919"/>
                <a:gd name="connsiteX5" fmla="*/ 14711 w 15863"/>
                <a:gd name="connsiteY5" fmla="*/ 774 h 14919"/>
                <a:gd name="connsiteX6" fmla="*/ 14711 w 15863"/>
                <a:gd name="connsiteY6" fmla="*/ 5266 h 14919"/>
                <a:gd name="connsiteX7" fmla="*/ 5161 w 15863"/>
                <a:gd name="connsiteY7" fmla="*/ 13844 h 14919"/>
                <a:gd name="connsiteX8" fmla="*/ 3259 w 15863"/>
                <a:gd name="connsiteY8" fmla="*/ 14734 h 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3" h="14919">
                  <a:moveTo>
                    <a:pt x="3259" y="14734"/>
                  </a:moveTo>
                  <a:cubicBezTo>
                    <a:pt x="1519" y="14925"/>
                    <a:pt x="-19" y="13674"/>
                    <a:pt x="-221" y="11942"/>
                  </a:cubicBezTo>
                  <a:cubicBezTo>
                    <a:pt x="-342" y="10898"/>
                    <a:pt x="62" y="9871"/>
                    <a:pt x="872" y="9191"/>
                  </a:cubicBezTo>
                  <a:cubicBezTo>
                    <a:pt x="3987" y="6480"/>
                    <a:pt x="7144" y="3647"/>
                    <a:pt x="10219" y="774"/>
                  </a:cubicBezTo>
                  <a:cubicBezTo>
                    <a:pt x="11433" y="-468"/>
                    <a:pt x="13456" y="-480"/>
                    <a:pt x="14670" y="746"/>
                  </a:cubicBezTo>
                  <a:cubicBezTo>
                    <a:pt x="14711" y="754"/>
                    <a:pt x="14711" y="766"/>
                    <a:pt x="14711" y="774"/>
                  </a:cubicBezTo>
                  <a:cubicBezTo>
                    <a:pt x="15925" y="2020"/>
                    <a:pt x="15925" y="4019"/>
                    <a:pt x="14711" y="5266"/>
                  </a:cubicBezTo>
                  <a:cubicBezTo>
                    <a:pt x="11595" y="8179"/>
                    <a:pt x="8358" y="11093"/>
                    <a:pt x="5161" y="13844"/>
                  </a:cubicBezTo>
                  <a:cubicBezTo>
                    <a:pt x="4675" y="14378"/>
                    <a:pt x="3987" y="14698"/>
                    <a:pt x="3259" y="14734"/>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0" name="任意多边形: 形状 79"/>
            <p:cNvSpPr/>
            <p:nvPr/>
          </p:nvSpPr>
          <p:spPr>
            <a:xfrm>
              <a:off x="6724010" y="6319073"/>
              <a:ext cx="453209" cy="272342"/>
            </a:xfrm>
            <a:custGeom>
              <a:avLst/>
              <a:gdLst>
                <a:gd name="connsiteX0" fmla="*/ 323921 w 453209"/>
                <a:gd name="connsiteY0" fmla="*/ 270877 h 272342"/>
                <a:gd name="connsiteX1" fmla="*/ 307209 w 453209"/>
                <a:gd name="connsiteY1" fmla="*/ 272172 h 272342"/>
                <a:gd name="connsiteX2" fmla="*/ 303891 w 453209"/>
                <a:gd name="connsiteY2" fmla="*/ 269186 h 272342"/>
                <a:gd name="connsiteX3" fmla="*/ 303891 w 453209"/>
                <a:gd name="connsiteY3" fmla="*/ 269178 h 272342"/>
                <a:gd name="connsiteX4" fmla="*/ 306886 w 453209"/>
                <a:gd name="connsiteY4" fmla="*/ 265859 h 272342"/>
                <a:gd name="connsiteX5" fmla="*/ 330840 w 453209"/>
                <a:gd name="connsiteY5" fmla="*/ 263634 h 272342"/>
                <a:gd name="connsiteX6" fmla="*/ 334442 w 453209"/>
                <a:gd name="connsiteY6" fmla="*/ 266345 h 272342"/>
                <a:gd name="connsiteX7" fmla="*/ 331731 w 453209"/>
                <a:gd name="connsiteY7" fmla="*/ 269906 h 272342"/>
                <a:gd name="connsiteX8" fmla="*/ 370293 w 453209"/>
                <a:gd name="connsiteY8" fmla="*/ 261934 h 272342"/>
                <a:gd name="connsiteX9" fmla="*/ 366773 w 453209"/>
                <a:gd name="connsiteY9" fmla="*/ 259207 h 272342"/>
                <a:gd name="connsiteX10" fmla="*/ 369120 w 453209"/>
                <a:gd name="connsiteY10" fmla="*/ 255743 h 272342"/>
                <a:gd name="connsiteX11" fmla="*/ 391982 w 453209"/>
                <a:gd name="connsiteY11" fmla="*/ 248298 h 272342"/>
                <a:gd name="connsiteX12" fmla="*/ 396029 w 453209"/>
                <a:gd name="connsiteY12" fmla="*/ 250159 h 272342"/>
                <a:gd name="connsiteX13" fmla="*/ 394168 w 453209"/>
                <a:gd name="connsiteY13" fmla="*/ 254206 h 272342"/>
                <a:gd name="connsiteX14" fmla="*/ 370779 w 453209"/>
                <a:gd name="connsiteY14" fmla="*/ 261813 h 272342"/>
                <a:gd name="connsiteX15" fmla="*/ 267918 w 453209"/>
                <a:gd name="connsiteY15" fmla="*/ 271484 h 272342"/>
                <a:gd name="connsiteX16" fmla="*/ 267271 w 453209"/>
                <a:gd name="connsiteY16" fmla="*/ 271484 h 272342"/>
                <a:gd name="connsiteX17" fmla="*/ 242992 w 453209"/>
                <a:gd name="connsiteY17" fmla="*/ 268328 h 272342"/>
                <a:gd name="connsiteX18" fmla="*/ 240402 w 453209"/>
                <a:gd name="connsiteY18" fmla="*/ 264666 h 272342"/>
                <a:gd name="connsiteX19" fmla="*/ 244084 w 453209"/>
                <a:gd name="connsiteY19" fmla="*/ 262096 h 272342"/>
                <a:gd name="connsiteX20" fmla="*/ 267918 w 453209"/>
                <a:gd name="connsiteY20" fmla="*/ 265131 h 272342"/>
                <a:gd name="connsiteX21" fmla="*/ 270831 w 453209"/>
                <a:gd name="connsiteY21" fmla="*/ 268571 h 272342"/>
                <a:gd name="connsiteX22" fmla="*/ 267837 w 453209"/>
                <a:gd name="connsiteY22" fmla="*/ 271484 h 272342"/>
                <a:gd name="connsiteX23" fmla="*/ 429453 w 453209"/>
                <a:gd name="connsiteY23" fmla="*/ 238182 h 272342"/>
                <a:gd name="connsiteX24" fmla="*/ 426297 w 453209"/>
                <a:gd name="connsiteY24" fmla="*/ 236523 h 272342"/>
                <a:gd name="connsiteX25" fmla="*/ 427591 w 453209"/>
                <a:gd name="connsiteY25" fmla="*/ 232233 h 272342"/>
                <a:gd name="connsiteX26" fmla="*/ 448350 w 453209"/>
                <a:gd name="connsiteY26" fmla="*/ 220094 h 272342"/>
                <a:gd name="connsiteX27" fmla="*/ 452639 w 453209"/>
                <a:gd name="connsiteY27" fmla="*/ 221543 h 272342"/>
                <a:gd name="connsiteX28" fmla="*/ 451789 w 453209"/>
                <a:gd name="connsiteY28" fmla="*/ 225435 h 272342"/>
                <a:gd name="connsiteX29" fmla="*/ 430586 w 453209"/>
                <a:gd name="connsiteY29" fmla="*/ 237898 h 272342"/>
                <a:gd name="connsiteX30" fmla="*/ 429372 w 453209"/>
                <a:gd name="connsiteY30" fmla="*/ 238182 h 272342"/>
                <a:gd name="connsiteX31" fmla="*/ 205400 w 453209"/>
                <a:gd name="connsiteY31" fmla="*/ 259061 h 272342"/>
                <a:gd name="connsiteX32" fmla="*/ 204105 w 453209"/>
                <a:gd name="connsiteY32" fmla="*/ 259061 h 272342"/>
                <a:gd name="connsiteX33" fmla="*/ 181000 w 453209"/>
                <a:gd name="connsiteY33" fmla="*/ 250726 h 272342"/>
                <a:gd name="connsiteX34" fmla="*/ 179583 w 453209"/>
                <a:gd name="connsiteY34" fmla="*/ 246432 h 272342"/>
                <a:gd name="connsiteX35" fmla="*/ 183387 w 453209"/>
                <a:gd name="connsiteY35" fmla="*/ 244818 h 272342"/>
                <a:gd name="connsiteX36" fmla="*/ 206007 w 453209"/>
                <a:gd name="connsiteY36" fmla="*/ 252911 h 272342"/>
                <a:gd name="connsiteX37" fmla="*/ 208111 w 453209"/>
                <a:gd name="connsiteY37" fmla="*/ 256905 h 272342"/>
                <a:gd name="connsiteX38" fmla="*/ 208111 w 453209"/>
                <a:gd name="connsiteY38" fmla="*/ 256957 h 272342"/>
                <a:gd name="connsiteX39" fmla="*/ 205319 w 453209"/>
                <a:gd name="connsiteY39" fmla="*/ 259061 h 272342"/>
                <a:gd name="connsiteX40" fmla="*/ 147091 w 453209"/>
                <a:gd name="connsiteY40" fmla="*/ 233407 h 272342"/>
                <a:gd name="connsiteX41" fmla="*/ 145148 w 453209"/>
                <a:gd name="connsiteY41" fmla="*/ 233002 h 272342"/>
                <a:gd name="connsiteX42" fmla="*/ 124430 w 453209"/>
                <a:gd name="connsiteY42" fmla="*/ 219811 h 272342"/>
                <a:gd name="connsiteX43" fmla="*/ 123621 w 453209"/>
                <a:gd name="connsiteY43" fmla="*/ 215400 h 272342"/>
                <a:gd name="connsiteX44" fmla="*/ 128032 w 453209"/>
                <a:gd name="connsiteY44" fmla="*/ 214591 h 272342"/>
                <a:gd name="connsiteX45" fmla="*/ 148264 w 453209"/>
                <a:gd name="connsiteY45" fmla="*/ 227499 h 272342"/>
                <a:gd name="connsiteX46" fmla="*/ 149437 w 453209"/>
                <a:gd name="connsiteY46" fmla="*/ 231829 h 272342"/>
                <a:gd name="connsiteX47" fmla="*/ 147010 w 453209"/>
                <a:gd name="connsiteY47" fmla="*/ 233407 h 272342"/>
                <a:gd name="connsiteX48" fmla="*/ 95781 w 453209"/>
                <a:gd name="connsiteY48" fmla="*/ 195653 h 272342"/>
                <a:gd name="connsiteX49" fmla="*/ 93313 w 453209"/>
                <a:gd name="connsiteY49" fmla="*/ 194804 h 272342"/>
                <a:gd name="connsiteX50" fmla="*/ 75954 w 453209"/>
                <a:gd name="connsiteY50" fmla="*/ 177404 h 272342"/>
                <a:gd name="connsiteX51" fmla="*/ 76642 w 453209"/>
                <a:gd name="connsiteY51" fmla="*/ 172932 h 272342"/>
                <a:gd name="connsiteX52" fmla="*/ 80648 w 453209"/>
                <a:gd name="connsiteY52" fmla="*/ 173115 h 272342"/>
                <a:gd name="connsiteX53" fmla="*/ 97602 w 453209"/>
                <a:gd name="connsiteY53" fmla="*/ 190150 h 272342"/>
                <a:gd name="connsiteX54" fmla="*/ 97602 w 453209"/>
                <a:gd name="connsiteY54" fmla="*/ 194642 h 272342"/>
                <a:gd name="connsiteX55" fmla="*/ 95700 w 453209"/>
                <a:gd name="connsiteY55" fmla="*/ 195653 h 272342"/>
                <a:gd name="connsiteX56" fmla="*/ 53941 w 453209"/>
                <a:gd name="connsiteY56" fmla="*/ 147662 h 272342"/>
                <a:gd name="connsiteX57" fmla="*/ 50987 w 453209"/>
                <a:gd name="connsiteY57" fmla="*/ 146327 h 272342"/>
                <a:gd name="connsiteX58" fmla="*/ 37877 w 453209"/>
                <a:gd name="connsiteY58" fmla="*/ 125528 h 272342"/>
                <a:gd name="connsiteX59" fmla="*/ 39050 w 453209"/>
                <a:gd name="connsiteY59" fmla="*/ 121198 h 272342"/>
                <a:gd name="connsiteX60" fmla="*/ 43420 w 453209"/>
                <a:gd name="connsiteY60" fmla="*/ 122372 h 272342"/>
                <a:gd name="connsiteX61" fmla="*/ 56247 w 453209"/>
                <a:gd name="connsiteY61" fmla="*/ 142604 h 272342"/>
                <a:gd name="connsiteX62" fmla="*/ 55438 w 453209"/>
                <a:gd name="connsiteY62" fmla="*/ 147015 h 272342"/>
                <a:gd name="connsiteX63" fmla="*/ 53941 w 453209"/>
                <a:gd name="connsiteY63" fmla="*/ 147662 h 272342"/>
                <a:gd name="connsiteX64" fmla="*/ 23674 w 453209"/>
                <a:gd name="connsiteY64" fmla="*/ 91619 h 272342"/>
                <a:gd name="connsiteX65" fmla="*/ 20396 w 453209"/>
                <a:gd name="connsiteY65" fmla="*/ 89676 h 272342"/>
                <a:gd name="connsiteX66" fmla="*/ 12060 w 453209"/>
                <a:gd name="connsiteY66" fmla="*/ 66531 h 272342"/>
                <a:gd name="connsiteX67" fmla="*/ 13719 w 453209"/>
                <a:gd name="connsiteY67" fmla="*/ 62334 h 272342"/>
                <a:gd name="connsiteX68" fmla="*/ 17927 w 453209"/>
                <a:gd name="connsiteY68" fmla="*/ 64014 h 272342"/>
                <a:gd name="connsiteX69" fmla="*/ 18130 w 453209"/>
                <a:gd name="connsiteY69" fmla="*/ 64629 h 272342"/>
                <a:gd name="connsiteX70" fmla="*/ 26223 w 453209"/>
                <a:gd name="connsiteY70" fmla="*/ 87248 h 272342"/>
                <a:gd name="connsiteX71" fmla="*/ 24564 w 453209"/>
                <a:gd name="connsiteY71" fmla="*/ 91384 h 272342"/>
                <a:gd name="connsiteX72" fmla="*/ 23633 w 453209"/>
                <a:gd name="connsiteY72" fmla="*/ 91619 h 272342"/>
                <a:gd name="connsiteX73" fmla="*/ 6274 w 453209"/>
                <a:gd name="connsiteY73" fmla="*/ 30315 h 272342"/>
                <a:gd name="connsiteX74" fmla="*/ 2794 w 453209"/>
                <a:gd name="connsiteY74" fmla="*/ 27685 h 272342"/>
                <a:gd name="connsiteX75" fmla="*/ 527 w 453209"/>
                <a:gd name="connsiteY75" fmla="*/ 11013 h 272342"/>
                <a:gd name="connsiteX76" fmla="*/ -241 w 453209"/>
                <a:gd name="connsiteY76" fmla="*/ 3284 h 272342"/>
                <a:gd name="connsiteX77" fmla="*/ 2672 w 453209"/>
                <a:gd name="connsiteY77" fmla="*/ -155 h 272342"/>
                <a:gd name="connsiteX78" fmla="*/ 6111 w 453209"/>
                <a:gd name="connsiteY78" fmla="*/ 2758 h 272342"/>
                <a:gd name="connsiteX79" fmla="*/ 6840 w 453209"/>
                <a:gd name="connsiteY79" fmla="*/ 10325 h 272342"/>
                <a:gd name="connsiteX80" fmla="*/ 9065 w 453209"/>
                <a:gd name="connsiteY80" fmla="*/ 26511 h 272342"/>
                <a:gd name="connsiteX81" fmla="*/ 6476 w 453209"/>
                <a:gd name="connsiteY81" fmla="*/ 30153 h 272342"/>
                <a:gd name="connsiteX82" fmla="*/ 6476 w 453209"/>
                <a:gd name="connsiteY82" fmla="*/ 30153 h 2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3209" h="272342">
                  <a:moveTo>
                    <a:pt x="323921" y="270877"/>
                  </a:moveTo>
                  <a:cubicBezTo>
                    <a:pt x="318377" y="271484"/>
                    <a:pt x="312753" y="271929"/>
                    <a:pt x="307209" y="272172"/>
                  </a:cubicBezTo>
                  <a:cubicBezTo>
                    <a:pt x="305469" y="272265"/>
                    <a:pt x="303972" y="270926"/>
                    <a:pt x="303891" y="269186"/>
                  </a:cubicBezTo>
                  <a:cubicBezTo>
                    <a:pt x="303891" y="269182"/>
                    <a:pt x="303891" y="269182"/>
                    <a:pt x="303891" y="269178"/>
                  </a:cubicBezTo>
                  <a:cubicBezTo>
                    <a:pt x="303851" y="267450"/>
                    <a:pt x="305145" y="265989"/>
                    <a:pt x="306886" y="265859"/>
                  </a:cubicBezTo>
                  <a:cubicBezTo>
                    <a:pt x="314979" y="265455"/>
                    <a:pt x="323071" y="264726"/>
                    <a:pt x="330840" y="263634"/>
                  </a:cubicBezTo>
                  <a:cubicBezTo>
                    <a:pt x="332581" y="263415"/>
                    <a:pt x="334159" y="264617"/>
                    <a:pt x="334442" y="266345"/>
                  </a:cubicBezTo>
                  <a:cubicBezTo>
                    <a:pt x="334644" y="268073"/>
                    <a:pt x="333471" y="269655"/>
                    <a:pt x="331731" y="269906"/>
                  </a:cubicBezTo>
                  <a:close/>
                  <a:moveTo>
                    <a:pt x="370293" y="261934"/>
                  </a:moveTo>
                  <a:cubicBezTo>
                    <a:pt x="368554" y="262157"/>
                    <a:pt x="366976" y="260935"/>
                    <a:pt x="366773" y="259207"/>
                  </a:cubicBezTo>
                  <a:cubicBezTo>
                    <a:pt x="366571" y="257621"/>
                    <a:pt x="367583" y="256132"/>
                    <a:pt x="369120" y="255743"/>
                  </a:cubicBezTo>
                  <a:cubicBezTo>
                    <a:pt x="376768" y="253599"/>
                    <a:pt x="384497" y="251090"/>
                    <a:pt x="391982" y="248298"/>
                  </a:cubicBezTo>
                  <a:cubicBezTo>
                    <a:pt x="393601" y="247723"/>
                    <a:pt x="395422" y="248545"/>
                    <a:pt x="396029" y="250159"/>
                  </a:cubicBezTo>
                  <a:cubicBezTo>
                    <a:pt x="396636" y="251790"/>
                    <a:pt x="395786" y="253599"/>
                    <a:pt x="394168" y="254206"/>
                  </a:cubicBezTo>
                  <a:cubicBezTo>
                    <a:pt x="386479" y="257079"/>
                    <a:pt x="378629" y="259628"/>
                    <a:pt x="370779" y="261813"/>
                  </a:cubicBezTo>
                  <a:close/>
                  <a:moveTo>
                    <a:pt x="267918" y="271484"/>
                  </a:moveTo>
                  <a:lnTo>
                    <a:pt x="267271" y="271484"/>
                  </a:lnTo>
                  <a:cubicBezTo>
                    <a:pt x="259178" y="270756"/>
                    <a:pt x="251085" y="269704"/>
                    <a:pt x="242992" y="268328"/>
                  </a:cubicBezTo>
                  <a:cubicBezTo>
                    <a:pt x="241252" y="268024"/>
                    <a:pt x="240119" y="266386"/>
                    <a:pt x="240402" y="264666"/>
                  </a:cubicBezTo>
                  <a:cubicBezTo>
                    <a:pt x="240725" y="262946"/>
                    <a:pt x="242344" y="261793"/>
                    <a:pt x="244084" y="262096"/>
                  </a:cubicBezTo>
                  <a:cubicBezTo>
                    <a:pt x="251934" y="263432"/>
                    <a:pt x="259946" y="264443"/>
                    <a:pt x="267918" y="265131"/>
                  </a:cubicBezTo>
                  <a:cubicBezTo>
                    <a:pt x="269658" y="265301"/>
                    <a:pt x="270953" y="266827"/>
                    <a:pt x="270831" y="268571"/>
                  </a:cubicBezTo>
                  <a:cubicBezTo>
                    <a:pt x="270669" y="270133"/>
                    <a:pt x="269415" y="271359"/>
                    <a:pt x="267837" y="271484"/>
                  </a:cubicBezTo>
                  <a:close/>
                  <a:moveTo>
                    <a:pt x="429453" y="238182"/>
                  </a:moveTo>
                  <a:cubicBezTo>
                    <a:pt x="428158" y="238311"/>
                    <a:pt x="426903" y="237656"/>
                    <a:pt x="426297" y="236523"/>
                  </a:cubicBezTo>
                  <a:cubicBezTo>
                    <a:pt x="425487" y="234981"/>
                    <a:pt x="426054" y="233071"/>
                    <a:pt x="427591" y="232233"/>
                  </a:cubicBezTo>
                  <a:cubicBezTo>
                    <a:pt x="434632" y="228470"/>
                    <a:pt x="441633" y="224343"/>
                    <a:pt x="448350" y="220094"/>
                  </a:cubicBezTo>
                  <a:cubicBezTo>
                    <a:pt x="449928" y="219309"/>
                    <a:pt x="451830" y="219960"/>
                    <a:pt x="452639" y="221543"/>
                  </a:cubicBezTo>
                  <a:cubicBezTo>
                    <a:pt x="453286" y="222878"/>
                    <a:pt x="452963" y="224492"/>
                    <a:pt x="451789" y="225435"/>
                  </a:cubicBezTo>
                  <a:cubicBezTo>
                    <a:pt x="444910" y="229846"/>
                    <a:pt x="437789" y="234054"/>
                    <a:pt x="430586" y="237898"/>
                  </a:cubicBezTo>
                  <a:cubicBezTo>
                    <a:pt x="430222" y="238080"/>
                    <a:pt x="429777" y="238178"/>
                    <a:pt x="429372" y="238182"/>
                  </a:cubicBezTo>
                  <a:close/>
                  <a:moveTo>
                    <a:pt x="205400" y="259061"/>
                  </a:moveTo>
                  <a:cubicBezTo>
                    <a:pt x="204955" y="259138"/>
                    <a:pt x="204550" y="259138"/>
                    <a:pt x="204105" y="259061"/>
                  </a:cubicBezTo>
                  <a:cubicBezTo>
                    <a:pt x="196295" y="256593"/>
                    <a:pt x="188526" y="253801"/>
                    <a:pt x="181000" y="250726"/>
                  </a:cubicBezTo>
                  <a:cubicBezTo>
                    <a:pt x="179422" y="249933"/>
                    <a:pt x="178774" y="248011"/>
                    <a:pt x="179583" y="246432"/>
                  </a:cubicBezTo>
                  <a:cubicBezTo>
                    <a:pt x="180272" y="245036"/>
                    <a:pt x="181890" y="244352"/>
                    <a:pt x="183387" y="244818"/>
                  </a:cubicBezTo>
                  <a:cubicBezTo>
                    <a:pt x="190792" y="247853"/>
                    <a:pt x="198400" y="250604"/>
                    <a:pt x="206007" y="252911"/>
                  </a:cubicBezTo>
                  <a:cubicBezTo>
                    <a:pt x="207707" y="253429"/>
                    <a:pt x="208637" y="255213"/>
                    <a:pt x="208111" y="256905"/>
                  </a:cubicBezTo>
                  <a:cubicBezTo>
                    <a:pt x="208111" y="256921"/>
                    <a:pt x="208111" y="256941"/>
                    <a:pt x="208111" y="256957"/>
                  </a:cubicBezTo>
                  <a:cubicBezTo>
                    <a:pt x="207666" y="258143"/>
                    <a:pt x="206574" y="258964"/>
                    <a:pt x="205319" y="259061"/>
                  </a:cubicBezTo>
                  <a:close/>
                  <a:moveTo>
                    <a:pt x="147091" y="233407"/>
                  </a:moveTo>
                  <a:cubicBezTo>
                    <a:pt x="146403" y="233492"/>
                    <a:pt x="145715" y="233350"/>
                    <a:pt x="145148" y="233002"/>
                  </a:cubicBezTo>
                  <a:cubicBezTo>
                    <a:pt x="138067" y="228956"/>
                    <a:pt x="131107" y="224464"/>
                    <a:pt x="124430" y="219811"/>
                  </a:cubicBezTo>
                  <a:cubicBezTo>
                    <a:pt x="122973" y="218815"/>
                    <a:pt x="122609" y="216841"/>
                    <a:pt x="123621" y="215400"/>
                  </a:cubicBezTo>
                  <a:cubicBezTo>
                    <a:pt x="124633" y="213960"/>
                    <a:pt x="126575" y="213595"/>
                    <a:pt x="128032" y="214591"/>
                  </a:cubicBezTo>
                  <a:cubicBezTo>
                    <a:pt x="134587" y="219163"/>
                    <a:pt x="141426" y="223493"/>
                    <a:pt x="148264" y="227499"/>
                  </a:cubicBezTo>
                  <a:cubicBezTo>
                    <a:pt x="149761" y="228393"/>
                    <a:pt x="150287" y="230303"/>
                    <a:pt x="149437" y="231829"/>
                  </a:cubicBezTo>
                  <a:cubicBezTo>
                    <a:pt x="148911" y="232703"/>
                    <a:pt x="148021" y="233285"/>
                    <a:pt x="147010" y="233407"/>
                  </a:cubicBezTo>
                  <a:close/>
                  <a:moveTo>
                    <a:pt x="95781" y="195653"/>
                  </a:moveTo>
                  <a:cubicBezTo>
                    <a:pt x="94891" y="195734"/>
                    <a:pt x="93961" y="195427"/>
                    <a:pt x="93313" y="194804"/>
                  </a:cubicBezTo>
                  <a:cubicBezTo>
                    <a:pt x="87324" y="189300"/>
                    <a:pt x="81457" y="183433"/>
                    <a:pt x="75954" y="177404"/>
                  </a:cubicBezTo>
                  <a:cubicBezTo>
                    <a:pt x="74901" y="175983"/>
                    <a:pt x="75225" y="173980"/>
                    <a:pt x="76642" y="172932"/>
                  </a:cubicBezTo>
                  <a:cubicBezTo>
                    <a:pt x="77855" y="172038"/>
                    <a:pt x="79514" y="172111"/>
                    <a:pt x="80648" y="173115"/>
                  </a:cubicBezTo>
                  <a:cubicBezTo>
                    <a:pt x="86029" y="179022"/>
                    <a:pt x="91735" y="184728"/>
                    <a:pt x="97602" y="190150"/>
                  </a:cubicBezTo>
                  <a:cubicBezTo>
                    <a:pt x="98816" y="191396"/>
                    <a:pt x="98816" y="193395"/>
                    <a:pt x="97602" y="194642"/>
                  </a:cubicBezTo>
                  <a:cubicBezTo>
                    <a:pt x="97076" y="195180"/>
                    <a:pt x="96429" y="195536"/>
                    <a:pt x="95700" y="195653"/>
                  </a:cubicBezTo>
                  <a:close/>
                  <a:moveTo>
                    <a:pt x="53941" y="147662"/>
                  </a:moveTo>
                  <a:cubicBezTo>
                    <a:pt x="52767" y="147796"/>
                    <a:pt x="51634" y="147282"/>
                    <a:pt x="50987" y="146327"/>
                  </a:cubicBezTo>
                  <a:cubicBezTo>
                    <a:pt x="46374" y="139610"/>
                    <a:pt x="41963" y="132650"/>
                    <a:pt x="37877" y="125528"/>
                  </a:cubicBezTo>
                  <a:cubicBezTo>
                    <a:pt x="37027" y="124003"/>
                    <a:pt x="37553" y="122093"/>
                    <a:pt x="39050" y="121198"/>
                  </a:cubicBezTo>
                  <a:cubicBezTo>
                    <a:pt x="40587" y="120361"/>
                    <a:pt x="42530" y="120875"/>
                    <a:pt x="43420" y="122372"/>
                  </a:cubicBezTo>
                  <a:cubicBezTo>
                    <a:pt x="47467" y="129332"/>
                    <a:pt x="51513" y="136170"/>
                    <a:pt x="56247" y="142604"/>
                  </a:cubicBezTo>
                  <a:cubicBezTo>
                    <a:pt x="57218" y="144053"/>
                    <a:pt x="56854" y="145999"/>
                    <a:pt x="55438" y="147015"/>
                  </a:cubicBezTo>
                  <a:cubicBezTo>
                    <a:pt x="54993" y="147363"/>
                    <a:pt x="54508" y="147585"/>
                    <a:pt x="53941" y="147662"/>
                  </a:cubicBezTo>
                  <a:close/>
                  <a:moveTo>
                    <a:pt x="23674" y="91619"/>
                  </a:moveTo>
                  <a:cubicBezTo>
                    <a:pt x="22257" y="91793"/>
                    <a:pt x="20922" y="90996"/>
                    <a:pt x="20396" y="89676"/>
                  </a:cubicBezTo>
                  <a:cubicBezTo>
                    <a:pt x="17320" y="82109"/>
                    <a:pt x="14488" y="74300"/>
                    <a:pt x="12060" y="66531"/>
                  </a:cubicBezTo>
                  <a:cubicBezTo>
                    <a:pt x="11372" y="64908"/>
                    <a:pt x="12100" y="63030"/>
                    <a:pt x="13719" y="62334"/>
                  </a:cubicBezTo>
                  <a:cubicBezTo>
                    <a:pt x="15378" y="61638"/>
                    <a:pt x="17239" y="62391"/>
                    <a:pt x="17927" y="64014"/>
                  </a:cubicBezTo>
                  <a:cubicBezTo>
                    <a:pt x="18008" y="64212"/>
                    <a:pt x="18089" y="64418"/>
                    <a:pt x="18130" y="64629"/>
                  </a:cubicBezTo>
                  <a:cubicBezTo>
                    <a:pt x="20517" y="72236"/>
                    <a:pt x="23268" y="79843"/>
                    <a:pt x="26223" y="87248"/>
                  </a:cubicBezTo>
                  <a:cubicBezTo>
                    <a:pt x="26910" y="88855"/>
                    <a:pt x="26142" y="90704"/>
                    <a:pt x="24564" y="91384"/>
                  </a:cubicBezTo>
                  <a:cubicBezTo>
                    <a:pt x="24240" y="91509"/>
                    <a:pt x="23957" y="91586"/>
                    <a:pt x="23633" y="91619"/>
                  </a:cubicBezTo>
                  <a:close/>
                  <a:moveTo>
                    <a:pt x="6274" y="30315"/>
                  </a:moveTo>
                  <a:cubicBezTo>
                    <a:pt x="4614" y="30489"/>
                    <a:pt x="3077" y="29340"/>
                    <a:pt x="2794" y="27685"/>
                  </a:cubicBezTo>
                  <a:cubicBezTo>
                    <a:pt x="1904" y="22181"/>
                    <a:pt x="1094" y="16557"/>
                    <a:pt x="527" y="11013"/>
                  </a:cubicBezTo>
                  <a:cubicBezTo>
                    <a:pt x="244" y="8423"/>
                    <a:pt x="1" y="5874"/>
                    <a:pt x="-241" y="3284"/>
                  </a:cubicBezTo>
                  <a:cubicBezTo>
                    <a:pt x="-282" y="1561"/>
                    <a:pt x="972" y="71"/>
                    <a:pt x="2672" y="-155"/>
                  </a:cubicBezTo>
                  <a:cubicBezTo>
                    <a:pt x="4412" y="-297"/>
                    <a:pt x="5950" y="1006"/>
                    <a:pt x="6111" y="2758"/>
                  </a:cubicBezTo>
                  <a:cubicBezTo>
                    <a:pt x="6111" y="5267"/>
                    <a:pt x="6557" y="7816"/>
                    <a:pt x="6840" y="10325"/>
                  </a:cubicBezTo>
                  <a:cubicBezTo>
                    <a:pt x="7407" y="15747"/>
                    <a:pt x="8175" y="21251"/>
                    <a:pt x="9065" y="26511"/>
                  </a:cubicBezTo>
                  <a:cubicBezTo>
                    <a:pt x="9349" y="28231"/>
                    <a:pt x="8216" y="29857"/>
                    <a:pt x="6476" y="30153"/>
                  </a:cubicBezTo>
                  <a:cubicBezTo>
                    <a:pt x="6476" y="30153"/>
                    <a:pt x="6476" y="30153"/>
                    <a:pt x="6476" y="301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1" name="任意多边形: 形状 80"/>
            <p:cNvSpPr/>
            <p:nvPr/>
          </p:nvSpPr>
          <p:spPr>
            <a:xfrm>
              <a:off x="6723522" y="6266625"/>
              <a:ext cx="7341" cy="18994"/>
            </a:xfrm>
            <a:custGeom>
              <a:avLst/>
              <a:gdLst>
                <a:gd name="connsiteX0" fmla="*/ 3282 w 7341"/>
                <a:gd name="connsiteY0" fmla="*/ 18829 h 18994"/>
                <a:gd name="connsiteX1" fmla="*/ 2756 w 7341"/>
                <a:gd name="connsiteY1" fmla="*/ 18829 h 18994"/>
                <a:gd name="connsiteX2" fmla="*/ -239 w 7341"/>
                <a:gd name="connsiteY2" fmla="*/ 15470 h 18994"/>
                <a:gd name="connsiteX3" fmla="*/ 773 w 7341"/>
                <a:gd name="connsiteY3" fmla="*/ 2683 h 18994"/>
                <a:gd name="connsiteX4" fmla="*/ 4253 w 7341"/>
                <a:gd name="connsiteY4" fmla="*/ -149 h 18994"/>
                <a:gd name="connsiteX5" fmla="*/ 7085 w 7341"/>
                <a:gd name="connsiteY5" fmla="*/ 3331 h 18994"/>
                <a:gd name="connsiteX6" fmla="*/ 6114 w 7341"/>
                <a:gd name="connsiteY6" fmla="*/ 15834 h 18994"/>
                <a:gd name="connsiteX7" fmla="*/ 3282 w 7341"/>
                <a:gd name="connsiteY7" fmla="*/ 18829 h 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1" h="18994">
                  <a:moveTo>
                    <a:pt x="3282" y="18829"/>
                  </a:moveTo>
                  <a:lnTo>
                    <a:pt x="2756" y="18829"/>
                  </a:lnTo>
                  <a:cubicBezTo>
                    <a:pt x="1015" y="18720"/>
                    <a:pt x="-320" y="17222"/>
                    <a:pt x="-239" y="15470"/>
                  </a:cubicBezTo>
                  <a:cubicBezTo>
                    <a:pt x="4" y="11222"/>
                    <a:pt x="328" y="6932"/>
                    <a:pt x="773" y="2683"/>
                  </a:cubicBezTo>
                  <a:cubicBezTo>
                    <a:pt x="935" y="939"/>
                    <a:pt x="2513" y="-327"/>
                    <a:pt x="4253" y="-149"/>
                  </a:cubicBezTo>
                  <a:cubicBezTo>
                    <a:pt x="5993" y="29"/>
                    <a:pt x="7247" y="1587"/>
                    <a:pt x="7085" y="3331"/>
                  </a:cubicBezTo>
                  <a:cubicBezTo>
                    <a:pt x="6681" y="7377"/>
                    <a:pt x="6357" y="11667"/>
                    <a:pt x="6114" y="15834"/>
                  </a:cubicBezTo>
                  <a:cubicBezTo>
                    <a:pt x="6033" y="17396"/>
                    <a:pt x="4819" y="18671"/>
                    <a:pt x="3282" y="1882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2" name="任意多边形: 形状 81"/>
            <p:cNvSpPr/>
            <p:nvPr/>
          </p:nvSpPr>
          <p:spPr>
            <a:xfrm>
              <a:off x="6798952" y="6077874"/>
              <a:ext cx="439276" cy="439071"/>
            </a:xfrm>
            <a:custGeom>
              <a:avLst/>
              <a:gdLst>
                <a:gd name="connsiteX0" fmla="*/ 0 w 439276"/>
                <a:gd name="connsiteY0" fmla="*/ 170595 h 439071"/>
                <a:gd name="connsiteX1" fmla="*/ 1134 w 439276"/>
                <a:gd name="connsiteY1" fmla="*/ 174641 h 439071"/>
                <a:gd name="connsiteX2" fmla="*/ 34517 w 439276"/>
                <a:gd name="connsiteY2" fmla="*/ 200781 h 439071"/>
                <a:gd name="connsiteX3" fmla="*/ 38118 w 439276"/>
                <a:gd name="connsiteY3" fmla="*/ 260467 h 439071"/>
                <a:gd name="connsiteX4" fmla="*/ 8174 w 439276"/>
                <a:gd name="connsiteY4" fmla="*/ 290410 h 439071"/>
                <a:gd name="connsiteX5" fmla="*/ 7486 w 439276"/>
                <a:gd name="connsiteY5" fmla="*/ 294457 h 439071"/>
                <a:gd name="connsiteX6" fmla="*/ 29742 w 439276"/>
                <a:gd name="connsiteY6" fmla="*/ 340141 h 439071"/>
                <a:gd name="connsiteX7" fmla="*/ 33303 w 439276"/>
                <a:gd name="connsiteY7" fmla="*/ 342084 h 439071"/>
                <a:gd name="connsiteX8" fmla="*/ 75346 w 439276"/>
                <a:gd name="connsiteY8" fmla="*/ 336985 h 439071"/>
                <a:gd name="connsiteX9" fmla="*/ 120140 w 439276"/>
                <a:gd name="connsiteY9" fmla="*/ 376600 h 439071"/>
                <a:gd name="connsiteX10" fmla="*/ 120140 w 439276"/>
                <a:gd name="connsiteY10" fmla="*/ 418805 h 439071"/>
                <a:gd name="connsiteX11" fmla="*/ 122487 w 439276"/>
                <a:gd name="connsiteY11" fmla="*/ 422082 h 439071"/>
                <a:gd name="connsiteX12" fmla="*/ 170519 w 439276"/>
                <a:gd name="connsiteY12" fmla="*/ 438673 h 439071"/>
                <a:gd name="connsiteX13" fmla="*/ 174565 w 439276"/>
                <a:gd name="connsiteY13" fmla="*/ 437499 h 439071"/>
                <a:gd name="connsiteX14" fmla="*/ 200705 w 439276"/>
                <a:gd name="connsiteY14" fmla="*/ 404157 h 439071"/>
                <a:gd name="connsiteX15" fmla="*/ 260390 w 439276"/>
                <a:gd name="connsiteY15" fmla="*/ 400555 h 439071"/>
                <a:gd name="connsiteX16" fmla="*/ 290334 w 439276"/>
                <a:gd name="connsiteY16" fmla="*/ 430499 h 439071"/>
                <a:gd name="connsiteX17" fmla="*/ 294381 w 439276"/>
                <a:gd name="connsiteY17" fmla="*/ 431147 h 439071"/>
                <a:gd name="connsiteX18" fmla="*/ 340066 w 439276"/>
                <a:gd name="connsiteY18" fmla="*/ 408891 h 439071"/>
                <a:gd name="connsiteX19" fmla="*/ 342008 w 439276"/>
                <a:gd name="connsiteY19" fmla="*/ 405330 h 439071"/>
                <a:gd name="connsiteX20" fmla="*/ 336909 w 439276"/>
                <a:gd name="connsiteY20" fmla="*/ 363287 h 439071"/>
                <a:gd name="connsiteX21" fmla="*/ 376524 w 439276"/>
                <a:gd name="connsiteY21" fmla="*/ 318493 h 439071"/>
                <a:gd name="connsiteX22" fmla="*/ 418931 w 439276"/>
                <a:gd name="connsiteY22" fmla="*/ 318493 h 439071"/>
                <a:gd name="connsiteX23" fmla="*/ 422209 w 439276"/>
                <a:gd name="connsiteY23" fmla="*/ 316146 h 439071"/>
                <a:gd name="connsiteX24" fmla="*/ 438799 w 439276"/>
                <a:gd name="connsiteY24" fmla="*/ 268074 h 439071"/>
                <a:gd name="connsiteX25" fmla="*/ 437626 w 439276"/>
                <a:gd name="connsiteY25" fmla="*/ 264027 h 439071"/>
                <a:gd name="connsiteX26" fmla="*/ 404283 w 439276"/>
                <a:gd name="connsiteY26" fmla="*/ 237887 h 439071"/>
                <a:gd name="connsiteX27" fmla="*/ 400682 w 439276"/>
                <a:gd name="connsiteY27" fmla="*/ 178202 h 439071"/>
                <a:gd name="connsiteX28" fmla="*/ 430625 w 439276"/>
                <a:gd name="connsiteY28" fmla="*/ 148258 h 439071"/>
                <a:gd name="connsiteX29" fmla="*/ 431273 w 439276"/>
                <a:gd name="connsiteY29" fmla="*/ 144212 h 439071"/>
                <a:gd name="connsiteX30" fmla="*/ 409017 w 439276"/>
                <a:gd name="connsiteY30" fmla="*/ 98527 h 439071"/>
                <a:gd name="connsiteX31" fmla="*/ 405457 w 439276"/>
                <a:gd name="connsiteY31" fmla="*/ 96585 h 439071"/>
                <a:gd name="connsiteX32" fmla="*/ 363414 w 439276"/>
                <a:gd name="connsiteY32" fmla="*/ 101724 h 439071"/>
                <a:gd name="connsiteX33" fmla="*/ 318619 w 439276"/>
                <a:gd name="connsiteY33" fmla="*/ 62068 h 439071"/>
                <a:gd name="connsiteX34" fmla="*/ 318619 w 439276"/>
                <a:gd name="connsiteY34" fmla="*/ 19945 h 439071"/>
                <a:gd name="connsiteX35" fmla="*/ 316272 w 439276"/>
                <a:gd name="connsiteY35" fmla="*/ 16627 h 439071"/>
                <a:gd name="connsiteX36" fmla="*/ 268200 w 439276"/>
                <a:gd name="connsiteY36" fmla="*/ 77 h 439071"/>
                <a:gd name="connsiteX37" fmla="*/ 264154 w 439276"/>
                <a:gd name="connsiteY37" fmla="*/ 1210 h 439071"/>
                <a:gd name="connsiteX38" fmla="*/ 238014 w 439276"/>
                <a:gd name="connsiteY38" fmla="*/ 34593 h 439071"/>
                <a:gd name="connsiteX39" fmla="*/ 178328 w 439276"/>
                <a:gd name="connsiteY39" fmla="*/ 38194 h 439071"/>
                <a:gd name="connsiteX40" fmla="*/ 148384 w 439276"/>
                <a:gd name="connsiteY40" fmla="*/ 8250 h 439071"/>
                <a:gd name="connsiteX41" fmla="*/ 144338 w 439276"/>
                <a:gd name="connsiteY41" fmla="*/ 7562 h 439071"/>
                <a:gd name="connsiteX42" fmla="*/ 98653 w 439276"/>
                <a:gd name="connsiteY42" fmla="*/ 29818 h 439071"/>
                <a:gd name="connsiteX43" fmla="*/ 96711 w 439276"/>
                <a:gd name="connsiteY43" fmla="*/ 33379 h 439071"/>
                <a:gd name="connsiteX44" fmla="*/ 101850 w 439276"/>
                <a:gd name="connsiteY44" fmla="*/ 75422 h 439071"/>
                <a:gd name="connsiteX45" fmla="*/ 62195 w 439276"/>
                <a:gd name="connsiteY45" fmla="*/ 120216 h 439071"/>
                <a:gd name="connsiteX46" fmla="*/ 19828 w 439276"/>
                <a:gd name="connsiteY46" fmla="*/ 120216 h 439071"/>
                <a:gd name="connsiteX47" fmla="*/ 16510 w 439276"/>
                <a:gd name="connsiteY47" fmla="*/ 122563 h 4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9276" h="439071">
                  <a:moveTo>
                    <a:pt x="0" y="170595"/>
                  </a:moveTo>
                  <a:cubicBezTo>
                    <a:pt x="-566" y="172043"/>
                    <a:pt x="-121" y="173698"/>
                    <a:pt x="1134" y="174641"/>
                  </a:cubicBezTo>
                  <a:lnTo>
                    <a:pt x="34517" y="200781"/>
                  </a:lnTo>
                  <a:cubicBezTo>
                    <a:pt x="32453" y="220738"/>
                    <a:pt x="33667" y="240902"/>
                    <a:pt x="38118" y="260467"/>
                  </a:cubicBezTo>
                  <a:lnTo>
                    <a:pt x="8174" y="290410"/>
                  </a:lnTo>
                  <a:cubicBezTo>
                    <a:pt x="7082" y="291471"/>
                    <a:pt x="6839" y="293101"/>
                    <a:pt x="7486" y="294457"/>
                  </a:cubicBezTo>
                  <a:lnTo>
                    <a:pt x="29742" y="340141"/>
                  </a:lnTo>
                  <a:cubicBezTo>
                    <a:pt x="30389" y="341493"/>
                    <a:pt x="31806" y="342278"/>
                    <a:pt x="33303" y="342084"/>
                  </a:cubicBezTo>
                  <a:lnTo>
                    <a:pt x="75346" y="336985"/>
                  </a:lnTo>
                  <a:cubicBezTo>
                    <a:pt x="88011" y="352544"/>
                    <a:pt x="103145" y="365921"/>
                    <a:pt x="120140" y="376600"/>
                  </a:cubicBezTo>
                  <a:lnTo>
                    <a:pt x="120140" y="418805"/>
                  </a:lnTo>
                  <a:cubicBezTo>
                    <a:pt x="120140" y="420286"/>
                    <a:pt x="121071" y="421601"/>
                    <a:pt x="122487" y="422082"/>
                  </a:cubicBezTo>
                  <a:lnTo>
                    <a:pt x="170519" y="438673"/>
                  </a:lnTo>
                  <a:cubicBezTo>
                    <a:pt x="171975" y="439235"/>
                    <a:pt x="173634" y="438754"/>
                    <a:pt x="174565" y="437499"/>
                  </a:cubicBezTo>
                  <a:lnTo>
                    <a:pt x="200705" y="404157"/>
                  </a:lnTo>
                  <a:cubicBezTo>
                    <a:pt x="220654" y="406180"/>
                    <a:pt x="240806" y="404966"/>
                    <a:pt x="260390" y="400555"/>
                  </a:cubicBezTo>
                  <a:lnTo>
                    <a:pt x="290334" y="430499"/>
                  </a:lnTo>
                  <a:cubicBezTo>
                    <a:pt x="291386" y="431559"/>
                    <a:pt x="293046" y="431818"/>
                    <a:pt x="294381" y="431147"/>
                  </a:cubicBezTo>
                  <a:lnTo>
                    <a:pt x="340066" y="408891"/>
                  </a:lnTo>
                  <a:cubicBezTo>
                    <a:pt x="341401" y="408252"/>
                    <a:pt x="342210" y="406815"/>
                    <a:pt x="342008" y="405330"/>
                  </a:cubicBezTo>
                  <a:lnTo>
                    <a:pt x="336909" y="363287"/>
                  </a:lnTo>
                  <a:cubicBezTo>
                    <a:pt x="352447" y="350610"/>
                    <a:pt x="365842" y="335480"/>
                    <a:pt x="376524" y="318493"/>
                  </a:cubicBezTo>
                  <a:lnTo>
                    <a:pt x="418931" y="318493"/>
                  </a:lnTo>
                  <a:cubicBezTo>
                    <a:pt x="420388" y="318477"/>
                    <a:pt x="421723" y="317538"/>
                    <a:pt x="422209" y="316146"/>
                  </a:cubicBezTo>
                  <a:lnTo>
                    <a:pt x="438799" y="268074"/>
                  </a:lnTo>
                  <a:cubicBezTo>
                    <a:pt x="439366" y="266613"/>
                    <a:pt x="438880" y="264958"/>
                    <a:pt x="437626" y="264027"/>
                  </a:cubicBezTo>
                  <a:lnTo>
                    <a:pt x="404283" y="237887"/>
                  </a:lnTo>
                  <a:cubicBezTo>
                    <a:pt x="406306" y="217930"/>
                    <a:pt x="405092" y="197775"/>
                    <a:pt x="400682" y="178202"/>
                  </a:cubicBezTo>
                  <a:lnTo>
                    <a:pt x="430625" y="148258"/>
                  </a:lnTo>
                  <a:cubicBezTo>
                    <a:pt x="431678" y="147186"/>
                    <a:pt x="431961" y="145559"/>
                    <a:pt x="431273" y="144212"/>
                  </a:cubicBezTo>
                  <a:lnTo>
                    <a:pt x="409017" y="98527"/>
                  </a:lnTo>
                  <a:cubicBezTo>
                    <a:pt x="408370" y="97192"/>
                    <a:pt x="406954" y="96415"/>
                    <a:pt x="405457" y="96585"/>
                  </a:cubicBezTo>
                  <a:lnTo>
                    <a:pt x="363414" y="101724"/>
                  </a:lnTo>
                  <a:cubicBezTo>
                    <a:pt x="350748" y="86145"/>
                    <a:pt x="335615" y="72751"/>
                    <a:pt x="318619" y="62068"/>
                  </a:cubicBezTo>
                  <a:lnTo>
                    <a:pt x="318619" y="19945"/>
                  </a:lnTo>
                  <a:cubicBezTo>
                    <a:pt x="318619" y="18456"/>
                    <a:pt x="317688" y="17132"/>
                    <a:pt x="316272" y="16627"/>
                  </a:cubicBezTo>
                  <a:lnTo>
                    <a:pt x="268200" y="77"/>
                  </a:lnTo>
                  <a:cubicBezTo>
                    <a:pt x="266744" y="-494"/>
                    <a:pt x="265084" y="-33"/>
                    <a:pt x="264154" y="1210"/>
                  </a:cubicBezTo>
                  <a:lnTo>
                    <a:pt x="238014" y="34593"/>
                  </a:lnTo>
                  <a:cubicBezTo>
                    <a:pt x="218065" y="32525"/>
                    <a:pt x="197913" y="33743"/>
                    <a:pt x="178328" y="38194"/>
                  </a:cubicBezTo>
                  <a:lnTo>
                    <a:pt x="148384" y="8250"/>
                  </a:lnTo>
                  <a:cubicBezTo>
                    <a:pt x="147332" y="7178"/>
                    <a:pt x="145714" y="6899"/>
                    <a:pt x="144338" y="7562"/>
                  </a:cubicBezTo>
                  <a:lnTo>
                    <a:pt x="98653" y="29818"/>
                  </a:lnTo>
                  <a:cubicBezTo>
                    <a:pt x="97318" y="30474"/>
                    <a:pt x="96549" y="31902"/>
                    <a:pt x="96711" y="33379"/>
                  </a:cubicBezTo>
                  <a:lnTo>
                    <a:pt x="101850" y="75422"/>
                  </a:lnTo>
                  <a:cubicBezTo>
                    <a:pt x="86271" y="88095"/>
                    <a:pt x="72877" y="103225"/>
                    <a:pt x="62195" y="120216"/>
                  </a:cubicBezTo>
                  <a:lnTo>
                    <a:pt x="19828" y="120216"/>
                  </a:lnTo>
                  <a:cubicBezTo>
                    <a:pt x="18331" y="120204"/>
                    <a:pt x="16996" y="121151"/>
                    <a:pt x="16510" y="12256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3" name="任意多边形: 形状 82"/>
            <p:cNvSpPr/>
            <p:nvPr/>
          </p:nvSpPr>
          <p:spPr>
            <a:xfrm>
              <a:off x="6968533" y="6247518"/>
              <a:ext cx="99793" cy="99782"/>
            </a:xfrm>
            <a:custGeom>
              <a:avLst/>
              <a:gdLst>
                <a:gd name="connsiteX0" fmla="*/ 55119 w 99793"/>
                <a:gd name="connsiteY0" fmla="*/ 99320 h 99782"/>
                <a:gd name="connsiteX1" fmla="*/ 11498 w 99793"/>
                <a:gd name="connsiteY1" fmla="*/ 81880 h 99782"/>
                <a:gd name="connsiteX2" fmla="*/ 11498 w 99793"/>
                <a:gd name="connsiteY2" fmla="*/ 81880 h 99782"/>
                <a:gd name="connsiteX3" fmla="*/ 17487 w 99793"/>
                <a:gd name="connsiteY3" fmla="*/ 11577 h 99782"/>
                <a:gd name="connsiteX4" fmla="*/ 87814 w 99793"/>
                <a:gd name="connsiteY4" fmla="*/ 17578 h 99782"/>
                <a:gd name="connsiteX5" fmla="*/ 81785 w 99793"/>
                <a:gd name="connsiteY5" fmla="*/ 87881 h 99782"/>
                <a:gd name="connsiteX6" fmla="*/ 55119 w 99793"/>
                <a:gd name="connsiteY6" fmla="*/ 99320 h 99782"/>
                <a:gd name="connsiteX7" fmla="*/ 45246 w 99793"/>
                <a:gd name="connsiteY7" fmla="*/ 9610 h 99782"/>
                <a:gd name="connsiteX8" fmla="*/ 9637 w 99793"/>
                <a:gd name="connsiteY8" fmla="*/ 54421 h 99782"/>
                <a:gd name="connsiteX9" fmla="*/ 18782 w 99793"/>
                <a:gd name="connsiteY9" fmla="*/ 75729 h 99782"/>
                <a:gd name="connsiteX10" fmla="*/ 18782 w 99793"/>
                <a:gd name="connsiteY10" fmla="*/ 75729 h 99782"/>
                <a:gd name="connsiteX11" fmla="*/ 75756 w 99793"/>
                <a:gd name="connsiteY11" fmla="*/ 80885 h 99782"/>
                <a:gd name="connsiteX12" fmla="*/ 80935 w 99793"/>
                <a:gd name="connsiteY12" fmla="*/ 23894 h 99782"/>
                <a:gd name="connsiteX13" fmla="*/ 45246 w 99793"/>
                <a:gd name="connsiteY13" fmla="*/ 9610 h 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93" h="99782">
                  <a:moveTo>
                    <a:pt x="55119" y="99320"/>
                  </a:moveTo>
                  <a:cubicBezTo>
                    <a:pt x="38569" y="101129"/>
                    <a:pt x="22221" y="94590"/>
                    <a:pt x="11498" y="81880"/>
                  </a:cubicBezTo>
                  <a:lnTo>
                    <a:pt x="11498" y="81880"/>
                  </a:lnTo>
                  <a:cubicBezTo>
                    <a:pt x="-6266" y="60810"/>
                    <a:pt x="-3555" y="29333"/>
                    <a:pt x="17487" y="11577"/>
                  </a:cubicBezTo>
                  <a:cubicBezTo>
                    <a:pt x="38569" y="-6179"/>
                    <a:pt x="70050" y="-3496"/>
                    <a:pt x="87814" y="17578"/>
                  </a:cubicBezTo>
                  <a:cubicBezTo>
                    <a:pt x="105578" y="38648"/>
                    <a:pt x="102868" y="70121"/>
                    <a:pt x="81785" y="87881"/>
                  </a:cubicBezTo>
                  <a:cubicBezTo>
                    <a:pt x="74218" y="94254"/>
                    <a:pt x="64952" y="98236"/>
                    <a:pt x="55119" y="99320"/>
                  </a:cubicBezTo>
                  <a:close/>
                  <a:moveTo>
                    <a:pt x="45246" y="9610"/>
                  </a:moveTo>
                  <a:cubicBezTo>
                    <a:pt x="23030" y="12155"/>
                    <a:pt x="7128" y="32218"/>
                    <a:pt x="9637" y="54421"/>
                  </a:cubicBezTo>
                  <a:cubicBezTo>
                    <a:pt x="10567" y="62263"/>
                    <a:pt x="13724" y="69668"/>
                    <a:pt x="18782" y="75729"/>
                  </a:cubicBezTo>
                  <a:lnTo>
                    <a:pt x="18782" y="75729"/>
                  </a:lnTo>
                  <a:cubicBezTo>
                    <a:pt x="33106" y="92890"/>
                    <a:pt x="58599" y="95201"/>
                    <a:pt x="75756" y="80885"/>
                  </a:cubicBezTo>
                  <a:cubicBezTo>
                    <a:pt x="92953" y="66572"/>
                    <a:pt x="95260" y="41055"/>
                    <a:pt x="80935" y="23894"/>
                  </a:cubicBezTo>
                  <a:cubicBezTo>
                    <a:pt x="72195" y="13426"/>
                    <a:pt x="58801" y="8056"/>
                    <a:pt x="45246" y="9610"/>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4" name="任意多边形: 形状 83"/>
            <p:cNvSpPr/>
            <p:nvPr/>
          </p:nvSpPr>
          <p:spPr>
            <a:xfrm>
              <a:off x="6895905" y="6170391"/>
              <a:ext cx="251095" cy="254726"/>
            </a:xfrm>
            <a:custGeom>
              <a:avLst/>
              <a:gdLst>
                <a:gd name="connsiteX0" fmla="*/ 137216 w 251095"/>
                <a:gd name="connsiteY0" fmla="*/ 253816 h 254726"/>
                <a:gd name="connsiteX1" fmla="*/ 8822 w 251095"/>
                <a:gd name="connsiteY1" fmla="*/ 183043 h 254726"/>
                <a:gd name="connsiteX2" fmla="*/ 5949 w 251095"/>
                <a:gd name="connsiteY2" fmla="*/ 176730 h 254726"/>
                <a:gd name="connsiteX3" fmla="*/ 162 w 251095"/>
                <a:gd name="connsiteY3" fmla="*/ 159857 h 254726"/>
                <a:gd name="connsiteX4" fmla="*/ 162 w 251095"/>
                <a:gd name="connsiteY4" fmla="*/ 159047 h 254726"/>
                <a:gd name="connsiteX5" fmla="*/ -242 w 251095"/>
                <a:gd name="connsiteY5" fmla="*/ 157510 h 254726"/>
                <a:gd name="connsiteX6" fmla="*/ 9024 w 251095"/>
                <a:gd name="connsiteY6" fmla="*/ 155244 h 254726"/>
                <a:gd name="connsiteX7" fmla="*/ 17603 w 251095"/>
                <a:gd name="connsiteY7" fmla="*/ 178875 h 254726"/>
                <a:gd name="connsiteX8" fmla="*/ 21649 w 251095"/>
                <a:gd name="connsiteY8" fmla="*/ 186523 h 254726"/>
                <a:gd name="connsiteX9" fmla="*/ 174403 w 251095"/>
                <a:gd name="connsiteY9" fmla="*/ 233624 h 254726"/>
                <a:gd name="connsiteX10" fmla="*/ 175212 w 251095"/>
                <a:gd name="connsiteY10" fmla="*/ 233219 h 254726"/>
                <a:gd name="connsiteX11" fmla="*/ 229638 w 251095"/>
                <a:gd name="connsiteY11" fmla="*/ 75593 h 254726"/>
                <a:gd name="connsiteX12" fmla="*/ 72028 w 251095"/>
                <a:gd name="connsiteY12" fmla="*/ 21172 h 254726"/>
                <a:gd name="connsiteX13" fmla="*/ 24846 w 251095"/>
                <a:gd name="connsiteY13" fmla="*/ 62782 h 254726"/>
                <a:gd name="connsiteX14" fmla="*/ 16753 w 251095"/>
                <a:gd name="connsiteY14" fmla="*/ 57562 h 254726"/>
                <a:gd name="connsiteX15" fmla="*/ 193139 w 251095"/>
                <a:gd name="connsiteY15" fmla="*/ 20610 h 254726"/>
                <a:gd name="connsiteX16" fmla="*/ 230083 w 251095"/>
                <a:gd name="connsiteY16" fmla="*/ 196983 h 254726"/>
                <a:gd name="connsiteX17" fmla="*/ 137297 w 251095"/>
                <a:gd name="connsiteY17" fmla="*/ 253937 h 25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95" h="254726">
                  <a:moveTo>
                    <a:pt x="137216" y="253816"/>
                  </a:moveTo>
                  <a:cubicBezTo>
                    <a:pt x="83803" y="259598"/>
                    <a:pt x="32453" y="231305"/>
                    <a:pt x="8822" y="183043"/>
                  </a:cubicBezTo>
                  <a:cubicBezTo>
                    <a:pt x="7810" y="180939"/>
                    <a:pt x="6839" y="178996"/>
                    <a:pt x="5949" y="176730"/>
                  </a:cubicBezTo>
                  <a:cubicBezTo>
                    <a:pt x="3642" y="171239"/>
                    <a:pt x="1700" y="165603"/>
                    <a:pt x="162" y="159857"/>
                  </a:cubicBezTo>
                  <a:lnTo>
                    <a:pt x="162" y="159047"/>
                  </a:lnTo>
                  <a:cubicBezTo>
                    <a:pt x="162" y="158562"/>
                    <a:pt x="-80" y="158036"/>
                    <a:pt x="-242" y="157510"/>
                  </a:cubicBezTo>
                  <a:lnTo>
                    <a:pt x="9024" y="155244"/>
                  </a:lnTo>
                  <a:cubicBezTo>
                    <a:pt x="11007" y="163405"/>
                    <a:pt x="13880" y="171332"/>
                    <a:pt x="17603" y="178875"/>
                  </a:cubicBezTo>
                  <a:cubicBezTo>
                    <a:pt x="18857" y="181465"/>
                    <a:pt x="20233" y="184054"/>
                    <a:pt x="21649" y="186523"/>
                  </a:cubicBezTo>
                  <a:cubicBezTo>
                    <a:pt x="52564" y="239576"/>
                    <a:pt x="118967" y="260059"/>
                    <a:pt x="174403" y="233624"/>
                  </a:cubicBezTo>
                  <a:lnTo>
                    <a:pt x="175212" y="233219"/>
                  </a:lnTo>
                  <a:cubicBezTo>
                    <a:pt x="233765" y="204720"/>
                    <a:pt x="258125" y="134149"/>
                    <a:pt x="229638" y="75593"/>
                  </a:cubicBezTo>
                  <a:cubicBezTo>
                    <a:pt x="201150" y="17041"/>
                    <a:pt x="130580" y="-7327"/>
                    <a:pt x="72028" y="21172"/>
                  </a:cubicBezTo>
                  <a:cubicBezTo>
                    <a:pt x="52807" y="30515"/>
                    <a:pt x="36500" y="44896"/>
                    <a:pt x="24846" y="62782"/>
                  </a:cubicBezTo>
                  <a:lnTo>
                    <a:pt x="16753" y="57562"/>
                  </a:lnTo>
                  <a:cubicBezTo>
                    <a:pt x="55235" y="-1346"/>
                    <a:pt x="134222" y="-17893"/>
                    <a:pt x="193139" y="20610"/>
                  </a:cubicBezTo>
                  <a:cubicBezTo>
                    <a:pt x="252055" y="59108"/>
                    <a:pt x="268565" y="138074"/>
                    <a:pt x="230083" y="196983"/>
                  </a:cubicBezTo>
                  <a:cubicBezTo>
                    <a:pt x="209243" y="228889"/>
                    <a:pt x="175172" y="249785"/>
                    <a:pt x="137297" y="253937"/>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5" name="任意多边形: 形状 84"/>
            <p:cNvSpPr/>
            <p:nvPr/>
          </p:nvSpPr>
          <p:spPr>
            <a:xfrm>
              <a:off x="7273849" y="6453879"/>
              <a:ext cx="22849" cy="22955"/>
            </a:xfrm>
            <a:custGeom>
              <a:avLst/>
              <a:gdLst>
                <a:gd name="connsiteX0" fmla="*/ 4974 w 22849"/>
                <a:gd name="connsiteY0" fmla="*/ 22770 h 22955"/>
                <a:gd name="connsiteX1" fmla="*/ 1291 w 22849"/>
                <a:gd name="connsiteY1" fmla="*/ 21596 h 22955"/>
                <a:gd name="connsiteX2" fmla="*/ 967 w 22849"/>
                <a:gd name="connsiteY2" fmla="*/ 14960 h 22955"/>
                <a:gd name="connsiteX3" fmla="*/ 14523 w 22849"/>
                <a:gd name="connsiteY3" fmla="*/ 1283 h 22955"/>
                <a:gd name="connsiteX4" fmla="*/ 21160 w 22849"/>
                <a:gd name="connsiteY4" fmla="*/ 1137 h 22955"/>
                <a:gd name="connsiteX5" fmla="*/ 21321 w 22849"/>
                <a:gd name="connsiteY5" fmla="*/ 7773 h 22955"/>
                <a:gd name="connsiteX6" fmla="*/ 20836 w 22849"/>
                <a:gd name="connsiteY6" fmla="*/ 8202 h 22955"/>
                <a:gd name="connsiteX7" fmla="*/ 7928 w 22849"/>
                <a:gd name="connsiteY7" fmla="*/ 21232 h 22955"/>
                <a:gd name="connsiteX8" fmla="*/ 4974 w 22849"/>
                <a:gd name="connsiteY8" fmla="*/ 2277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9" h="22955">
                  <a:moveTo>
                    <a:pt x="4974" y="22770"/>
                  </a:moveTo>
                  <a:cubicBezTo>
                    <a:pt x="3638" y="22891"/>
                    <a:pt x="2303" y="22466"/>
                    <a:pt x="1291" y="21596"/>
                  </a:cubicBezTo>
                  <a:cubicBezTo>
                    <a:pt x="-610" y="19844"/>
                    <a:pt x="-772" y="16890"/>
                    <a:pt x="967" y="14960"/>
                  </a:cubicBezTo>
                  <a:cubicBezTo>
                    <a:pt x="5257" y="10173"/>
                    <a:pt x="9789" y="5609"/>
                    <a:pt x="14523" y="1283"/>
                  </a:cubicBezTo>
                  <a:cubicBezTo>
                    <a:pt x="16304" y="-591"/>
                    <a:pt x="19298" y="-655"/>
                    <a:pt x="21160" y="1137"/>
                  </a:cubicBezTo>
                  <a:cubicBezTo>
                    <a:pt x="23021" y="2930"/>
                    <a:pt x="23102" y="5900"/>
                    <a:pt x="21321" y="7773"/>
                  </a:cubicBezTo>
                  <a:cubicBezTo>
                    <a:pt x="21160" y="7927"/>
                    <a:pt x="20998" y="8069"/>
                    <a:pt x="20836" y="8202"/>
                  </a:cubicBezTo>
                  <a:cubicBezTo>
                    <a:pt x="16344" y="12249"/>
                    <a:pt x="12015" y="16700"/>
                    <a:pt x="7928" y="21232"/>
                  </a:cubicBezTo>
                  <a:cubicBezTo>
                    <a:pt x="7159" y="22090"/>
                    <a:pt x="6106" y="22636"/>
                    <a:pt x="4974" y="2277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6" name="任意多边形: 形状 85"/>
            <p:cNvSpPr/>
            <p:nvPr/>
          </p:nvSpPr>
          <p:spPr>
            <a:xfrm>
              <a:off x="7334670" y="6404943"/>
              <a:ext cx="267143" cy="133194"/>
            </a:xfrm>
            <a:custGeom>
              <a:avLst/>
              <a:gdLst>
                <a:gd name="connsiteX0" fmla="*/ 262690 w 267143"/>
                <a:gd name="connsiteY0" fmla="*/ 133010 h 133194"/>
                <a:gd name="connsiteX1" fmla="*/ 257794 w 267143"/>
                <a:gd name="connsiteY1" fmla="*/ 129934 h 133194"/>
                <a:gd name="connsiteX2" fmla="*/ 247718 w 267143"/>
                <a:gd name="connsiteY2" fmla="*/ 107355 h 133194"/>
                <a:gd name="connsiteX3" fmla="*/ 242983 w 267143"/>
                <a:gd name="connsiteY3" fmla="*/ 98898 h 133194"/>
                <a:gd name="connsiteX4" fmla="*/ 244603 w 267143"/>
                <a:gd name="connsiteY4" fmla="*/ 92424 h 133194"/>
                <a:gd name="connsiteX5" fmla="*/ 251076 w 267143"/>
                <a:gd name="connsiteY5" fmla="*/ 94083 h 133194"/>
                <a:gd name="connsiteX6" fmla="*/ 256053 w 267143"/>
                <a:gd name="connsiteY6" fmla="*/ 102985 h 133194"/>
                <a:gd name="connsiteX7" fmla="*/ 266615 w 267143"/>
                <a:gd name="connsiteY7" fmla="*/ 126697 h 133194"/>
                <a:gd name="connsiteX8" fmla="*/ 263823 w 267143"/>
                <a:gd name="connsiteY8" fmla="*/ 132722 h 133194"/>
                <a:gd name="connsiteX9" fmla="*/ 263823 w 267143"/>
                <a:gd name="connsiteY9" fmla="*/ 132727 h 133194"/>
                <a:gd name="connsiteX10" fmla="*/ 262690 w 267143"/>
                <a:gd name="connsiteY10" fmla="*/ 133010 h 133194"/>
                <a:gd name="connsiteX11" fmla="*/ 211179 w 267143"/>
                <a:gd name="connsiteY11" fmla="*/ 57017 h 133194"/>
                <a:gd name="connsiteX12" fmla="*/ 207536 w 267143"/>
                <a:gd name="connsiteY12" fmla="*/ 55844 h 133194"/>
                <a:gd name="connsiteX13" fmla="*/ 179900 w 267143"/>
                <a:gd name="connsiteY13" fmla="*/ 35611 h 133194"/>
                <a:gd name="connsiteX14" fmla="*/ 178280 w 267143"/>
                <a:gd name="connsiteY14" fmla="*/ 29177 h 133194"/>
                <a:gd name="connsiteX15" fmla="*/ 184755 w 267143"/>
                <a:gd name="connsiteY15" fmla="*/ 27559 h 133194"/>
                <a:gd name="connsiteX16" fmla="*/ 213809 w 267143"/>
                <a:gd name="connsiteY16" fmla="*/ 49046 h 133194"/>
                <a:gd name="connsiteX17" fmla="*/ 214052 w 267143"/>
                <a:gd name="connsiteY17" fmla="*/ 55678 h 133194"/>
                <a:gd name="connsiteX18" fmla="*/ 211179 w 267143"/>
                <a:gd name="connsiteY18" fmla="*/ 57139 h 133194"/>
                <a:gd name="connsiteX19" fmla="*/ 130047 w 267143"/>
                <a:gd name="connsiteY19" fmla="*/ 14287 h 133194"/>
                <a:gd name="connsiteX20" fmla="*/ 128429 w 267143"/>
                <a:gd name="connsiteY20" fmla="*/ 14287 h 133194"/>
                <a:gd name="connsiteX21" fmla="*/ 94397 w 267143"/>
                <a:gd name="connsiteY21" fmla="*/ 9228 h 133194"/>
                <a:gd name="connsiteX22" fmla="*/ 89947 w 267143"/>
                <a:gd name="connsiteY22" fmla="*/ 4292 h 133194"/>
                <a:gd name="connsiteX23" fmla="*/ 94883 w 267143"/>
                <a:gd name="connsiteY23" fmla="*/ -159 h 133194"/>
                <a:gd name="connsiteX24" fmla="*/ 130653 w 267143"/>
                <a:gd name="connsiteY24" fmla="*/ 5141 h 133194"/>
                <a:gd name="connsiteX25" fmla="*/ 134093 w 267143"/>
                <a:gd name="connsiteY25" fmla="*/ 10847 h 133194"/>
                <a:gd name="connsiteX26" fmla="*/ 130047 w 267143"/>
                <a:gd name="connsiteY26" fmla="*/ 14287 h 133194"/>
                <a:gd name="connsiteX27" fmla="*/ 5052 w 267143"/>
                <a:gd name="connsiteY27" fmla="*/ 26628 h 133194"/>
                <a:gd name="connsiteX28" fmla="*/ -209 w 267143"/>
                <a:gd name="connsiteY28" fmla="*/ 22570 h 133194"/>
                <a:gd name="connsiteX29" fmla="*/ 2543 w 267143"/>
                <a:gd name="connsiteY29" fmla="*/ 17686 h 133194"/>
                <a:gd name="connsiteX30" fmla="*/ 36573 w 267143"/>
                <a:gd name="connsiteY30" fmla="*/ 5546 h 133194"/>
                <a:gd name="connsiteX31" fmla="*/ 42562 w 267143"/>
                <a:gd name="connsiteY31" fmla="*/ 8435 h 133194"/>
                <a:gd name="connsiteX32" fmla="*/ 39648 w 267143"/>
                <a:gd name="connsiteY32" fmla="*/ 14412 h 133194"/>
                <a:gd name="connsiteX33" fmla="*/ 38880 w 267143"/>
                <a:gd name="connsiteY33" fmla="*/ 14610 h 133194"/>
                <a:gd name="connsiteX34" fmla="*/ 6508 w 267143"/>
                <a:gd name="connsiteY34" fmla="*/ 26264 h 133194"/>
                <a:gd name="connsiteX35" fmla="*/ 4971 w 267143"/>
                <a:gd name="connsiteY35" fmla="*/ 26628 h 13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143" h="133194">
                  <a:moveTo>
                    <a:pt x="262690" y="133010"/>
                  </a:moveTo>
                  <a:cubicBezTo>
                    <a:pt x="260545" y="133200"/>
                    <a:pt x="258563" y="131946"/>
                    <a:pt x="257794" y="129934"/>
                  </a:cubicBezTo>
                  <a:cubicBezTo>
                    <a:pt x="254921" y="122194"/>
                    <a:pt x="251562" y="114651"/>
                    <a:pt x="247718" y="107355"/>
                  </a:cubicBezTo>
                  <a:cubicBezTo>
                    <a:pt x="246221" y="104482"/>
                    <a:pt x="244643" y="101650"/>
                    <a:pt x="242983" y="98898"/>
                  </a:cubicBezTo>
                  <a:cubicBezTo>
                    <a:pt x="241649" y="96660"/>
                    <a:pt x="242377" y="93771"/>
                    <a:pt x="244603" y="92424"/>
                  </a:cubicBezTo>
                  <a:cubicBezTo>
                    <a:pt x="246869" y="91121"/>
                    <a:pt x="249742" y="91861"/>
                    <a:pt x="251076" y="94083"/>
                  </a:cubicBezTo>
                  <a:cubicBezTo>
                    <a:pt x="252776" y="96996"/>
                    <a:pt x="254435" y="99950"/>
                    <a:pt x="256053" y="102985"/>
                  </a:cubicBezTo>
                  <a:cubicBezTo>
                    <a:pt x="260100" y="110649"/>
                    <a:pt x="263621" y="118568"/>
                    <a:pt x="266615" y="126697"/>
                  </a:cubicBezTo>
                  <a:cubicBezTo>
                    <a:pt x="267505" y="129129"/>
                    <a:pt x="266251" y="131828"/>
                    <a:pt x="263823" y="132722"/>
                  </a:cubicBezTo>
                  <a:cubicBezTo>
                    <a:pt x="263823" y="132722"/>
                    <a:pt x="263823" y="132727"/>
                    <a:pt x="263823" y="132727"/>
                  </a:cubicBezTo>
                  <a:cubicBezTo>
                    <a:pt x="263459" y="132864"/>
                    <a:pt x="263094" y="132957"/>
                    <a:pt x="262690" y="133010"/>
                  </a:cubicBezTo>
                  <a:close/>
                  <a:moveTo>
                    <a:pt x="211179" y="57017"/>
                  </a:moveTo>
                  <a:cubicBezTo>
                    <a:pt x="209843" y="57130"/>
                    <a:pt x="208548" y="56710"/>
                    <a:pt x="207536" y="55844"/>
                  </a:cubicBezTo>
                  <a:cubicBezTo>
                    <a:pt x="198999" y="48236"/>
                    <a:pt x="189732" y="41463"/>
                    <a:pt x="179900" y="35611"/>
                  </a:cubicBezTo>
                  <a:cubicBezTo>
                    <a:pt x="177674" y="34280"/>
                    <a:pt x="176946" y="31403"/>
                    <a:pt x="178280" y="29177"/>
                  </a:cubicBezTo>
                  <a:cubicBezTo>
                    <a:pt x="179616" y="26952"/>
                    <a:pt x="182529" y="26228"/>
                    <a:pt x="184755" y="27559"/>
                  </a:cubicBezTo>
                  <a:cubicBezTo>
                    <a:pt x="195114" y="33786"/>
                    <a:pt x="204825" y="40981"/>
                    <a:pt x="213809" y="49046"/>
                  </a:cubicBezTo>
                  <a:cubicBezTo>
                    <a:pt x="215710" y="50814"/>
                    <a:pt x="215791" y="53784"/>
                    <a:pt x="214052" y="55678"/>
                  </a:cubicBezTo>
                  <a:cubicBezTo>
                    <a:pt x="213283" y="56487"/>
                    <a:pt x="212271" y="57005"/>
                    <a:pt x="211179" y="57139"/>
                  </a:cubicBezTo>
                  <a:close/>
                  <a:moveTo>
                    <a:pt x="130047" y="14287"/>
                  </a:moveTo>
                  <a:cubicBezTo>
                    <a:pt x="129521" y="14367"/>
                    <a:pt x="128954" y="14367"/>
                    <a:pt x="128429" y="14287"/>
                  </a:cubicBezTo>
                  <a:cubicBezTo>
                    <a:pt x="117260" y="11575"/>
                    <a:pt x="105890" y="9884"/>
                    <a:pt x="94397" y="9228"/>
                  </a:cubicBezTo>
                  <a:cubicBezTo>
                    <a:pt x="91808" y="9095"/>
                    <a:pt x="89825" y="6885"/>
                    <a:pt x="89947" y="4292"/>
                  </a:cubicBezTo>
                  <a:cubicBezTo>
                    <a:pt x="90068" y="1698"/>
                    <a:pt x="92293" y="-293"/>
                    <a:pt x="94883" y="-159"/>
                  </a:cubicBezTo>
                  <a:cubicBezTo>
                    <a:pt x="106942" y="512"/>
                    <a:pt x="118919" y="2285"/>
                    <a:pt x="130653" y="5141"/>
                  </a:cubicBezTo>
                  <a:cubicBezTo>
                    <a:pt x="133163" y="5797"/>
                    <a:pt x="134700" y="8326"/>
                    <a:pt x="134093" y="10847"/>
                  </a:cubicBezTo>
                  <a:cubicBezTo>
                    <a:pt x="133568" y="12720"/>
                    <a:pt x="131989" y="14088"/>
                    <a:pt x="130047" y="14287"/>
                  </a:cubicBezTo>
                  <a:close/>
                  <a:moveTo>
                    <a:pt x="5052" y="26628"/>
                  </a:moveTo>
                  <a:cubicBezTo>
                    <a:pt x="2462" y="26956"/>
                    <a:pt x="114" y="25139"/>
                    <a:pt x="-209" y="22570"/>
                  </a:cubicBezTo>
                  <a:cubicBezTo>
                    <a:pt x="-452" y="20514"/>
                    <a:pt x="641" y="18531"/>
                    <a:pt x="2543" y="17686"/>
                  </a:cubicBezTo>
                  <a:cubicBezTo>
                    <a:pt x="13508" y="12599"/>
                    <a:pt x="24879" y="8536"/>
                    <a:pt x="36573" y="5546"/>
                  </a:cubicBezTo>
                  <a:cubicBezTo>
                    <a:pt x="39042" y="4692"/>
                    <a:pt x="41712" y="5987"/>
                    <a:pt x="42562" y="8435"/>
                  </a:cubicBezTo>
                  <a:cubicBezTo>
                    <a:pt x="43412" y="10883"/>
                    <a:pt x="42117" y="13558"/>
                    <a:pt x="39648" y="14412"/>
                  </a:cubicBezTo>
                  <a:cubicBezTo>
                    <a:pt x="39406" y="14501"/>
                    <a:pt x="39163" y="14566"/>
                    <a:pt x="38880" y="14610"/>
                  </a:cubicBezTo>
                  <a:cubicBezTo>
                    <a:pt x="27752" y="17507"/>
                    <a:pt x="16908" y="21408"/>
                    <a:pt x="6508" y="26264"/>
                  </a:cubicBezTo>
                  <a:cubicBezTo>
                    <a:pt x="6023" y="26466"/>
                    <a:pt x="5497" y="26592"/>
                    <a:pt x="4971" y="2662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7" name="任意多边形: 形状 86"/>
            <p:cNvSpPr/>
            <p:nvPr/>
          </p:nvSpPr>
          <p:spPr>
            <a:xfrm>
              <a:off x="7603707" y="6584972"/>
              <a:ext cx="9590" cy="28168"/>
            </a:xfrm>
            <a:custGeom>
              <a:avLst/>
              <a:gdLst>
                <a:gd name="connsiteX0" fmla="*/ 4983 w 9590"/>
                <a:gd name="connsiteY0" fmla="*/ 28002 h 28168"/>
                <a:gd name="connsiteX1" fmla="*/ 4214 w 9590"/>
                <a:gd name="connsiteY1" fmla="*/ 28002 h 28168"/>
                <a:gd name="connsiteX2" fmla="*/ -237 w 9590"/>
                <a:gd name="connsiteY2" fmla="*/ 23078 h 28168"/>
                <a:gd name="connsiteX3" fmla="*/ -237 w 9590"/>
                <a:gd name="connsiteY3" fmla="*/ 23066 h 28168"/>
                <a:gd name="connsiteX4" fmla="*/ -237 w 9590"/>
                <a:gd name="connsiteY4" fmla="*/ 4735 h 28168"/>
                <a:gd name="connsiteX5" fmla="*/ 4254 w 9590"/>
                <a:gd name="connsiteY5" fmla="*/ -161 h 28168"/>
                <a:gd name="connsiteX6" fmla="*/ 9151 w 9590"/>
                <a:gd name="connsiteY6" fmla="*/ 4330 h 28168"/>
                <a:gd name="connsiteX7" fmla="*/ 9151 w 9590"/>
                <a:gd name="connsiteY7" fmla="*/ 23551 h 28168"/>
                <a:gd name="connsiteX8" fmla="*/ 4983 w 9590"/>
                <a:gd name="connsiteY8" fmla="*/ 28002 h 2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 h="28168">
                  <a:moveTo>
                    <a:pt x="4983" y="28002"/>
                  </a:moveTo>
                  <a:lnTo>
                    <a:pt x="4214" y="28002"/>
                  </a:lnTo>
                  <a:cubicBezTo>
                    <a:pt x="1624" y="27873"/>
                    <a:pt x="-358" y="25667"/>
                    <a:pt x="-237" y="23078"/>
                  </a:cubicBezTo>
                  <a:cubicBezTo>
                    <a:pt x="-237" y="23074"/>
                    <a:pt x="-237" y="23070"/>
                    <a:pt x="-237" y="23066"/>
                  </a:cubicBezTo>
                  <a:cubicBezTo>
                    <a:pt x="87" y="16955"/>
                    <a:pt x="127" y="10926"/>
                    <a:pt x="-237" y="4735"/>
                  </a:cubicBezTo>
                  <a:cubicBezTo>
                    <a:pt x="-358" y="2141"/>
                    <a:pt x="1665" y="-48"/>
                    <a:pt x="4254" y="-161"/>
                  </a:cubicBezTo>
                  <a:cubicBezTo>
                    <a:pt x="6844" y="-274"/>
                    <a:pt x="9030" y="1737"/>
                    <a:pt x="9151" y="4330"/>
                  </a:cubicBezTo>
                  <a:cubicBezTo>
                    <a:pt x="9434" y="10683"/>
                    <a:pt x="9393" y="17158"/>
                    <a:pt x="9151" y="23551"/>
                  </a:cubicBezTo>
                  <a:cubicBezTo>
                    <a:pt x="9030" y="25845"/>
                    <a:pt x="7248" y="27715"/>
                    <a:pt x="4983" y="280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8" name="任意多边形: 形状 87"/>
            <p:cNvSpPr/>
            <p:nvPr/>
          </p:nvSpPr>
          <p:spPr>
            <a:xfrm>
              <a:off x="7530314" y="6731626"/>
              <a:ext cx="23734" cy="21571"/>
            </a:xfrm>
            <a:custGeom>
              <a:avLst/>
              <a:gdLst>
                <a:gd name="connsiteX0" fmla="*/ 4770 w 23734"/>
                <a:gd name="connsiteY0" fmla="*/ 21397 h 21571"/>
                <a:gd name="connsiteX1" fmla="*/ 724 w 23734"/>
                <a:gd name="connsiteY1" fmla="*/ 19576 h 21571"/>
                <a:gd name="connsiteX2" fmla="*/ 1574 w 23734"/>
                <a:gd name="connsiteY2" fmla="*/ 12997 h 21571"/>
                <a:gd name="connsiteX3" fmla="*/ 1615 w 23734"/>
                <a:gd name="connsiteY3" fmla="*/ 12980 h 21571"/>
                <a:gd name="connsiteX4" fmla="*/ 15534 w 23734"/>
                <a:gd name="connsiteY4" fmla="*/ 1124 h 21571"/>
                <a:gd name="connsiteX5" fmla="*/ 22211 w 23734"/>
                <a:gd name="connsiteY5" fmla="*/ 1306 h 21571"/>
                <a:gd name="connsiteX6" fmla="*/ 22008 w 23734"/>
                <a:gd name="connsiteY6" fmla="*/ 7963 h 21571"/>
                <a:gd name="connsiteX7" fmla="*/ 7320 w 23734"/>
                <a:gd name="connsiteY7" fmla="*/ 20426 h 21571"/>
                <a:gd name="connsiteX8" fmla="*/ 4770 w 23734"/>
                <a:gd name="connsiteY8" fmla="*/ 21397 h 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 h="21571">
                  <a:moveTo>
                    <a:pt x="4770" y="21397"/>
                  </a:moveTo>
                  <a:cubicBezTo>
                    <a:pt x="3192" y="21490"/>
                    <a:pt x="1695" y="20810"/>
                    <a:pt x="724" y="19576"/>
                  </a:cubicBezTo>
                  <a:cubicBezTo>
                    <a:pt x="-854" y="17521"/>
                    <a:pt x="-449" y="14571"/>
                    <a:pt x="1574" y="12997"/>
                  </a:cubicBezTo>
                  <a:cubicBezTo>
                    <a:pt x="1615" y="12989"/>
                    <a:pt x="1615" y="12985"/>
                    <a:pt x="1615" y="12980"/>
                  </a:cubicBezTo>
                  <a:cubicBezTo>
                    <a:pt x="6430" y="9258"/>
                    <a:pt x="11123" y="5252"/>
                    <a:pt x="15534" y="1124"/>
                  </a:cubicBezTo>
                  <a:cubicBezTo>
                    <a:pt x="17436" y="-664"/>
                    <a:pt x="20390" y="-583"/>
                    <a:pt x="22211" y="1306"/>
                  </a:cubicBezTo>
                  <a:cubicBezTo>
                    <a:pt x="23991" y="3196"/>
                    <a:pt x="23911" y="6174"/>
                    <a:pt x="22008" y="7963"/>
                  </a:cubicBezTo>
                  <a:cubicBezTo>
                    <a:pt x="17315" y="12365"/>
                    <a:pt x="12419" y="16525"/>
                    <a:pt x="7320" y="20426"/>
                  </a:cubicBezTo>
                  <a:cubicBezTo>
                    <a:pt x="6592" y="20984"/>
                    <a:pt x="5702" y="21320"/>
                    <a:pt x="4770" y="2139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9" name="任意多边形: 形状 88"/>
            <p:cNvSpPr/>
            <p:nvPr/>
          </p:nvSpPr>
          <p:spPr>
            <a:xfrm>
              <a:off x="7234057" y="6649486"/>
              <a:ext cx="256169" cy="141455"/>
            </a:xfrm>
            <a:custGeom>
              <a:avLst/>
              <a:gdLst>
                <a:gd name="connsiteX0" fmla="*/ 218520 w 256169"/>
                <a:gd name="connsiteY0" fmla="*/ 139955 h 141455"/>
                <a:gd name="connsiteX1" fmla="*/ 213381 w 256169"/>
                <a:gd name="connsiteY1" fmla="*/ 135908 h 141455"/>
                <a:gd name="connsiteX2" fmla="*/ 217185 w 256169"/>
                <a:gd name="connsiteY2" fmla="*/ 130486 h 141455"/>
                <a:gd name="connsiteX3" fmla="*/ 249840 w 256169"/>
                <a:gd name="connsiteY3" fmla="*/ 121584 h 141455"/>
                <a:gd name="connsiteX4" fmla="*/ 255707 w 256169"/>
                <a:gd name="connsiteY4" fmla="*/ 124679 h 141455"/>
                <a:gd name="connsiteX5" fmla="*/ 253118 w 256169"/>
                <a:gd name="connsiteY5" fmla="*/ 130365 h 141455"/>
                <a:gd name="connsiteX6" fmla="*/ 218844 w 256169"/>
                <a:gd name="connsiteY6" fmla="*/ 139752 h 141455"/>
                <a:gd name="connsiteX7" fmla="*/ 162315 w 256169"/>
                <a:gd name="connsiteY7" fmla="*/ 141290 h 141455"/>
                <a:gd name="connsiteX8" fmla="*/ 161223 w 256169"/>
                <a:gd name="connsiteY8" fmla="*/ 141290 h 141455"/>
                <a:gd name="connsiteX9" fmla="*/ 126504 w 256169"/>
                <a:gd name="connsiteY9" fmla="*/ 133642 h 141455"/>
                <a:gd name="connsiteX10" fmla="*/ 123428 w 256169"/>
                <a:gd name="connsiteY10" fmla="*/ 127888 h 141455"/>
                <a:gd name="connsiteX11" fmla="*/ 123469 w 256169"/>
                <a:gd name="connsiteY11" fmla="*/ 127775 h 141455"/>
                <a:gd name="connsiteX12" fmla="*/ 129336 w 256169"/>
                <a:gd name="connsiteY12" fmla="*/ 124692 h 141455"/>
                <a:gd name="connsiteX13" fmla="*/ 129377 w 256169"/>
                <a:gd name="connsiteY13" fmla="*/ 124699 h 141455"/>
                <a:gd name="connsiteX14" fmla="*/ 162395 w 256169"/>
                <a:gd name="connsiteY14" fmla="*/ 131983 h 141455"/>
                <a:gd name="connsiteX15" fmla="*/ 166442 w 256169"/>
                <a:gd name="connsiteY15" fmla="*/ 137252 h 141455"/>
                <a:gd name="connsiteX16" fmla="*/ 162395 w 256169"/>
                <a:gd name="connsiteY16" fmla="*/ 141290 h 141455"/>
                <a:gd name="connsiteX17" fmla="*/ 77987 w 256169"/>
                <a:gd name="connsiteY17" fmla="*/ 108918 h 141455"/>
                <a:gd name="connsiteX18" fmla="*/ 74790 w 256169"/>
                <a:gd name="connsiteY18" fmla="*/ 108109 h 141455"/>
                <a:gd name="connsiteX19" fmla="*/ 47557 w 256169"/>
                <a:gd name="connsiteY19" fmla="*/ 85287 h 141455"/>
                <a:gd name="connsiteX20" fmla="*/ 47598 w 256169"/>
                <a:gd name="connsiteY20" fmla="*/ 78631 h 141455"/>
                <a:gd name="connsiteX21" fmla="*/ 54234 w 256169"/>
                <a:gd name="connsiteY21" fmla="*/ 78651 h 141455"/>
                <a:gd name="connsiteX22" fmla="*/ 80131 w 256169"/>
                <a:gd name="connsiteY22" fmla="*/ 100380 h 141455"/>
                <a:gd name="connsiteX23" fmla="*/ 81346 w 256169"/>
                <a:gd name="connsiteY23" fmla="*/ 106895 h 141455"/>
                <a:gd name="connsiteX24" fmla="*/ 77825 w 256169"/>
                <a:gd name="connsiteY24" fmla="*/ 109080 h 141455"/>
                <a:gd name="connsiteX25" fmla="*/ 18220 w 256169"/>
                <a:gd name="connsiteY25" fmla="*/ 41261 h 141455"/>
                <a:gd name="connsiteX26" fmla="*/ 13567 w 256169"/>
                <a:gd name="connsiteY26" fmla="*/ 38753 h 141455"/>
                <a:gd name="connsiteX27" fmla="*/ -29 w 256169"/>
                <a:gd name="connsiteY27" fmla="*/ 5936 h 141455"/>
                <a:gd name="connsiteX28" fmla="*/ 3087 w 256169"/>
                <a:gd name="connsiteY28" fmla="*/ 48 h 141455"/>
                <a:gd name="connsiteX29" fmla="*/ 8954 w 256169"/>
                <a:gd name="connsiteY29" fmla="*/ 3144 h 141455"/>
                <a:gd name="connsiteX30" fmla="*/ 21903 w 256169"/>
                <a:gd name="connsiteY30" fmla="*/ 34423 h 141455"/>
                <a:gd name="connsiteX31" fmla="*/ 19920 w 256169"/>
                <a:gd name="connsiteY31" fmla="*/ 40735 h 141455"/>
                <a:gd name="connsiteX32" fmla="*/ 18058 w 256169"/>
                <a:gd name="connsiteY32" fmla="*/ 41423 h 1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169" h="141455">
                  <a:moveTo>
                    <a:pt x="218520" y="139955"/>
                  </a:moveTo>
                  <a:cubicBezTo>
                    <a:pt x="216011" y="140198"/>
                    <a:pt x="213746" y="138413"/>
                    <a:pt x="213381" y="135908"/>
                  </a:cubicBezTo>
                  <a:cubicBezTo>
                    <a:pt x="212937" y="133363"/>
                    <a:pt x="214636" y="130939"/>
                    <a:pt x="217185" y="130486"/>
                  </a:cubicBezTo>
                  <a:cubicBezTo>
                    <a:pt x="228312" y="128532"/>
                    <a:pt x="239239" y="125553"/>
                    <a:pt x="249840" y="121584"/>
                  </a:cubicBezTo>
                  <a:cubicBezTo>
                    <a:pt x="252309" y="120815"/>
                    <a:pt x="254938" y="122203"/>
                    <a:pt x="255707" y="124679"/>
                  </a:cubicBezTo>
                  <a:cubicBezTo>
                    <a:pt x="256436" y="126958"/>
                    <a:pt x="255303" y="129406"/>
                    <a:pt x="253118" y="130365"/>
                  </a:cubicBezTo>
                  <a:cubicBezTo>
                    <a:pt x="241990" y="134537"/>
                    <a:pt x="230538" y="137681"/>
                    <a:pt x="218844" y="139752"/>
                  </a:cubicBezTo>
                  <a:close/>
                  <a:moveTo>
                    <a:pt x="162315" y="141290"/>
                  </a:moveTo>
                  <a:lnTo>
                    <a:pt x="161223" y="141290"/>
                  </a:lnTo>
                  <a:cubicBezTo>
                    <a:pt x="149447" y="139793"/>
                    <a:pt x="137834" y="137232"/>
                    <a:pt x="126504" y="133642"/>
                  </a:cubicBezTo>
                  <a:cubicBezTo>
                    <a:pt x="124075" y="132902"/>
                    <a:pt x="122700" y="130324"/>
                    <a:pt x="123428" y="127888"/>
                  </a:cubicBezTo>
                  <a:cubicBezTo>
                    <a:pt x="123428" y="127848"/>
                    <a:pt x="123469" y="127811"/>
                    <a:pt x="123469" y="127775"/>
                  </a:cubicBezTo>
                  <a:cubicBezTo>
                    <a:pt x="124237" y="125298"/>
                    <a:pt x="126868" y="123919"/>
                    <a:pt x="129336" y="124692"/>
                  </a:cubicBezTo>
                  <a:cubicBezTo>
                    <a:pt x="129377" y="124692"/>
                    <a:pt x="129377" y="124696"/>
                    <a:pt x="129377" y="124699"/>
                  </a:cubicBezTo>
                  <a:cubicBezTo>
                    <a:pt x="140140" y="128115"/>
                    <a:pt x="151188" y="130551"/>
                    <a:pt x="162395" y="131983"/>
                  </a:cubicBezTo>
                  <a:cubicBezTo>
                    <a:pt x="164945" y="132323"/>
                    <a:pt x="166766" y="134682"/>
                    <a:pt x="166442" y="137252"/>
                  </a:cubicBezTo>
                  <a:cubicBezTo>
                    <a:pt x="166159" y="139356"/>
                    <a:pt x="164500" y="141011"/>
                    <a:pt x="162395" y="141290"/>
                  </a:cubicBezTo>
                  <a:close/>
                  <a:moveTo>
                    <a:pt x="77987" y="108918"/>
                  </a:moveTo>
                  <a:cubicBezTo>
                    <a:pt x="76854" y="109032"/>
                    <a:pt x="75720" y="108748"/>
                    <a:pt x="74790" y="108109"/>
                  </a:cubicBezTo>
                  <a:cubicBezTo>
                    <a:pt x="65038" y="101343"/>
                    <a:pt x="55933" y="93704"/>
                    <a:pt x="47557" y="85287"/>
                  </a:cubicBezTo>
                  <a:cubicBezTo>
                    <a:pt x="45736" y="83442"/>
                    <a:pt x="45736" y="80463"/>
                    <a:pt x="47598" y="78631"/>
                  </a:cubicBezTo>
                  <a:cubicBezTo>
                    <a:pt x="49418" y="76797"/>
                    <a:pt x="52413" y="76806"/>
                    <a:pt x="54234" y="78651"/>
                  </a:cubicBezTo>
                  <a:cubicBezTo>
                    <a:pt x="62165" y="86671"/>
                    <a:pt x="70865" y="93942"/>
                    <a:pt x="80131" y="100380"/>
                  </a:cubicBezTo>
                  <a:cubicBezTo>
                    <a:pt x="82276" y="101845"/>
                    <a:pt x="82802" y="104759"/>
                    <a:pt x="81346" y="106895"/>
                  </a:cubicBezTo>
                  <a:cubicBezTo>
                    <a:pt x="80576" y="108121"/>
                    <a:pt x="79282" y="108926"/>
                    <a:pt x="77825" y="109080"/>
                  </a:cubicBezTo>
                  <a:close/>
                  <a:moveTo>
                    <a:pt x="18220" y="41261"/>
                  </a:moveTo>
                  <a:cubicBezTo>
                    <a:pt x="16319" y="41472"/>
                    <a:pt x="14457" y="40472"/>
                    <a:pt x="13567" y="38753"/>
                  </a:cubicBezTo>
                  <a:cubicBezTo>
                    <a:pt x="8064" y="28240"/>
                    <a:pt x="3532" y="17258"/>
                    <a:pt x="-29" y="5936"/>
                  </a:cubicBezTo>
                  <a:cubicBezTo>
                    <a:pt x="-798" y="3455"/>
                    <a:pt x="578" y="821"/>
                    <a:pt x="3087" y="48"/>
                  </a:cubicBezTo>
                  <a:cubicBezTo>
                    <a:pt x="5555" y="-725"/>
                    <a:pt x="8185" y="663"/>
                    <a:pt x="8954" y="3144"/>
                  </a:cubicBezTo>
                  <a:cubicBezTo>
                    <a:pt x="12313" y="13944"/>
                    <a:pt x="16642" y="24412"/>
                    <a:pt x="21903" y="34423"/>
                  </a:cubicBezTo>
                  <a:cubicBezTo>
                    <a:pt x="23076" y="36717"/>
                    <a:pt x="22186" y="39517"/>
                    <a:pt x="19920" y="40735"/>
                  </a:cubicBezTo>
                  <a:cubicBezTo>
                    <a:pt x="19353" y="41075"/>
                    <a:pt x="18706" y="41310"/>
                    <a:pt x="18058" y="4142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0" name="任意多边形: 形状 89"/>
            <p:cNvSpPr/>
            <p:nvPr/>
          </p:nvSpPr>
          <p:spPr>
            <a:xfrm>
              <a:off x="7225570" y="6575280"/>
              <a:ext cx="10172" cy="27986"/>
            </a:xfrm>
            <a:custGeom>
              <a:avLst/>
              <a:gdLst>
                <a:gd name="connsiteX0" fmla="*/ 4856 w 10172"/>
                <a:gd name="connsiteY0" fmla="*/ 27821 h 27986"/>
                <a:gd name="connsiteX1" fmla="*/ 4452 w 10172"/>
                <a:gd name="connsiteY1" fmla="*/ 27821 h 27986"/>
                <a:gd name="connsiteX2" fmla="*/ -242 w 10172"/>
                <a:gd name="connsiteY2" fmla="*/ 23127 h 27986"/>
                <a:gd name="connsiteX3" fmla="*/ 729 w 10172"/>
                <a:gd name="connsiteY3" fmla="*/ 3906 h 27986"/>
                <a:gd name="connsiteX4" fmla="*/ 5868 w 10172"/>
                <a:gd name="connsiteY4" fmla="*/ -140 h 27986"/>
                <a:gd name="connsiteX5" fmla="*/ 9914 w 10172"/>
                <a:gd name="connsiteY5" fmla="*/ 4999 h 27986"/>
                <a:gd name="connsiteX6" fmla="*/ 8984 w 10172"/>
                <a:gd name="connsiteY6" fmla="*/ 23289 h 27986"/>
                <a:gd name="connsiteX7" fmla="*/ 4856 w 10172"/>
                <a:gd name="connsiteY7" fmla="*/ 27821 h 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2" h="27986">
                  <a:moveTo>
                    <a:pt x="4856" y="27821"/>
                  </a:moveTo>
                  <a:lnTo>
                    <a:pt x="4452" y="27821"/>
                  </a:lnTo>
                  <a:cubicBezTo>
                    <a:pt x="1862" y="27821"/>
                    <a:pt x="-242" y="25721"/>
                    <a:pt x="-242" y="23127"/>
                  </a:cubicBezTo>
                  <a:cubicBezTo>
                    <a:pt x="-242" y="16709"/>
                    <a:pt x="82" y="10292"/>
                    <a:pt x="729" y="3906"/>
                  </a:cubicBezTo>
                  <a:cubicBezTo>
                    <a:pt x="1053" y="1389"/>
                    <a:pt x="3359" y="-403"/>
                    <a:pt x="5868" y="-140"/>
                  </a:cubicBezTo>
                  <a:cubicBezTo>
                    <a:pt x="8377" y="236"/>
                    <a:pt x="10117" y="2486"/>
                    <a:pt x="9914" y="4999"/>
                  </a:cubicBezTo>
                  <a:cubicBezTo>
                    <a:pt x="9307" y="11069"/>
                    <a:pt x="8984" y="17138"/>
                    <a:pt x="8984" y="23289"/>
                  </a:cubicBezTo>
                  <a:cubicBezTo>
                    <a:pt x="8903" y="25608"/>
                    <a:pt x="7163" y="27526"/>
                    <a:pt x="4856" y="2782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1" name="任意多边形: 形状 90"/>
            <p:cNvSpPr/>
            <p:nvPr/>
          </p:nvSpPr>
          <p:spPr>
            <a:xfrm>
              <a:off x="7277604" y="6454687"/>
              <a:ext cx="286277" cy="286283"/>
            </a:xfrm>
            <a:custGeom>
              <a:avLst/>
              <a:gdLst>
                <a:gd name="connsiteX0" fmla="*/ -118 w 286277"/>
                <a:gd name="connsiteY0" fmla="*/ 111187 h 286283"/>
                <a:gd name="connsiteX1" fmla="*/ 652 w 286277"/>
                <a:gd name="connsiteY1" fmla="*/ 113696 h 286283"/>
                <a:gd name="connsiteX2" fmla="*/ 22422 w 286277"/>
                <a:gd name="connsiteY2" fmla="*/ 130772 h 286283"/>
                <a:gd name="connsiteX3" fmla="*/ 24768 w 286277"/>
                <a:gd name="connsiteY3" fmla="*/ 169699 h 286283"/>
                <a:gd name="connsiteX4" fmla="*/ 5224 w 286277"/>
                <a:gd name="connsiteY4" fmla="*/ 189203 h 286283"/>
                <a:gd name="connsiteX5" fmla="*/ 4779 w 286277"/>
                <a:gd name="connsiteY5" fmla="*/ 191833 h 286283"/>
                <a:gd name="connsiteX6" fmla="*/ 19306 w 286277"/>
                <a:gd name="connsiteY6" fmla="*/ 221615 h 286283"/>
                <a:gd name="connsiteX7" fmla="*/ 21612 w 286277"/>
                <a:gd name="connsiteY7" fmla="*/ 222870 h 286283"/>
                <a:gd name="connsiteX8" fmla="*/ 49047 w 286277"/>
                <a:gd name="connsiteY8" fmla="*/ 219551 h 286283"/>
                <a:gd name="connsiteX9" fmla="*/ 78263 w 286277"/>
                <a:gd name="connsiteY9" fmla="*/ 245408 h 286283"/>
                <a:gd name="connsiteX10" fmla="*/ 78263 w 286277"/>
                <a:gd name="connsiteY10" fmla="*/ 273046 h 286283"/>
                <a:gd name="connsiteX11" fmla="*/ 79760 w 286277"/>
                <a:gd name="connsiteY11" fmla="*/ 275191 h 286283"/>
                <a:gd name="connsiteX12" fmla="*/ 111120 w 286277"/>
                <a:gd name="connsiteY12" fmla="*/ 285995 h 286283"/>
                <a:gd name="connsiteX13" fmla="*/ 113629 w 286277"/>
                <a:gd name="connsiteY13" fmla="*/ 285266 h 286283"/>
                <a:gd name="connsiteX14" fmla="*/ 130705 w 286277"/>
                <a:gd name="connsiteY14" fmla="*/ 263496 h 286283"/>
                <a:gd name="connsiteX15" fmla="*/ 169632 w 286277"/>
                <a:gd name="connsiteY15" fmla="*/ 261149 h 286283"/>
                <a:gd name="connsiteX16" fmla="*/ 189136 w 286277"/>
                <a:gd name="connsiteY16" fmla="*/ 280653 h 286283"/>
                <a:gd name="connsiteX17" fmla="*/ 191766 w 286277"/>
                <a:gd name="connsiteY17" fmla="*/ 281098 h 286283"/>
                <a:gd name="connsiteX18" fmla="*/ 221548 w 286277"/>
                <a:gd name="connsiteY18" fmla="*/ 266571 h 286283"/>
                <a:gd name="connsiteX19" fmla="*/ 222803 w 286277"/>
                <a:gd name="connsiteY19" fmla="*/ 264265 h 286283"/>
                <a:gd name="connsiteX20" fmla="*/ 219484 w 286277"/>
                <a:gd name="connsiteY20" fmla="*/ 236870 h 286283"/>
                <a:gd name="connsiteX21" fmla="*/ 245341 w 286277"/>
                <a:gd name="connsiteY21" fmla="*/ 207655 h 286283"/>
                <a:gd name="connsiteX22" fmla="*/ 272978 w 286277"/>
                <a:gd name="connsiteY22" fmla="*/ 207655 h 286283"/>
                <a:gd name="connsiteX23" fmla="*/ 275123 w 286277"/>
                <a:gd name="connsiteY23" fmla="*/ 206117 h 286283"/>
                <a:gd name="connsiteX24" fmla="*/ 285927 w 286277"/>
                <a:gd name="connsiteY24" fmla="*/ 174757 h 286283"/>
                <a:gd name="connsiteX25" fmla="*/ 285199 w 286277"/>
                <a:gd name="connsiteY25" fmla="*/ 172248 h 286283"/>
                <a:gd name="connsiteX26" fmla="*/ 263429 w 286277"/>
                <a:gd name="connsiteY26" fmla="*/ 155213 h 286283"/>
                <a:gd name="connsiteX27" fmla="*/ 261082 w 286277"/>
                <a:gd name="connsiteY27" fmla="*/ 116286 h 286283"/>
                <a:gd name="connsiteX28" fmla="*/ 280586 w 286277"/>
                <a:gd name="connsiteY28" fmla="*/ 96741 h 286283"/>
                <a:gd name="connsiteX29" fmla="*/ 281031 w 286277"/>
                <a:gd name="connsiteY29" fmla="*/ 94152 h 286283"/>
                <a:gd name="connsiteX30" fmla="*/ 266505 w 286277"/>
                <a:gd name="connsiteY30" fmla="*/ 64329 h 286283"/>
                <a:gd name="connsiteX31" fmla="*/ 264198 w 286277"/>
                <a:gd name="connsiteY31" fmla="*/ 63075 h 286283"/>
                <a:gd name="connsiteX32" fmla="*/ 236803 w 286277"/>
                <a:gd name="connsiteY32" fmla="*/ 66393 h 286283"/>
                <a:gd name="connsiteX33" fmla="*/ 207588 w 286277"/>
                <a:gd name="connsiteY33" fmla="*/ 40576 h 286283"/>
                <a:gd name="connsiteX34" fmla="*/ 207588 w 286277"/>
                <a:gd name="connsiteY34" fmla="*/ 12898 h 286283"/>
                <a:gd name="connsiteX35" fmla="*/ 206050 w 286277"/>
                <a:gd name="connsiteY35" fmla="*/ 10754 h 286283"/>
                <a:gd name="connsiteX36" fmla="*/ 174690 w 286277"/>
                <a:gd name="connsiteY36" fmla="*/ -50 h 286283"/>
                <a:gd name="connsiteX37" fmla="*/ 172181 w 286277"/>
                <a:gd name="connsiteY37" fmla="*/ 719 h 286283"/>
                <a:gd name="connsiteX38" fmla="*/ 155146 w 286277"/>
                <a:gd name="connsiteY38" fmla="*/ 22489 h 286283"/>
                <a:gd name="connsiteX39" fmla="*/ 116218 w 286277"/>
                <a:gd name="connsiteY39" fmla="*/ 24836 h 286283"/>
                <a:gd name="connsiteX40" fmla="*/ 96674 w 286277"/>
                <a:gd name="connsiteY40" fmla="*/ 5291 h 286283"/>
                <a:gd name="connsiteX41" fmla="*/ 94084 w 286277"/>
                <a:gd name="connsiteY41" fmla="*/ 4846 h 286283"/>
                <a:gd name="connsiteX42" fmla="*/ 64261 w 286277"/>
                <a:gd name="connsiteY42" fmla="*/ 19373 h 286283"/>
                <a:gd name="connsiteX43" fmla="*/ 63008 w 286277"/>
                <a:gd name="connsiteY43" fmla="*/ 21679 h 286283"/>
                <a:gd name="connsiteX44" fmla="*/ 66325 w 286277"/>
                <a:gd name="connsiteY44" fmla="*/ 49114 h 286283"/>
                <a:gd name="connsiteX45" fmla="*/ 40509 w 286277"/>
                <a:gd name="connsiteY45" fmla="*/ 78330 h 286283"/>
                <a:gd name="connsiteX46" fmla="*/ 12831 w 286277"/>
                <a:gd name="connsiteY46" fmla="*/ 78330 h 286283"/>
                <a:gd name="connsiteX47" fmla="*/ 10687 w 286277"/>
                <a:gd name="connsiteY47" fmla="*/ 79827 h 28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277" h="286283">
                  <a:moveTo>
                    <a:pt x="-118" y="111187"/>
                  </a:moveTo>
                  <a:cubicBezTo>
                    <a:pt x="-441" y="112102"/>
                    <a:pt x="-118" y="113117"/>
                    <a:pt x="652" y="113696"/>
                  </a:cubicBezTo>
                  <a:lnTo>
                    <a:pt x="22422" y="130772"/>
                  </a:lnTo>
                  <a:cubicBezTo>
                    <a:pt x="21045" y="143790"/>
                    <a:pt x="21855" y="156941"/>
                    <a:pt x="24768" y="169699"/>
                  </a:cubicBezTo>
                  <a:lnTo>
                    <a:pt x="5224" y="189203"/>
                  </a:lnTo>
                  <a:cubicBezTo>
                    <a:pt x="4536" y="189903"/>
                    <a:pt x="4374" y="190951"/>
                    <a:pt x="4779" y="191833"/>
                  </a:cubicBezTo>
                  <a:lnTo>
                    <a:pt x="19306" y="221615"/>
                  </a:lnTo>
                  <a:cubicBezTo>
                    <a:pt x="19710" y="222501"/>
                    <a:pt x="20641" y="223011"/>
                    <a:pt x="21612" y="222870"/>
                  </a:cubicBezTo>
                  <a:lnTo>
                    <a:pt x="49047" y="219551"/>
                  </a:lnTo>
                  <a:cubicBezTo>
                    <a:pt x="57302" y="229700"/>
                    <a:pt x="67176" y="238432"/>
                    <a:pt x="78263" y="245408"/>
                  </a:cubicBezTo>
                  <a:lnTo>
                    <a:pt x="78263" y="273046"/>
                  </a:lnTo>
                  <a:cubicBezTo>
                    <a:pt x="78263" y="274005"/>
                    <a:pt x="78870" y="274867"/>
                    <a:pt x="79760" y="275191"/>
                  </a:cubicBezTo>
                  <a:lnTo>
                    <a:pt x="111120" y="285995"/>
                  </a:lnTo>
                  <a:cubicBezTo>
                    <a:pt x="112010" y="286306"/>
                    <a:pt x="113022" y="286015"/>
                    <a:pt x="113629" y="285266"/>
                  </a:cubicBezTo>
                  <a:lnTo>
                    <a:pt x="130705" y="263496"/>
                  </a:lnTo>
                  <a:cubicBezTo>
                    <a:pt x="143735" y="264811"/>
                    <a:pt x="156886" y="264018"/>
                    <a:pt x="169632" y="261149"/>
                  </a:cubicBezTo>
                  <a:lnTo>
                    <a:pt x="189136" y="280653"/>
                  </a:lnTo>
                  <a:cubicBezTo>
                    <a:pt x="189823" y="281357"/>
                    <a:pt x="190875" y="281535"/>
                    <a:pt x="191766" y="281098"/>
                  </a:cubicBezTo>
                  <a:lnTo>
                    <a:pt x="221548" y="266571"/>
                  </a:lnTo>
                  <a:cubicBezTo>
                    <a:pt x="222438" y="266167"/>
                    <a:pt x="222924" y="265228"/>
                    <a:pt x="222803" y="264265"/>
                  </a:cubicBezTo>
                  <a:lnTo>
                    <a:pt x="219484" y="236870"/>
                  </a:lnTo>
                  <a:cubicBezTo>
                    <a:pt x="229641" y="228591"/>
                    <a:pt x="238340" y="218722"/>
                    <a:pt x="245341" y="207655"/>
                  </a:cubicBezTo>
                  <a:lnTo>
                    <a:pt x="272978" y="207655"/>
                  </a:lnTo>
                  <a:cubicBezTo>
                    <a:pt x="273950" y="207655"/>
                    <a:pt x="274799" y="207036"/>
                    <a:pt x="275123" y="206117"/>
                  </a:cubicBezTo>
                  <a:lnTo>
                    <a:pt x="285927" y="174757"/>
                  </a:lnTo>
                  <a:cubicBezTo>
                    <a:pt x="286210" y="173851"/>
                    <a:pt x="285927" y="172851"/>
                    <a:pt x="285199" y="172248"/>
                  </a:cubicBezTo>
                  <a:lnTo>
                    <a:pt x="263429" y="155213"/>
                  </a:lnTo>
                  <a:cubicBezTo>
                    <a:pt x="264764" y="142195"/>
                    <a:pt x="263955" y="129052"/>
                    <a:pt x="261082" y="116286"/>
                  </a:cubicBezTo>
                  <a:lnTo>
                    <a:pt x="280586" y="96741"/>
                  </a:lnTo>
                  <a:cubicBezTo>
                    <a:pt x="281274" y="96066"/>
                    <a:pt x="281476" y="95022"/>
                    <a:pt x="281031" y="94152"/>
                  </a:cubicBezTo>
                  <a:lnTo>
                    <a:pt x="266505" y="64329"/>
                  </a:lnTo>
                  <a:cubicBezTo>
                    <a:pt x="266100" y="63463"/>
                    <a:pt x="265169" y="62961"/>
                    <a:pt x="264198" y="63075"/>
                  </a:cubicBezTo>
                  <a:lnTo>
                    <a:pt x="236803" y="66393"/>
                  </a:lnTo>
                  <a:cubicBezTo>
                    <a:pt x="228508" y="56269"/>
                    <a:pt x="218635" y="47552"/>
                    <a:pt x="207588" y="40576"/>
                  </a:cubicBezTo>
                  <a:lnTo>
                    <a:pt x="207588" y="12898"/>
                  </a:lnTo>
                  <a:cubicBezTo>
                    <a:pt x="207588" y="11931"/>
                    <a:pt x="206980" y="11078"/>
                    <a:pt x="206050" y="10754"/>
                  </a:cubicBezTo>
                  <a:lnTo>
                    <a:pt x="174690" y="-50"/>
                  </a:lnTo>
                  <a:cubicBezTo>
                    <a:pt x="173759" y="-354"/>
                    <a:pt x="172788" y="-46"/>
                    <a:pt x="172181" y="719"/>
                  </a:cubicBezTo>
                  <a:lnTo>
                    <a:pt x="155146" y="22489"/>
                  </a:lnTo>
                  <a:cubicBezTo>
                    <a:pt x="142115" y="21133"/>
                    <a:pt x="128964" y="21926"/>
                    <a:pt x="116218" y="24836"/>
                  </a:cubicBezTo>
                  <a:lnTo>
                    <a:pt x="96674" y="5291"/>
                  </a:lnTo>
                  <a:cubicBezTo>
                    <a:pt x="95986" y="4619"/>
                    <a:pt x="94974" y="4441"/>
                    <a:pt x="94084" y="4846"/>
                  </a:cubicBezTo>
                  <a:lnTo>
                    <a:pt x="64261" y="19373"/>
                  </a:lnTo>
                  <a:cubicBezTo>
                    <a:pt x="63412" y="19798"/>
                    <a:pt x="62886" y="20720"/>
                    <a:pt x="63008" y="21679"/>
                  </a:cubicBezTo>
                  <a:lnTo>
                    <a:pt x="66325" y="49114"/>
                  </a:lnTo>
                  <a:cubicBezTo>
                    <a:pt x="56209" y="57385"/>
                    <a:pt x="47469" y="67255"/>
                    <a:pt x="40509" y="78330"/>
                  </a:cubicBezTo>
                  <a:lnTo>
                    <a:pt x="12831" y="78330"/>
                  </a:lnTo>
                  <a:cubicBezTo>
                    <a:pt x="11860" y="78338"/>
                    <a:pt x="11010" y="78933"/>
                    <a:pt x="10687" y="7982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2" name="任意多边形: 形状 91"/>
            <p:cNvSpPr/>
            <p:nvPr/>
          </p:nvSpPr>
          <p:spPr>
            <a:xfrm>
              <a:off x="7384299" y="6561410"/>
              <a:ext cx="72822" cy="72858"/>
            </a:xfrm>
            <a:custGeom>
              <a:avLst/>
              <a:gdLst>
                <a:gd name="connsiteX0" fmla="*/ 40236 w 72822"/>
                <a:gd name="connsiteY0" fmla="*/ 72525 h 72858"/>
                <a:gd name="connsiteX1" fmla="*/ 33115 w 72822"/>
                <a:gd name="connsiteY1" fmla="*/ 72525 h 72858"/>
                <a:gd name="connsiteX2" fmla="*/ 8309 w 72822"/>
                <a:gd name="connsiteY2" fmla="*/ 59698 h 72858"/>
                <a:gd name="connsiteX3" fmla="*/ 8309 w 72822"/>
                <a:gd name="connsiteY3" fmla="*/ 59698 h 72858"/>
                <a:gd name="connsiteX4" fmla="*/ 12720 w 72822"/>
                <a:gd name="connsiteY4" fmla="*/ 8385 h 72858"/>
                <a:gd name="connsiteX5" fmla="*/ 64029 w 72822"/>
                <a:gd name="connsiteY5" fmla="*/ 12808 h 72858"/>
                <a:gd name="connsiteX6" fmla="*/ 59619 w 72822"/>
                <a:gd name="connsiteY6" fmla="*/ 64121 h 72858"/>
                <a:gd name="connsiteX7" fmla="*/ 40236 w 72822"/>
                <a:gd name="connsiteY7" fmla="*/ 72444 h 72858"/>
                <a:gd name="connsiteX8" fmla="*/ 33762 w 72822"/>
                <a:gd name="connsiteY8" fmla="*/ 13973 h 72858"/>
                <a:gd name="connsiteX9" fmla="*/ 13934 w 72822"/>
                <a:gd name="connsiteY9" fmla="*/ 38648 h 72858"/>
                <a:gd name="connsiteX10" fmla="*/ 19114 w 72822"/>
                <a:gd name="connsiteY10" fmla="*/ 50675 h 72858"/>
                <a:gd name="connsiteX11" fmla="*/ 19114 w 72822"/>
                <a:gd name="connsiteY11" fmla="*/ 50675 h 72858"/>
                <a:gd name="connsiteX12" fmla="*/ 50635 w 72822"/>
                <a:gd name="connsiteY12" fmla="*/ 53386 h 72858"/>
                <a:gd name="connsiteX13" fmla="*/ 53306 w 72822"/>
                <a:gd name="connsiteY13" fmla="*/ 21795 h 72858"/>
                <a:gd name="connsiteX14" fmla="*/ 38132 w 72822"/>
                <a:gd name="connsiteY14" fmla="*/ 13933 h 72858"/>
                <a:gd name="connsiteX15" fmla="*/ 33762 w 72822"/>
                <a:gd name="connsiteY15" fmla="*/ 13973 h 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22" h="72858">
                  <a:moveTo>
                    <a:pt x="40236" y="72525"/>
                  </a:moveTo>
                  <a:cubicBezTo>
                    <a:pt x="37849" y="72748"/>
                    <a:pt x="35501" y="72748"/>
                    <a:pt x="33115" y="72525"/>
                  </a:cubicBezTo>
                  <a:cubicBezTo>
                    <a:pt x="23484" y="71716"/>
                    <a:pt x="14541" y="67099"/>
                    <a:pt x="8309" y="59698"/>
                  </a:cubicBezTo>
                  <a:lnTo>
                    <a:pt x="8309" y="59698"/>
                  </a:lnTo>
                  <a:cubicBezTo>
                    <a:pt x="-4639" y="44305"/>
                    <a:pt x="-2656" y="21334"/>
                    <a:pt x="12720" y="8385"/>
                  </a:cubicBezTo>
                  <a:cubicBezTo>
                    <a:pt x="28138" y="-4564"/>
                    <a:pt x="51081" y="-2581"/>
                    <a:pt x="64029" y="12808"/>
                  </a:cubicBezTo>
                  <a:cubicBezTo>
                    <a:pt x="76978" y="28200"/>
                    <a:pt x="74995" y="51172"/>
                    <a:pt x="59619" y="64121"/>
                  </a:cubicBezTo>
                  <a:cubicBezTo>
                    <a:pt x="54116" y="68746"/>
                    <a:pt x="47358" y="71643"/>
                    <a:pt x="40236" y="72444"/>
                  </a:cubicBezTo>
                  <a:close/>
                  <a:moveTo>
                    <a:pt x="33762" y="13973"/>
                  </a:moveTo>
                  <a:cubicBezTo>
                    <a:pt x="21460" y="15316"/>
                    <a:pt x="12599" y="26363"/>
                    <a:pt x="13934" y="38648"/>
                  </a:cubicBezTo>
                  <a:cubicBezTo>
                    <a:pt x="14420" y="43083"/>
                    <a:pt x="16240" y="47271"/>
                    <a:pt x="19114" y="50675"/>
                  </a:cubicBezTo>
                  <a:lnTo>
                    <a:pt x="19114" y="50675"/>
                  </a:lnTo>
                  <a:cubicBezTo>
                    <a:pt x="27085" y="60123"/>
                    <a:pt x="41167" y="61337"/>
                    <a:pt x="50635" y="53386"/>
                  </a:cubicBezTo>
                  <a:cubicBezTo>
                    <a:pt x="60104" y="45394"/>
                    <a:pt x="61278" y="31251"/>
                    <a:pt x="53306" y="21795"/>
                  </a:cubicBezTo>
                  <a:cubicBezTo>
                    <a:pt x="49463" y="17279"/>
                    <a:pt x="44040" y="14450"/>
                    <a:pt x="38132" y="13933"/>
                  </a:cubicBezTo>
                  <a:cubicBezTo>
                    <a:pt x="36675" y="13823"/>
                    <a:pt x="35219" y="13839"/>
                    <a:pt x="33762" y="1397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93" name="任意多边形: 形状 92"/>
            <p:cNvSpPr/>
            <p:nvPr/>
          </p:nvSpPr>
          <p:spPr>
            <a:xfrm>
              <a:off x="7336889" y="6510898"/>
              <a:ext cx="171495" cy="174186"/>
            </a:xfrm>
            <a:custGeom>
              <a:avLst/>
              <a:gdLst>
                <a:gd name="connsiteX0" fmla="*/ 93636 w 171495"/>
                <a:gd name="connsiteY0" fmla="*/ 173537 h 174186"/>
                <a:gd name="connsiteX1" fmla="*/ 55922 w 171495"/>
                <a:gd name="connsiteY1" fmla="*/ 169208 h 174186"/>
                <a:gd name="connsiteX2" fmla="*/ 6070 w 171495"/>
                <a:gd name="connsiteY2" fmla="*/ 125061 h 174186"/>
                <a:gd name="connsiteX3" fmla="*/ 162 w 171495"/>
                <a:gd name="connsiteY3" fmla="*/ 109239 h 174186"/>
                <a:gd name="connsiteX4" fmla="*/ -242 w 171495"/>
                <a:gd name="connsiteY4" fmla="*/ 107661 h 174186"/>
                <a:gd name="connsiteX5" fmla="*/ 13434 w 171495"/>
                <a:gd name="connsiteY5" fmla="*/ 104262 h 174186"/>
                <a:gd name="connsiteX6" fmla="*/ 18735 w 171495"/>
                <a:gd name="connsiteY6" fmla="*/ 118870 h 174186"/>
                <a:gd name="connsiteX7" fmla="*/ 18735 w 171495"/>
                <a:gd name="connsiteY7" fmla="*/ 118870 h 174186"/>
                <a:gd name="connsiteX8" fmla="*/ 19909 w 171495"/>
                <a:gd name="connsiteY8" fmla="*/ 121217 h 174186"/>
                <a:gd name="connsiteX9" fmla="*/ 99503 w 171495"/>
                <a:gd name="connsiteY9" fmla="*/ 158161 h 174186"/>
                <a:gd name="connsiteX10" fmla="*/ 116255 w 171495"/>
                <a:gd name="connsiteY10" fmla="*/ 152415 h 174186"/>
                <a:gd name="connsiteX11" fmla="*/ 149153 w 171495"/>
                <a:gd name="connsiteY11" fmla="*/ 54806 h 174186"/>
                <a:gd name="connsiteX12" fmla="*/ 51552 w 171495"/>
                <a:gd name="connsiteY12" fmla="*/ 21904 h 174186"/>
                <a:gd name="connsiteX13" fmla="*/ 23186 w 171495"/>
                <a:gd name="connsiteY13" fmla="*/ 46923 h 174186"/>
                <a:gd name="connsiteX14" fmla="*/ 11371 w 171495"/>
                <a:gd name="connsiteY14" fmla="*/ 39235 h 174186"/>
                <a:gd name="connsiteX15" fmla="*/ 131875 w 171495"/>
                <a:gd name="connsiteY15" fmla="*/ 14046 h 174186"/>
                <a:gd name="connsiteX16" fmla="*/ 157043 w 171495"/>
                <a:gd name="connsiteY16" fmla="*/ 134534 h 174186"/>
                <a:gd name="connsiteX17" fmla="*/ 93595 w 171495"/>
                <a:gd name="connsiteY17" fmla="*/ 173416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95" h="174186">
                  <a:moveTo>
                    <a:pt x="93636" y="173537"/>
                  </a:moveTo>
                  <a:cubicBezTo>
                    <a:pt x="80889" y="174885"/>
                    <a:pt x="68021" y="173404"/>
                    <a:pt x="55922" y="169208"/>
                  </a:cubicBezTo>
                  <a:cubicBezTo>
                    <a:pt x="34072" y="161762"/>
                    <a:pt x="16105" y="145859"/>
                    <a:pt x="6070" y="125061"/>
                  </a:cubicBezTo>
                  <a:cubicBezTo>
                    <a:pt x="3602" y="119986"/>
                    <a:pt x="1619" y="114690"/>
                    <a:pt x="162" y="109239"/>
                  </a:cubicBezTo>
                  <a:cubicBezTo>
                    <a:pt x="162" y="108713"/>
                    <a:pt x="-122" y="108187"/>
                    <a:pt x="-242" y="107661"/>
                  </a:cubicBezTo>
                  <a:lnTo>
                    <a:pt x="13434" y="104262"/>
                  </a:lnTo>
                  <a:cubicBezTo>
                    <a:pt x="14649" y="109312"/>
                    <a:pt x="16429" y="114212"/>
                    <a:pt x="18735" y="118870"/>
                  </a:cubicBezTo>
                  <a:lnTo>
                    <a:pt x="18735" y="118870"/>
                  </a:lnTo>
                  <a:cubicBezTo>
                    <a:pt x="19099" y="119679"/>
                    <a:pt x="19504" y="120448"/>
                    <a:pt x="19909" y="121217"/>
                  </a:cubicBezTo>
                  <a:cubicBezTo>
                    <a:pt x="35205" y="149926"/>
                    <a:pt x="67697" y="165003"/>
                    <a:pt x="99503" y="158161"/>
                  </a:cubicBezTo>
                  <a:cubicBezTo>
                    <a:pt x="105289" y="156943"/>
                    <a:pt x="110914" y="155013"/>
                    <a:pt x="116255" y="152415"/>
                  </a:cubicBezTo>
                  <a:cubicBezTo>
                    <a:pt x="152309" y="134546"/>
                    <a:pt x="167038" y="90844"/>
                    <a:pt x="149153" y="54806"/>
                  </a:cubicBezTo>
                  <a:cubicBezTo>
                    <a:pt x="131308" y="18764"/>
                    <a:pt x="87606" y="4035"/>
                    <a:pt x="51552" y="21904"/>
                  </a:cubicBezTo>
                  <a:cubicBezTo>
                    <a:pt x="40060" y="27601"/>
                    <a:pt x="30267" y="36233"/>
                    <a:pt x="23186" y="46923"/>
                  </a:cubicBezTo>
                  <a:lnTo>
                    <a:pt x="11371" y="39235"/>
                  </a:lnTo>
                  <a:cubicBezTo>
                    <a:pt x="37673" y="-991"/>
                    <a:pt x="91612" y="-12272"/>
                    <a:pt x="131875" y="14046"/>
                  </a:cubicBezTo>
                  <a:cubicBezTo>
                    <a:pt x="172096" y="40360"/>
                    <a:pt x="183345" y="94303"/>
                    <a:pt x="157043" y="134534"/>
                  </a:cubicBezTo>
                  <a:cubicBezTo>
                    <a:pt x="142800" y="156340"/>
                    <a:pt x="119492" y="170608"/>
                    <a:pt x="93595" y="17341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07" name="椭圆 106"/>
          <p:cNvSpPr/>
          <p:nvPr/>
        </p:nvSpPr>
        <p:spPr>
          <a:xfrm>
            <a:off x="6124857"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8" name="任意多边形: 形状 15"/>
          <p:cNvSpPr/>
          <p:nvPr/>
        </p:nvSpPr>
        <p:spPr>
          <a:xfrm>
            <a:off x="6168126"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09" name="文本框 108"/>
          <p:cNvSpPr txBox="1"/>
          <p:nvPr/>
        </p:nvSpPr>
        <p:spPr>
          <a:xfrm>
            <a:off x="6452143"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视频元素</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1" name="椭圆 110"/>
          <p:cNvSpPr/>
          <p:nvPr/>
        </p:nvSpPr>
        <p:spPr>
          <a:xfrm>
            <a:off x="7478796"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2" name="任意多边形: 形状 15"/>
          <p:cNvSpPr/>
          <p:nvPr/>
        </p:nvSpPr>
        <p:spPr>
          <a:xfrm>
            <a:off x="7522065"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3" name="文本框 112"/>
          <p:cNvSpPr txBox="1"/>
          <p:nvPr/>
        </p:nvSpPr>
        <p:spPr>
          <a:xfrm>
            <a:off x="7806082"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选择</a:t>
            </a:r>
            <a:r>
              <a:rPr lang="zh-CN" altLang="en-US" sz="1600" dirty="0">
                <a:solidFill>
                  <a:schemeClr val="tx1">
                    <a:lumMod val="75000"/>
                    <a:lumOff val="25000"/>
                  </a:schemeClr>
                </a:solidFill>
                <a:latin typeface="+mn-ea"/>
                <a:cs typeface="思源黑体 CN Normal" panose="020B0400000000000000" charset="-122"/>
              </a:rPr>
              <a:t>主题</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5" name="椭圆 114"/>
          <p:cNvSpPr/>
          <p:nvPr/>
        </p:nvSpPr>
        <p:spPr>
          <a:xfrm>
            <a:off x="8832735"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6" name="任意多边形: 形状 15"/>
          <p:cNvSpPr/>
          <p:nvPr/>
        </p:nvSpPr>
        <p:spPr>
          <a:xfrm>
            <a:off x="8876004"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7" name="文本框 116"/>
          <p:cNvSpPr txBox="1"/>
          <p:nvPr/>
        </p:nvSpPr>
        <p:spPr>
          <a:xfrm>
            <a:off x="9159875" y="4509770"/>
            <a:ext cx="763905" cy="274955"/>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确认</a:t>
            </a:r>
            <a:r>
              <a:rPr lang="zh-CN" altLang="en-US" sz="1600" dirty="0">
                <a:solidFill>
                  <a:schemeClr val="tx1">
                    <a:lumMod val="75000"/>
                    <a:lumOff val="25000"/>
                  </a:schemeClr>
                </a:solidFill>
                <a:latin typeface="+mn-ea"/>
                <a:cs typeface="思源黑体 CN Normal" panose="020B0400000000000000" charset="-122"/>
              </a:rPr>
              <a:t>基调</a:t>
            </a:r>
            <a:endParaRPr lang="zh-CN" altLang="en-US" sz="1600" dirty="0">
              <a:solidFill>
                <a:schemeClr val="tx1">
                  <a:lumMod val="75000"/>
                  <a:lumOff val="25000"/>
                </a:schemeClr>
              </a:solidFill>
              <a:latin typeface="+mn-ea"/>
              <a:cs typeface="思源黑体 CN Normal" panose="020B0400000000000000" charset="-122"/>
            </a:endParaRPr>
          </a:p>
        </p:txBody>
      </p:sp>
      <p:sp>
        <p:nvSpPr>
          <p:cNvPr id="99" name="文本框 98"/>
          <p:cNvSpPr txBox="1"/>
          <p:nvPr/>
        </p:nvSpPr>
        <p:spPr>
          <a:xfrm>
            <a:off x="6103132" y="3249938"/>
            <a:ext cx="5126146" cy="1083566"/>
          </a:xfrm>
          <a:prstGeom prst="rect">
            <a:avLst/>
          </a:prstGeom>
          <a:noFill/>
          <a:effectLst/>
        </p:spPr>
        <p:txBody>
          <a:bodyPr wrap="square" lIns="0" tIns="0" rIns="0" bIns="0" rtlCol="0">
            <a:noAutofit/>
          </a:bodyPr>
          <a:lstStyle/>
          <a:p>
            <a:pPr>
              <a:lnSpc>
                <a:spcPct val="110000"/>
              </a:lnSpc>
            </a:pPr>
            <a:r>
              <a:rPr lang="zh-CN" altLang="en-US" sz="6600" dirty="0">
                <a:solidFill>
                  <a:schemeClr val="tx1">
                    <a:lumMod val="75000"/>
                    <a:lumOff val="25000"/>
                  </a:schemeClr>
                </a:solidFill>
                <a:latin typeface="+mj-ea"/>
                <a:ea typeface="+mj-ea"/>
                <a:cs typeface="思源黑体 CN Normal" panose="020B0400000000000000" charset="-122"/>
              </a:rPr>
              <a:t>什么是</a:t>
            </a:r>
            <a:r>
              <a:rPr lang="en-US" altLang="zh-CN" sz="6600" dirty="0">
                <a:solidFill>
                  <a:schemeClr val="tx1">
                    <a:lumMod val="75000"/>
                    <a:lumOff val="25000"/>
                  </a:schemeClr>
                </a:solidFill>
                <a:latin typeface="+mj-ea"/>
                <a:ea typeface="+mj-ea"/>
                <a:cs typeface="思源黑体 CN Normal" panose="020B0400000000000000" charset="-122"/>
              </a:rPr>
              <a:t>AI</a:t>
            </a:r>
            <a:r>
              <a:rPr lang="zh-CN" altLang="en-US" sz="6600" dirty="0">
                <a:solidFill>
                  <a:schemeClr val="tx1">
                    <a:lumMod val="75000"/>
                    <a:lumOff val="25000"/>
                  </a:schemeClr>
                </a:solidFill>
                <a:latin typeface="+mj-ea"/>
                <a:ea typeface="+mj-ea"/>
                <a:cs typeface="思源黑体 CN Normal" panose="020B0400000000000000" charset="-122"/>
              </a:rPr>
              <a:t>视频</a:t>
            </a:r>
            <a:endParaRPr lang="zh-CN" altLang="en-US" sz="6600" dirty="0">
              <a:solidFill>
                <a:schemeClr val="tx1">
                  <a:lumMod val="75000"/>
                  <a:lumOff val="25000"/>
                </a:schemeClr>
              </a:solidFill>
              <a:latin typeface="+mj-ea"/>
              <a:ea typeface="+mj-ea"/>
              <a:cs typeface="思源黑体 CN Normal" panose="020B0400000000000000" charset="-122"/>
            </a:endParaRPr>
          </a:p>
        </p:txBody>
      </p:sp>
      <p:grpSp>
        <p:nvGrpSpPr>
          <p:cNvPr id="100" name="组合 99"/>
          <p:cNvGrpSpPr/>
          <p:nvPr/>
        </p:nvGrpSpPr>
        <p:grpSpPr>
          <a:xfrm>
            <a:off x="6080254" y="2714045"/>
            <a:ext cx="2253031" cy="566047"/>
            <a:chOff x="5545546" y="2696652"/>
            <a:chExt cx="1993557" cy="566047"/>
          </a:xfrm>
        </p:grpSpPr>
        <p:sp>
          <p:nvSpPr>
            <p:cNvPr id="101" name="矩形: 圆角 100"/>
            <p:cNvSpPr/>
            <p:nvPr>
              <p:custDataLst>
                <p:tags r:id="rId1"/>
              </p:custDataLst>
            </p:nvPr>
          </p:nvSpPr>
          <p:spPr>
            <a:xfrm>
              <a:off x="5545546" y="2696652"/>
              <a:ext cx="1993557" cy="56604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2" name="矩形: 圆角 101"/>
            <p:cNvSpPr/>
            <p:nvPr/>
          </p:nvSpPr>
          <p:spPr>
            <a:xfrm>
              <a:off x="5772118" y="283147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chemeClr val="bg1">
                      <a:alpha val="70000"/>
                    </a:schemeClr>
                  </a:solidFill>
                  <a:latin typeface="+mj-ea"/>
                  <a:ea typeface="+mj-ea"/>
                  <a:cs typeface="思源黑体 CN Normal" panose="020B0400000000000000" charset="-122"/>
                </a:rPr>
                <a:t>PART ONE</a:t>
              </a:r>
              <a:endParaRPr lang="zh-CN" altLang="en-US" sz="1600" dirty="0">
                <a:solidFill>
                  <a:schemeClr val="bg1">
                    <a:alpha val="70000"/>
                  </a:schemeClr>
                </a:solidFill>
                <a:latin typeface="+mj-ea"/>
                <a:ea typeface="+mj-ea"/>
                <a:cs typeface="思源黑体 CN Normal" panose="020B0400000000000000"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任意多边形: 形状 491"/>
          <p:cNvSpPr/>
          <p:nvPr/>
        </p:nvSpPr>
        <p:spPr>
          <a:xfrm rot="16200000" flipH="1">
            <a:off x="1896378" y="2405998"/>
            <a:ext cx="2555625" cy="6348379"/>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482" name="组合 481"/>
          <p:cNvGrpSpPr/>
          <p:nvPr/>
        </p:nvGrpSpPr>
        <p:grpSpPr>
          <a:xfrm>
            <a:off x="0" y="0"/>
            <a:ext cx="12192000" cy="7444225"/>
            <a:chOff x="0" y="0"/>
            <a:chExt cx="12192000" cy="7444225"/>
          </a:xfrm>
        </p:grpSpPr>
        <p:grpSp>
          <p:nvGrpSpPr>
            <p:cNvPr id="483" name="组合 482"/>
            <p:cNvGrpSpPr/>
            <p:nvPr/>
          </p:nvGrpSpPr>
          <p:grpSpPr>
            <a:xfrm>
              <a:off x="673100" y="669792"/>
              <a:ext cx="3224345" cy="714907"/>
              <a:chOff x="911986" y="669792"/>
              <a:chExt cx="3224345" cy="714907"/>
            </a:xfrm>
          </p:grpSpPr>
          <p:sp>
            <p:nvSpPr>
              <p:cNvPr id="489" name="文本框 488"/>
              <p:cNvSpPr txBox="1"/>
              <p:nvPr/>
            </p:nvSpPr>
            <p:spPr>
              <a:xfrm flipH="1">
                <a:off x="911986" y="669792"/>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视频</a:t>
                </a:r>
                <a:r>
                  <a:rPr lang="zh-CN" altLang="en-US" sz="3200" dirty="0">
                    <a:solidFill>
                      <a:schemeClr val="tx1">
                        <a:lumMod val="75000"/>
                        <a:lumOff val="25000"/>
                      </a:schemeClr>
                    </a:solidFill>
                    <a:latin typeface="+mj-ea"/>
                    <a:ea typeface="+mj-ea"/>
                    <a:cs typeface="思源黑体 CN Normal" panose="020B0400000000000000" charset="-122"/>
                  </a:rPr>
                  <a:t>元素</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490" name="矩形 489"/>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484" name="任意多边形: 形状 483"/>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486" name="组合 485"/>
            <p:cNvGrpSpPr/>
            <p:nvPr/>
          </p:nvGrpSpPr>
          <p:grpSpPr>
            <a:xfrm>
              <a:off x="10002849" y="5976728"/>
              <a:ext cx="2189151" cy="1467497"/>
              <a:chOff x="10002849" y="5976728"/>
              <a:chExt cx="2189151" cy="1467497"/>
            </a:xfrm>
          </p:grpSpPr>
          <p:sp>
            <p:nvSpPr>
              <p:cNvPr id="487" name="任意多边形: 形状 486"/>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88" name="任意多边形: 形状 487"/>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sp>
        <p:nvSpPr>
          <p:cNvPr id="13" name="矩形: 圆角 12"/>
          <p:cNvSpPr/>
          <p:nvPr/>
        </p:nvSpPr>
        <p:spPr>
          <a:xfrm>
            <a:off x="6493955" y="1684903"/>
            <a:ext cx="5024945" cy="914400"/>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grpSp>
        <p:nvGrpSpPr>
          <p:cNvPr id="18" name="组合 17"/>
          <p:cNvGrpSpPr/>
          <p:nvPr/>
        </p:nvGrpSpPr>
        <p:grpSpPr>
          <a:xfrm>
            <a:off x="7538122" y="1883077"/>
            <a:ext cx="3629591" cy="573429"/>
            <a:chOff x="7718609" y="1600197"/>
            <a:chExt cx="3629591" cy="573429"/>
          </a:xfrm>
        </p:grpSpPr>
        <p:sp>
          <p:nvSpPr>
            <p:cNvPr id="15" name="文本框 14"/>
            <p:cNvSpPr txBox="1"/>
            <p:nvPr/>
          </p:nvSpPr>
          <p:spPr>
            <a:xfrm>
              <a:off x="7718610" y="1894226"/>
              <a:ext cx="3629590" cy="279400"/>
            </a:xfrm>
            <a:prstGeom prst="rect">
              <a:avLst/>
            </a:prstGeom>
            <a:noFill/>
          </p:spPr>
          <p:txBody>
            <a:bodyPr vert="horz" wrap="square" lIns="0" tIns="0" rIns="0" bIns="0" rtlCol="0">
              <a:sp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剧本决定整个故事的灵魂。分镜决定最后</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呈现</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17" name="文本框 16"/>
            <p:cNvSpPr txBox="1"/>
            <p:nvPr/>
          </p:nvSpPr>
          <p:spPr>
            <a:xfrm>
              <a:off x="7718609" y="1600197"/>
              <a:ext cx="1267463" cy="276999"/>
            </a:xfrm>
            <a:prstGeom prst="rect">
              <a:avLst/>
            </a:prstGeom>
            <a:noFill/>
            <a:effectLst/>
          </p:spPr>
          <p:txBody>
            <a:bodyPr wrap="none" lIns="0" tIns="0" rIns="0" bIns="0" rtlCol="0" anchor="ctr" anchorCtr="0">
              <a:noAutofit/>
            </a:bodyPr>
            <a:lstStyle/>
            <a:p>
              <a:r>
                <a:rPr lang="zh-CN" altLang="en-US" dirty="0">
                  <a:solidFill>
                    <a:schemeClr val="tx1">
                      <a:lumMod val="75000"/>
                      <a:lumOff val="25000"/>
                    </a:schemeClr>
                  </a:solidFill>
                  <a:latin typeface="+mj-ea"/>
                  <a:ea typeface="+mj-ea"/>
                  <a:cs typeface="思源黑体 CN Normal" panose="020B0400000000000000" charset="-122"/>
                </a:rPr>
                <a:t>剧本与分镜</a:t>
              </a:r>
              <a:r>
                <a:rPr lang="zh-CN" altLang="en-US" dirty="0">
                  <a:solidFill>
                    <a:schemeClr val="tx1">
                      <a:lumMod val="75000"/>
                      <a:lumOff val="25000"/>
                    </a:schemeClr>
                  </a:solidFill>
                  <a:latin typeface="+mj-ea"/>
                  <a:ea typeface="+mj-ea"/>
                  <a:cs typeface="思源黑体 CN Normal" panose="020B0400000000000000" charset="-122"/>
                </a:rPr>
                <a:t>设计</a:t>
              </a:r>
              <a:endParaRPr lang="zh-CN" altLang="en-US" dirty="0">
                <a:solidFill>
                  <a:schemeClr val="tx1">
                    <a:lumMod val="75000"/>
                    <a:lumOff val="25000"/>
                  </a:schemeClr>
                </a:solidFill>
                <a:latin typeface="+mj-ea"/>
                <a:ea typeface="+mj-ea"/>
                <a:cs typeface="思源黑体 CN Normal" panose="020B0400000000000000" charset="-122"/>
              </a:endParaRPr>
            </a:p>
          </p:txBody>
        </p:sp>
      </p:grpSp>
      <p:grpSp>
        <p:nvGrpSpPr>
          <p:cNvPr id="244" name="组合 243"/>
          <p:cNvGrpSpPr/>
          <p:nvPr/>
        </p:nvGrpSpPr>
        <p:grpSpPr>
          <a:xfrm>
            <a:off x="6845142" y="1861117"/>
            <a:ext cx="561975" cy="561975"/>
            <a:chOff x="7901745" y="8231581"/>
            <a:chExt cx="914400" cy="914400"/>
          </a:xfrm>
        </p:grpSpPr>
        <p:sp>
          <p:nvSpPr>
            <p:cNvPr id="229" name="矩形: 圆角 228"/>
            <p:cNvSpPr/>
            <p:nvPr/>
          </p:nvSpPr>
          <p:spPr>
            <a:xfrm>
              <a:off x="7901745"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230" name="任意多边形: 形状 229"/>
            <p:cNvSpPr/>
            <p:nvPr/>
          </p:nvSpPr>
          <p:spPr>
            <a:xfrm>
              <a:off x="8277506" y="8234438"/>
              <a:ext cx="162877" cy="151447"/>
            </a:xfrm>
            <a:custGeom>
              <a:avLst/>
              <a:gdLst>
                <a:gd name="connsiteX0" fmla="*/ 87154 w 162877"/>
                <a:gd name="connsiteY0" fmla="*/ 151421 h 151447"/>
                <a:gd name="connsiteX1" fmla="*/ 75724 w 162877"/>
                <a:gd name="connsiteY1" fmla="*/ 151421 h 151447"/>
                <a:gd name="connsiteX2" fmla="*/ 0 w 162877"/>
                <a:gd name="connsiteY2" fmla="*/ 75698 h 151447"/>
                <a:gd name="connsiteX3" fmla="*/ 0 w 162877"/>
                <a:gd name="connsiteY3" fmla="*/ 75698 h 151447"/>
                <a:gd name="connsiteX4" fmla="*/ 75724 w 162877"/>
                <a:gd name="connsiteY4" fmla="*/ -26 h 151447"/>
                <a:gd name="connsiteX5" fmla="*/ 87154 w 162877"/>
                <a:gd name="connsiteY5" fmla="*/ -26 h 151447"/>
                <a:gd name="connsiteX6" fmla="*/ 162878 w 162877"/>
                <a:gd name="connsiteY6" fmla="*/ 75698 h 151447"/>
                <a:gd name="connsiteX7" fmla="*/ 162878 w 162877"/>
                <a:gd name="connsiteY7" fmla="*/ 75698 h 151447"/>
                <a:gd name="connsiteX8" fmla="*/ 87154 w 162877"/>
                <a:gd name="connsiteY8" fmla="*/ 151421 h 15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7" h="151447">
                  <a:moveTo>
                    <a:pt x="87154" y="151421"/>
                  </a:moveTo>
                  <a:lnTo>
                    <a:pt x="75724" y="151421"/>
                  </a:lnTo>
                  <a:cubicBezTo>
                    <a:pt x="34290" y="151421"/>
                    <a:pt x="0" y="117131"/>
                    <a:pt x="0" y="75698"/>
                  </a:cubicBezTo>
                  <a:lnTo>
                    <a:pt x="0" y="75698"/>
                  </a:lnTo>
                  <a:cubicBezTo>
                    <a:pt x="0" y="34264"/>
                    <a:pt x="34290" y="-26"/>
                    <a:pt x="75724" y="-26"/>
                  </a:cubicBezTo>
                  <a:lnTo>
                    <a:pt x="87154" y="-26"/>
                  </a:lnTo>
                  <a:cubicBezTo>
                    <a:pt x="128587" y="-26"/>
                    <a:pt x="162878" y="34264"/>
                    <a:pt x="162878" y="75698"/>
                  </a:cubicBezTo>
                  <a:lnTo>
                    <a:pt x="162878" y="75698"/>
                  </a:lnTo>
                  <a:cubicBezTo>
                    <a:pt x="162878" y="117131"/>
                    <a:pt x="128587" y="151421"/>
                    <a:pt x="87154" y="151421"/>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31" name="任意多边形: 形状 230"/>
            <p:cNvSpPr/>
            <p:nvPr/>
          </p:nvSpPr>
          <p:spPr>
            <a:xfrm>
              <a:off x="8216069" y="8857373"/>
              <a:ext cx="285749" cy="285749"/>
            </a:xfrm>
            <a:custGeom>
              <a:avLst/>
              <a:gdLst>
                <a:gd name="connsiteX0" fmla="*/ 142875 w 285749"/>
                <a:gd name="connsiteY0" fmla="*/ 285772 h 285749"/>
                <a:gd name="connsiteX1" fmla="*/ 142875 w 285749"/>
                <a:gd name="connsiteY1" fmla="*/ 285772 h 285749"/>
                <a:gd name="connsiteX2" fmla="*/ 0 w 285749"/>
                <a:gd name="connsiteY2" fmla="*/ 142897 h 285749"/>
                <a:gd name="connsiteX3" fmla="*/ 0 w 285749"/>
                <a:gd name="connsiteY3" fmla="*/ 142897 h 285749"/>
                <a:gd name="connsiteX4" fmla="*/ 142875 w 285749"/>
                <a:gd name="connsiteY4" fmla="*/ 22 h 285749"/>
                <a:gd name="connsiteX5" fmla="*/ 142875 w 285749"/>
                <a:gd name="connsiteY5" fmla="*/ 22 h 285749"/>
                <a:gd name="connsiteX6" fmla="*/ 285750 w 285749"/>
                <a:gd name="connsiteY6" fmla="*/ 142897 h 285749"/>
                <a:gd name="connsiteX7" fmla="*/ 285750 w 285749"/>
                <a:gd name="connsiteY7" fmla="*/ 142897 h 285749"/>
                <a:gd name="connsiteX8" fmla="*/ 142875 w 285749"/>
                <a:gd name="connsiteY8" fmla="*/ 285772 h 28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49" h="285749">
                  <a:moveTo>
                    <a:pt x="142875" y="285772"/>
                  </a:moveTo>
                  <a:lnTo>
                    <a:pt x="142875" y="285772"/>
                  </a:lnTo>
                  <a:cubicBezTo>
                    <a:pt x="64294" y="285772"/>
                    <a:pt x="0" y="221478"/>
                    <a:pt x="0" y="142897"/>
                  </a:cubicBezTo>
                  <a:lnTo>
                    <a:pt x="0" y="142897"/>
                  </a:lnTo>
                  <a:cubicBezTo>
                    <a:pt x="0" y="64316"/>
                    <a:pt x="64294" y="22"/>
                    <a:pt x="142875" y="22"/>
                  </a:cubicBezTo>
                  <a:lnTo>
                    <a:pt x="142875" y="22"/>
                  </a:lnTo>
                  <a:cubicBezTo>
                    <a:pt x="221456" y="22"/>
                    <a:pt x="285750" y="64316"/>
                    <a:pt x="285750" y="142897"/>
                  </a:cubicBezTo>
                  <a:lnTo>
                    <a:pt x="285750" y="142897"/>
                  </a:lnTo>
                  <a:cubicBezTo>
                    <a:pt x="285750" y="221478"/>
                    <a:pt x="221456" y="285772"/>
                    <a:pt x="142875" y="285772"/>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32" name="任意多边形: 形状 231"/>
            <p:cNvSpPr/>
            <p:nvPr/>
          </p:nvSpPr>
          <p:spPr>
            <a:xfrm>
              <a:off x="7901745" y="8306352"/>
              <a:ext cx="914399" cy="729615"/>
            </a:xfrm>
            <a:custGeom>
              <a:avLst/>
              <a:gdLst>
                <a:gd name="connsiteX0" fmla="*/ 914400 w 914399"/>
                <a:gd name="connsiteY0" fmla="*/ 693419 h 729615"/>
                <a:gd name="connsiteX1" fmla="*/ 903923 w 914399"/>
                <a:gd name="connsiteY1" fmla="*/ 719137 h 729615"/>
                <a:gd name="connsiteX2" fmla="*/ 878205 w 914399"/>
                <a:gd name="connsiteY2" fmla="*/ 729614 h 729615"/>
                <a:gd name="connsiteX3" fmla="*/ 36671 w 914399"/>
                <a:gd name="connsiteY3" fmla="*/ 729614 h 729615"/>
                <a:gd name="connsiteX4" fmla="*/ 0 w 914399"/>
                <a:gd name="connsiteY4" fmla="*/ 692943 h 729615"/>
                <a:gd name="connsiteX5" fmla="*/ 36671 w 914399"/>
                <a:gd name="connsiteY5" fmla="*/ 656272 h 729615"/>
                <a:gd name="connsiteX6" fmla="*/ 83344 w 914399"/>
                <a:gd name="connsiteY6" fmla="*/ 656272 h 729615"/>
                <a:gd name="connsiteX7" fmla="*/ 83344 w 914399"/>
                <a:gd name="connsiteY7" fmla="*/ 374332 h 729615"/>
                <a:gd name="connsiteX8" fmla="*/ 192881 w 914399"/>
                <a:gd name="connsiteY8" fmla="*/ 109537 h 729615"/>
                <a:gd name="connsiteX9" fmla="*/ 457200 w 914399"/>
                <a:gd name="connsiteY9" fmla="*/ -1 h 729615"/>
                <a:gd name="connsiteX10" fmla="*/ 831533 w 914399"/>
                <a:gd name="connsiteY10" fmla="*/ 374332 h 729615"/>
                <a:gd name="connsiteX11" fmla="*/ 831533 w 914399"/>
                <a:gd name="connsiteY11" fmla="*/ 656272 h 729615"/>
                <a:gd name="connsiteX12" fmla="*/ 878205 w 914399"/>
                <a:gd name="connsiteY12" fmla="*/ 656272 h 729615"/>
                <a:gd name="connsiteX13" fmla="*/ 914400 w 914399"/>
                <a:gd name="connsiteY13" fmla="*/ 693419 h 7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99" h="729615">
                  <a:moveTo>
                    <a:pt x="914400" y="693419"/>
                  </a:moveTo>
                  <a:cubicBezTo>
                    <a:pt x="914400" y="703420"/>
                    <a:pt x="910114" y="712469"/>
                    <a:pt x="903923" y="719137"/>
                  </a:cubicBezTo>
                  <a:cubicBezTo>
                    <a:pt x="897255" y="725804"/>
                    <a:pt x="888206" y="729614"/>
                    <a:pt x="878205" y="729614"/>
                  </a:cubicBezTo>
                  <a:lnTo>
                    <a:pt x="36671" y="729614"/>
                  </a:lnTo>
                  <a:cubicBezTo>
                    <a:pt x="16669" y="729614"/>
                    <a:pt x="0" y="713422"/>
                    <a:pt x="0" y="692943"/>
                  </a:cubicBezTo>
                  <a:cubicBezTo>
                    <a:pt x="0" y="672464"/>
                    <a:pt x="16193" y="656272"/>
                    <a:pt x="36671" y="656272"/>
                  </a:cubicBezTo>
                  <a:lnTo>
                    <a:pt x="83344" y="656272"/>
                  </a:lnTo>
                  <a:lnTo>
                    <a:pt x="83344" y="374332"/>
                  </a:lnTo>
                  <a:cubicBezTo>
                    <a:pt x="83344" y="270985"/>
                    <a:pt x="125254" y="177640"/>
                    <a:pt x="192881" y="109537"/>
                  </a:cubicBezTo>
                  <a:cubicBezTo>
                    <a:pt x="260509" y="41909"/>
                    <a:pt x="354330" y="-1"/>
                    <a:pt x="457200" y="-1"/>
                  </a:cubicBezTo>
                  <a:cubicBezTo>
                    <a:pt x="663892" y="-1"/>
                    <a:pt x="831533" y="167639"/>
                    <a:pt x="831533" y="374332"/>
                  </a:cubicBezTo>
                  <a:lnTo>
                    <a:pt x="831533" y="656272"/>
                  </a:lnTo>
                  <a:lnTo>
                    <a:pt x="878205" y="656272"/>
                  </a:lnTo>
                  <a:cubicBezTo>
                    <a:pt x="898208" y="657224"/>
                    <a:pt x="914400" y="673417"/>
                    <a:pt x="914400" y="693419"/>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33" name="任意多边形: 形状 232"/>
            <p:cNvSpPr/>
            <p:nvPr/>
          </p:nvSpPr>
          <p:spPr>
            <a:xfrm>
              <a:off x="7902221" y="8234438"/>
              <a:ext cx="725804" cy="802481"/>
            </a:xfrm>
            <a:custGeom>
              <a:avLst/>
              <a:gdLst>
                <a:gd name="connsiteX0" fmla="*/ 537680 w 725804"/>
                <a:gd name="connsiteY0" fmla="*/ 81912 h 802481"/>
                <a:gd name="connsiteX1" fmla="*/ 538156 w 725804"/>
                <a:gd name="connsiteY1" fmla="*/ 75720 h 802481"/>
                <a:gd name="connsiteX2" fmla="*/ 462432 w 725804"/>
                <a:gd name="connsiteY2" fmla="*/ -3 h 802481"/>
                <a:gd name="connsiteX3" fmla="*/ 451478 w 725804"/>
                <a:gd name="connsiteY3" fmla="*/ -3 h 802481"/>
                <a:gd name="connsiteX4" fmla="*/ 398138 w 725804"/>
                <a:gd name="connsiteY4" fmla="*/ 22380 h 802481"/>
                <a:gd name="connsiteX5" fmla="*/ 375755 w 725804"/>
                <a:gd name="connsiteY5" fmla="*/ 75720 h 802481"/>
                <a:gd name="connsiteX6" fmla="*/ 376231 w 725804"/>
                <a:gd name="connsiteY6" fmla="*/ 81912 h 802481"/>
                <a:gd name="connsiteX7" fmla="*/ 192875 w 725804"/>
                <a:gd name="connsiteY7" fmla="*/ 182877 h 802481"/>
                <a:gd name="connsiteX8" fmla="*/ 83337 w 725804"/>
                <a:gd name="connsiteY8" fmla="*/ 447195 h 802481"/>
                <a:gd name="connsiteX9" fmla="*/ 83337 w 725804"/>
                <a:gd name="connsiteY9" fmla="*/ 729135 h 802481"/>
                <a:gd name="connsiteX10" fmla="*/ 36665 w 725804"/>
                <a:gd name="connsiteY10" fmla="*/ 729135 h 802481"/>
                <a:gd name="connsiteX11" fmla="*/ -7 w 725804"/>
                <a:gd name="connsiteY11" fmla="*/ 765807 h 802481"/>
                <a:gd name="connsiteX12" fmla="*/ 36665 w 725804"/>
                <a:gd name="connsiteY12" fmla="*/ 802478 h 802481"/>
                <a:gd name="connsiteX13" fmla="*/ 110960 w 725804"/>
                <a:gd name="connsiteY13" fmla="*/ 802478 h 802481"/>
                <a:gd name="connsiteX14" fmla="*/ 725798 w 725804"/>
                <a:gd name="connsiteY14" fmla="*/ 186687 h 802481"/>
                <a:gd name="connsiteX15" fmla="*/ 537680 w 725804"/>
                <a:gd name="connsiteY15" fmla="*/ 81912 h 80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5804" h="802481">
                  <a:moveTo>
                    <a:pt x="537680" y="81912"/>
                  </a:moveTo>
                  <a:cubicBezTo>
                    <a:pt x="537680" y="80007"/>
                    <a:pt x="538156" y="77625"/>
                    <a:pt x="538156" y="75720"/>
                  </a:cubicBezTo>
                  <a:cubicBezTo>
                    <a:pt x="538156" y="33810"/>
                    <a:pt x="503866" y="-3"/>
                    <a:pt x="462432" y="-3"/>
                  </a:cubicBezTo>
                  <a:lnTo>
                    <a:pt x="451478" y="-3"/>
                  </a:lnTo>
                  <a:cubicBezTo>
                    <a:pt x="430523" y="-3"/>
                    <a:pt x="411473" y="8569"/>
                    <a:pt x="398138" y="22380"/>
                  </a:cubicBezTo>
                  <a:cubicBezTo>
                    <a:pt x="384327" y="36192"/>
                    <a:pt x="375755" y="54765"/>
                    <a:pt x="375755" y="75720"/>
                  </a:cubicBezTo>
                  <a:cubicBezTo>
                    <a:pt x="375755" y="77625"/>
                    <a:pt x="375755" y="80007"/>
                    <a:pt x="376231" y="81912"/>
                  </a:cubicBezTo>
                  <a:cubicBezTo>
                    <a:pt x="305270" y="97628"/>
                    <a:pt x="242405" y="133347"/>
                    <a:pt x="192875" y="182877"/>
                  </a:cubicBezTo>
                  <a:cubicBezTo>
                    <a:pt x="125247" y="250504"/>
                    <a:pt x="83337" y="343849"/>
                    <a:pt x="83337" y="447195"/>
                  </a:cubicBezTo>
                  <a:lnTo>
                    <a:pt x="83337" y="729135"/>
                  </a:lnTo>
                  <a:lnTo>
                    <a:pt x="36665" y="729135"/>
                  </a:lnTo>
                  <a:cubicBezTo>
                    <a:pt x="16662" y="729135"/>
                    <a:pt x="-7" y="745328"/>
                    <a:pt x="-7" y="765807"/>
                  </a:cubicBezTo>
                  <a:cubicBezTo>
                    <a:pt x="-7" y="786285"/>
                    <a:pt x="16186" y="802478"/>
                    <a:pt x="36665" y="802478"/>
                  </a:cubicBezTo>
                  <a:lnTo>
                    <a:pt x="110960" y="802478"/>
                  </a:lnTo>
                  <a:lnTo>
                    <a:pt x="725798" y="186687"/>
                  </a:lnTo>
                  <a:cubicBezTo>
                    <a:pt x="675316" y="135252"/>
                    <a:pt x="610546" y="97628"/>
                    <a:pt x="537680" y="81912"/>
                  </a:cubicBezTo>
                  <a:close/>
                </a:path>
              </a:pathLst>
            </a:custGeom>
            <a:solidFill>
              <a:srgbClr val="FFFFFF">
                <a:alpha val="13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26" name="矩形: 圆角 25"/>
          <p:cNvSpPr/>
          <p:nvPr/>
        </p:nvSpPr>
        <p:spPr>
          <a:xfrm>
            <a:off x="6493955" y="2783344"/>
            <a:ext cx="5024945" cy="914400"/>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grpSp>
        <p:nvGrpSpPr>
          <p:cNvPr id="28" name="组合 27"/>
          <p:cNvGrpSpPr/>
          <p:nvPr/>
        </p:nvGrpSpPr>
        <p:grpSpPr>
          <a:xfrm>
            <a:off x="7538122" y="2981518"/>
            <a:ext cx="3629591" cy="573429"/>
            <a:chOff x="7718609" y="1600197"/>
            <a:chExt cx="3629591" cy="573429"/>
          </a:xfrm>
        </p:grpSpPr>
        <p:sp>
          <p:nvSpPr>
            <p:cNvPr id="37" name="文本框 36"/>
            <p:cNvSpPr txBox="1"/>
            <p:nvPr/>
          </p:nvSpPr>
          <p:spPr>
            <a:xfrm>
              <a:off x="7718610" y="1894226"/>
              <a:ext cx="3629590" cy="279400"/>
            </a:xfrm>
            <a:prstGeom prst="rect">
              <a:avLst/>
            </a:prstGeom>
            <a:noFill/>
          </p:spPr>
          <p:txBody>
            <a:bodyPr vert="horz" wrap="square" lIns="0" tIns="0" rIns="0" bIns="0" rtlCol="0">
              <a:sp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画面动效确保看到，声音确保</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听到</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38" name="文本框 37"/>
            <p:cNvSpPr txBox="1"/>
            <p:nvPr/>
          </p:nvSpPr>
          <p:spPr>
            <a:xfrm>
              <a:off x="7718609" y="1600197"/>
              <a:ext cx="1267463" cy="276999"/>
            </a:xfrm>
            <a:prstGeom prst="rect">
              <a:avLst/>
            </a:prstGeom>
            <a:noFill/>
            <a:effectLst/>
          </p:spPr>
          <p:txBody>
            <a:bodyPr wrap="none" lIns="0" tIns="0" rIns="0" bIns="0" rtlCol="0" anchor="ctr" anchorCtr="0">
              <a:noAutofit/>
            </a:bodyPr>
            <a:lstStyle/>
            <a:p>
              <a:r>
                <a:rPr lang="zh-CN" altLang="en-US" dirty="0">
                  <a:solidFill>
                    <a:schemeClr val="tx1">
                      <a:lumMod val="75000"/>
                      <a:lumOff val="25000"/>
                    </a:schemeClr>
                  </a:solidFill>
                  <a:latin typeface="+mj-ea"/>
                  <a:ea typeface="+mj-ea"/>
                  <a:cs typeface="思源黑体 CN Normal" panose="020B0400000000000000" charset="-122"/>
                </a:rPr>
                <a:t>画面动效</a:t>
              </a:r>
              <a:r>
                <a:rPr lang="zh-CN" altLang="en-US" dirty="0">
                  <a:solidFill>
                    <a:schemeClr val="tx1">
                      <a:lumMod val="75000"/>
                      <a:lumOff val="25000"/>
                    </a:schemeClr>
                  </a:solidFill>
                  <a:latin typeface="+mj-ea"/>
                  <a:ea typeface="+mj-ea"/>
                  <a:cs typeface="思源黑体 CN Normal" panose="020B0400000000000000" charset="-122"/>
                </a:rPr>
                <a:t>声音</a:t>
              </a:r>
              <a:endParaRPr lang="zh-CN" altLang="en-US" dirty="0">
                <a:solidFill>
                  <a:schemeClr val="tx1">
                    <a:lumMod val="75000"/>
                    <a:lumOff val="25000"/>
                  </a:schemeClr>
                </a:solidFill>
                <a:latin typeface="+mj-ea"/>
                <a:ea typeface="+mj-ea"/>
                <a:cs typeface="思源黑体 CN Normal" panose="020B0400000000000000" charset="-122"/>
              </a:endParaRPr>
            </a:p>
          </p:txBody>
        </p:sp>
      </p:grpSp>
      <p:grpSp>
        <p:nvGrpSpPr>
          <p:cNvPr id="252" name="组合 251"/>
          <p:cNvGrpSpPr/>
          <p:nvPr/>
        </p:nvGrpSpPr>
        <p:grpSpPr>
          <a:xfrm>
            <a:off x="6845142" y="2959558"/>
            <a:ext cx="561975" cy="561975"/>
            <a:chOff x="3375857" y="8231581"/>
            <a:chExt cx="914400" cy="914400"/>
          </a:xfrm>
        </p:grpSpPr>
        <p:sp>
          <p:nvSpPr>
            <p:cNvPr id="163" name="矩形: 圆角 162"/>
            <p:cNvSpPr/>
            <p:nvPr/>
          </p:nvSpPr>
          <p:spPr>
            <a:xfrm>
              <a:off x="3375857"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64" name="任意多边形: 形状 163"/>
            <p:cNvSpPr/>
            <p:nvPr/>
          </p:nvSpPr>
          <p:spPr>
            <a:xfrm>
              <a:off x="3844010" y="8533523"/>
              <a:ext cx="384333" cy="557212"/>
            </a:xfrm>
            <a:custGeom>
              <a:avLst/>
              <a:gdLst>
                <a:gd name="connsiteX0" fmla="*/ 384348 w 384333"/>
                <a:gd name="connsiteY0" fmla="*/ 557221 h 557212"/>
                <a:gd name="connsiteX1" fmla="*/ 14 w 384333"/>
                <a:gd name="connsiteY1" fmla="*/ 557221 h 557212"/>
                <a:gd name="connsiteX2" fmla="*/ 14 w 384333"/>
                <a:gd name="connsiteY2" fmla="*/ 9 h 557212"/>
                <a:gd name="connsiteX3" fmla="*/ 289098 w 384333"/>
                <a:gd name="connsiteY3" fmla="*/ 9 h 557212"/>
                <a:gd name="connsiteX4" fmla="*/ 384348 w 384333"/>
                <a:gd name="connsiteY4" fmla="*/ 95259 h 557212"/>
                <a:gd name="connsiteX5" fmla="*/ 384348 w 384333"/>
                <a:gd name="connsiteY5" fmla="*/ 557221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333" h="557212">
                  <a:moveTo>
                    <a:pt x="384348" y="557221"/>
                  </a:moveTo>
                  <a:lnTo>
                    <a:pt x="14" y="557221"/>
                  </a:lnTo>
                  <a:lnTo>
                    <a:pt x="14" y="9"/>
                  </a:lnTo>
                  <a:lnTo>
                    <a:pt x="289098" y="9"/>
                  </a:lnTo>
                  <a:cubicBezTo>
                    <a:pt x="341485" y="9"/>
                    <a:pt x="384348" y="42871"/>
                    <a:pt x="384348" y="95259"/>
                  </a:cubicBezTo>
                  <a:lnTo>
                    <a:pt x="384348" y="557221"/>
                  </a:ln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5" name="任意多边形: 形状 164"/>
            <p:cNvSpPr/>
            <p:nvPr/>
          </p:nvSpPr>
          <p:spPr>
            <a:xfrm>
              <a:off x="3437769" y="8245868"/>
              <a:ext cx="583406" cy="844867"/>
            </a:xfrm>
            <a:custGeom>
              <a:avLst/>
              <a:gdLst>
                <a:gd name="connsiteX0" fmla="*/ 582923 w 583406"/>
                <a:gd name="connsiteY0" fmla="*/ 844866 h 844867"/>
                <a:gd name="connsiteX1" fmla="*/ -7 w 583406"/>
                <a:gd name="connsiteY1" fmla="*/ 844866 h 844867"/>
                <a:gd name="connsiteX2" fmla="*/ -7 w 583406"/>
                <a:gd name="connsiteY2" fmla="*/ 95249 h 844867"/>
                <a:gd name="connsiteX3" fmla="*/ 95243 w 583406"/>
                <a:gd name="connsiteY3" fmla="*/ -1 h 844867"/>
                <a:gd name="connsiteX4" fmla="*/ 488149 w 583406"/>
                <a:gd name="connsiteY4" fmla="*/ -1 h 844867"/>
                <a:gd name="connsiteX5" fmla="*/ 583399 w 583406"/>
                <a:gd name="connsiteY5" fmla="*/ 95249 h 844867"/>
                <a:gd name="connsiteX6" fmla="*/ 583399 w 583406"/>
                <a:gd name="connsiteY6" fmla="*/ 844866 h 84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06" h="844867">
                  <a:moveTo>
                    <a:pt x="582923" y="844866"/>
                  </a:moveTo>
                  <a:lnTo>
                    <a:pt x="-7" y="844866"/>
                  </a:lnTo>
                  <a:lnTo>
                    <a:pt x="-7" y="95249"/>
                  </a:lnTo>
                  <a:cubicBezTo>
                    <a:pt x="-7" y="42861"/>
                    <a:pt x="42855" y="-1"/>
                    <a:pt x="95243" y="-1"/>
                  </a:cubicBezTo>
                  <a:lnTo>
                    <a:pt x="488149" y="-1"/>
                  </a:lnTo>
                  <a:cubicBezTo>
                    <a:pt x="540537" y="-1"/>
                    <a:pt x="583399" y="42861"/>
                    <a:pt x="583399" y="95249"/>
                  </a:cubicBezTo>
                  <a:lnTo>
                    <a:pt x="583399" y="844866"/>
                  </a:ln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6" name="任意多边形: 形状 165"/>
            <p:cNvSpPr/>
            <p:nvPr/>
          </p:nvSpPr>
          <p:spPr>
            <a:xfrm>
              <a:off x="3490633" y="8293969"/>
              <a:ext cx="477202" cy="796766"/>
            </a:xfrm>
            <a:custGeom>
              <a:avLst/>
              <a:gdLst>
                <a:gd name="connsiteX0" fmla="*/ 477195 w 477202"/>
                <a:gd name="connsiteY0" fmla="*/ 796766 h 796766"/>
                <a:gd name="connsiteX1" fmla="*/ -7 w 477202"/>
                <a:gd name="connsiteY1" fmla="*/ 796766 h 796766"/>
                <a:gd name="connsiteX2" fmla="*/ -7 w 477202"/>
                <a:gd name="connsiteY2" fmla="*/ 66675 h 796766"/>
                <a:gd name="connsiteX3" fmla="*/ 66668 w 477202"/>
                <a:gd name="connsiteY3" fmla="*/ 0 h 796766"/>
                <a:gd name="connsiteX4" fmla="*/ 410520 w 477202"/>
                <a:gd name="connsiteY4" fmla="*/ 0 h 796766"/>
                <a:gd name="connsiteX5" fmla="*/ 477195 w 477202"/>
                <a:gd name="connsiteY5" fmla="*/ 66675 h 796766"/>
                <a:gd name="connsiteX6" fmla="*/ 477195 w 477202"/>
                <a:gd name="connsiteY6" fmla="*/ 796766 h 79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202" h="796766">
                  <a:moveTo>
                    <a:pt x="477195" y="796766"/>
                  </a:moveTo>
                  <a:lnTo>
                    <a:pt x="-7" y="796766"/>
                  </a:lnTo>
                  <a:lnTo>
                    <a:pt x="-7" y="66675"/>
                  </a:lnTo>
                  <a:cubicBezTo>
                    <a:pt x="-7" y="30004"/>
                    <a:pt x="29996" y="0"/>
                    <a:pt x="66668" y="0"/>
                  </a:cubicBezTo>
                  <a:lnTo>
                    <a:pt x="410520" y="0"/>
                  </a:lnTo>
                  <a:cubicBezTo>
                    <a:pt x="447191" y="0"/>
                    <a:pt x="477195" y="30004"/>
                    <a:pt x="477195" y="66675"/>
                  </a:cubicBezTo>
                  <a:lnTo>
                    <a:pt x="477195" y="796766"/>
                  </a:ln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7" name="任意多边形: 形状 166"/>
            <p:cNvSpPr/>
            <p:nvPr/>
          </p:nvSpPr>
          <p:spPr>
            <a:xfrm>
              <a:off x="3581120" y="8754027"/>
              <a:ext cx="296227" cy="70485"/>
            </a:xfrm>
            <a:custGeom>
              <a:avLst/>
              <a:gdLst>
                <a:gd name="connsiteX0" fmla="*/ 260978 w 296227"/>
                <a:gd name="connsiteY0" fmla="*/ 70492 h 70485"/>
                <a:gd name="connsiteX1" fmla="*/ 35235 w 296227"/>
                <a:gd name="connsiteY1" fmla="*/ 70492 h 70485"/>
                <a:gd name="connsiteX2" fmla="*/ -7 w 296227"/>
                <a:gd name="connsiteY2" fmla="*/ 35250 h 70485"/>
                <a:gd name="connsiteX3" fmla="*/ -7 w 296227"/>
                <a:gd name="connsiteY3" fmla="*/ 35250 h 70485"/>
                <a:gd name="connsiteX4" fmla="*/ 35235 w 296227"/>
                <a:gd name="connsiteY4" fmla="*/ 7 h 70485"/>
                <a:gd name="connsiteX5" fmla="*/ 260978 w 296227"/>
                <a:gd name="connsiteY5" fmla="*/ 7 h 70485"/>
                <a:gd name="connsiteX6" fmla="*/ 296220 w 296227"/>
                <a:gd name="connsiteY6" fmla="*/ 35250 h 70485"/>
                <a:gd name="connsiteX7" fmla="*/ 296220 w 296227"/>
                <a:gd name="connsiteY7" fmla="*/ 35250 h 70485"/>
                <a:gd name="connsiteX8" fmla="*/ 260978 w 296227"/>
                <a:gd name="connsiteY8" fmla="*/ 70492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27" h="70485">
                  <a:moveTo>
                    <a:pt x="260978" y="70492"/>
                  </a:moveTo>
                  <a:lnTo>
                    <a:pt x="35235" y="70492"/>
                  </a:lnTo>
                  <a:cubicBezTo>
                    <a:pt x="15709" y="70492"/>
                    <a:pt x="-7" y="54776"/>
                    <a:pt x="-7" y="35250"/>
                  </a:cubicBezTo>
                  <a:lnTo>
                    <a:pt x="-7" y="35250"/>
                  </a:lnTo>
                  <a:cubicBezTo>
                    <a:pt x="-7" y="15723"/>
                    <a:pt x="15709" y="7"/>
                    <a:pt x="35235" y="7"/>
                  </a:cubicBezTo>
                  <a:lnTo>
                    <a:pt x="260978" y="7"/>
                  </a:lnTo>
                  <a:cubicBezTo>
                    <a:pt x="280504" y="7"/>
                    <a:pt x="296220" y="15723"/>
                    <a:pt x="296220" y="35250"/>
                  </a:cubicBezTo>
                  <a:lnTo>
                    <a:pt x="296220" y="35250"/>
                  </a:lnTo>
                  <a:cubicBezTo>
                    <a:pt x="296220" y="54776"/>
                    <a:pt x="280504" y="70492"/>
                    <a:pt x="260978" y="70492"/>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8" name="任意多边形: 形状 167"/>
            <p:cNvSpPr/>
            <p:nvPr/>
          </p:nvSpPr>
          <p:spPr>
            <a:xfrm>
              <a:off x="3581120" y="8617343"/>
              <a:ext cx="296227" cy="70485"/>
            </a:xfrm>
            <a:custGeom>
              <a:avLst/>
              <a:gdLst>
                <a:gd name="connsiteX0" fmla="*/ 260978 w 296227"/>
                <a:gd name="connsiteY0" fmla="*/ 70482 h 70485"/>
                <a:gd name="connsiteX1" fmla="*/ 35235 w 296227"/>
                <a:gd name="connsiteY1" fmla="*/ 70482 h 70485"/>
                <a:gd name="connsiteX2" fmla="*/ -7 w 296227"/>
                <a:gd name="connsiteY2" fmla="*/ 35240 h 70485"/>
                <a:gd name="connsiteX3" fmla="*/ -7 w 296227"/>
                <a:gd name="connsiteY3" fmla="*/ 35240 h 70485"/>
                <a:gd name="connsiteX4" fmla="*/ 35235 w 296227"/>
                <a:gd name="connsiteY4" fmla="*/ -3 h 70485"/>
                <a:gd name="connsiteX5" fmla="*/ 260978 w 296227"/>
                <a:gd name="connsiteY5" fmla="*/ -3 h 70485"/>
                <a:gd name="connsiteX6" fmla="*/ 296220 w 296227"/>
                <a:gd name="connsiteY6" fmla="*/ 35240 h 70485"/>
                <a:gd name="connsiteX7" fmla="*/ 296220 w 296227"/>
                <a:gd name="connsiteY7" fmla="*/ 35240 h 70485"/>
                <a:gd name="connsiteX8" fmla="*/ 260978 w 296227"/>
                <a:gd name="connsiteY8" fmla="*/ 70482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27" h="70485">
                  <a:moveTo>
                    <a:pt x="260978" y="70482"/>
                  </a:moveTo>
                  <a:lnTo>
                    <a:pt x="35235" y="70482"/>
                  </a:lnTo>
                  <a:cubicBezTo>
                    <a:pt x="15709" y="70482"/>
                    <a:pt x="-7" y="54766"/>
                    <a:pt x="-7" y="35240"/>
                  </a:cubicBezTo>
                  <a:lnTo>
                    <a:pt x="-7" y="35240"/>
                  </a:lnTo>
                  <a:cubicBezTo>
                    <a:pt x="-7" y="15714"/>
                    <a:pt x="15709" y="-3"/>
                    <a:pt x="35235" y="-3"/>
                  </a:cubicBezTo>
                  <a:lnTo>
                    <a:pt x="260978" y="-3"/>
                  </a:lnTo>
                  <a:cubicBezTo>
                    <a:pt x="280504" y="-3"/>
                    <a:pt x="296220" y="15714"/>
                    <a:pt x="296220" y="35240"/>
                  </a:cubicBezTo>
                  <a:lnTo>
                    <a:pt x="296220" y="35240"/>
                  </a:lnTo>
                  <a:cubicBezTo>
                    <a:pt x="296220" y="54766"/>
                    <a:pt x="280504" y="70482"/>
                    <a:pt x="260978" y="70482"/>
                  </a:cubicBezTo>
                  <a:close/>
                </a:path>
              </a:pathLst>
            </a:custGeom>
            <a:solidFill>
              <a:srgbClr val="E2E5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9" name="任意多边形: 形状 168"/>
            <p:cNvSpPr/>
            <p:nvPr/>
          </p:nvSpPr>
          <p:spPr>
            <a:xfrm>
              <a:off x="3581120" y="8480659"/>
              <a:ext cx="296227" cy="70484"/>
            </a:xfrm>
            <a:custGeom>
              <a:avLst/>
              <a:gdLst>
                <a:gd name="connsiteX0" fmla="*/ 260978 w 296227"/>
                <a:gd name="connsiteY0" fmla="*/ 70473 h 70484"/>
                <a:gd name="connsiteX1" fmla="*/ 35235 w 296227"/>
                <a:gd name="connsiteY1" fmla="*/ 70473 h 70484"/>
                <a:gd name="connsiteX2" fmla="*/ -7 w 296227"/>
                <a:gd name="connsiteY2" fmla="*/ 35230 h 70484"/>
                <a:gd name="connsiteX3" fmla="*/ -7 w 296227"/>
                <a:gd name="connsiteY3" fmla="*/ 35230 h 70484"/>
                <a:gd name="connsiteX4" fmla="*/ 35235 w 296227"/>
                <a:gd name="connsiteY4" fmla="*/ -12 h 70484"/>
                <a:gd name="connsiteX5" fmla="*/ 260978 w 296227"/>
                <a:gd name="connsiteY5" fmla="*/ -12 h 70484"/>
                <a:gd name="connsiteX6" fmla="*/ 296220 w 296227"/>
                <a:gd name="connsiteY6" fmla="*/ 35230 h 70484"/>
                <a:gd name="connsiteX7" fmla="*/ 296220 w 296227"/>
                <a:gd name="connsiteY7" fmla="*/ 35230 h 70484"/>
                <a:gd name="connsiteX8" fmla="*/ 260978 w 296227"/>
                <a:gd name="connsiteY8" fmla="*/ 70473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27" h="70484">
                  <a:moveTo>
                    <a:pt x="260978" y="70473"/>
                  </a:moveTo>
                  <a:lnTo>
                    <a:pt x="35235" y="70473"/>
                  </a:lnTo>
                  <a:cubicBezTo>
                    <a:pt x="15709" y="70473"/>
                    <a:pt x="-7" y="54757"/>
                    <a:pt x="-7" y="35230"/>
                  </a:cubicBezTo>
                  <a:lnTo>
                    <a:pt x="-7" y="35230"/>
                  </a:lnTo>
                  <a:cubicBezTo>
                    <a:pt x="-7" y="15704"/>
                    <a:pt x="15709" y="-12"/>
                    <a:pt x="35235" y="-12"/>
                  </a:cubicBezTo>
                  <a:lnTo>
                    <a:pt x="260978" y="-12"/>
                  </a:lnTo>
                  <a:cubicBezTo>
                    <a:pt x="280504" y="-12"/>
                    <a:pt x="296220" y="15704"/>
                    <a:pt x="296220" y="35230"/>
                  </a:cubicBezTo>
                  <a:lnTo>
                    <a:pt x="296220" y="35230"/>
                  </a:lnTo>
                  <a:cubicBezTo>
                    <a:pt x="296220" y="54757"/>
                    <a:pt x="280504" y="70473"/>
                    <a:pt x="260978" y="70473"/>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0" name="任意多边形: 形状 169"/>
            <p:cNvSpPr/>
            <p:nvPr/>
          </p:nvSpPr>
          <p:spPr>
            <a:xfrm>
              <a:off x="3437769" y="8245868"/>
              <a:ext cx="582929" cy="838199"/>
            </a:xfrm>
            <a:custGeom>
              <a:avLst/>
              <a:gdLst>
                <a:gd name="connsiteX0" fmla="*/ 582923 w 582929"/>
                <a:gd name="connsiteY0" fmla="*/ 95248 h 838199"/>
                <a:gd name="connsiteX1" fmla="*/ 487673 w 582929"/>
                <a:gd name="connsiteY1" fmla="*/ -2 h 838199"/>
                <a:gd name="connsiteX2" fmla="*/ 95243 w 582929"/>
                <a:gd name="connsiteY2" fmla="*/ -2 h 838199"/>
                <a:gd name="connsiteX3" fmla="*/ -7 w 582929"/>
                <a:gd name="connsiteY3" fmla="*/ 95248 h 838199"/>
                <a:gd name="connsiteX4" fmla="*/ -7 w 582929"/>
                <a:gd name="connsiteY4" fmla="*/ 838198 h 838199"/>
                <a:gd name="connsiteX5" fmla="*/ 582923 w 582929"/>
                <a:gd name="connsiteY5" fmla="*/ 255268 h 838199"/>
                <a:gd name="connsiteX6" fmla="*/ 582923 w 582929"/>
                <a:gd name="connsiteY6" fmla="*/ 95248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929" h="838199">
                  <a:moveTo>
                    <a:pt x="582923" y="95248"/>
                  </a:moveTo>
                  <a:cubicBezTo>
                    <a:pt x="582923" y="42861"/>
                    <a:pt x="540060" y="-2"/>
                    <a:pt x="487673" y="-2"/>
                  </a:cubicBezTo>
                  <a:lnTo>
                    <a:pt x="95243" y="-2"/>
                  </a:lnTo>
                  <a:cubicBezTo>
                    <a:pt x="42855" y="-2"/>
                    <a:pt x="-7" y="42861"/>
                    <a:pt x="-7" y="95248"/>
                  </a:cubicBezTo>
                  <a:lnTo>
                    <a:pt x="-7" y="838198"/>
                  </a:lnTo>
                  <a:lnTo>
                    <a:pt x="582923" y="255268"/>
                  </a:lnTo>
                  <a:lnTo>
                    <a:pt x="582923" y="95248"/>
                  </a:lnTo>
                  <a:close/>
                </a:path>
              </a:pathLst>
            </a:custGeom>
            <a:solidFill>
              <a:srgbClr val="FFFFFF">
                <a:alpha val="10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1" name="任意多边形: 形状 170"/>
            <p:cNvSpPr/>
            <p:nvPr/>
          </p:nvSpPr>
          <p:spPr>
            <a:xfrm>
              <a:off x="3375857" y="9061208"/>
              <a:ext cx="914399" cy="70485"/>
            </a:xfrm>
            <a:custGeom>
              <a:avLst/>
              <a:gdLst>
                <a:gd name="connsiteX0" fmla="*/ 879158 w 914399"/>
                <a:gd name="connsiteY0" fmla="*/ 70514 h 70485"/>
                <a:gd name="connsiteX1" fmla="*/ 35243 w 914399"/>
                <a:gd name="connsiteY1" fmla="*/ 70514 h 70485"/>
                <a:gd name="connsiteX2" fmla="*/ 0 w 914399"/>
                <a:gd name="connsiteY2" fmla="*/ 35271 h 70485"/>
                <a:gd name="connsiteX3" fmla="*/ 0 w 914399"/>
                <a:gd name="connsiteY3" fmla="*/ 35271 h 70485"/>
                <a:gd name="connsiteX4" fmla="*/ 35243 w 914399"/>
                <a:gd name="connsiteY4" fmla="*/ 29 h 70485"/>
                <a:gd name="connsiteX5" fmla="*/ 879158 w 914399"/>
                <a:gd name="connsiteY5" fmla="*/ 29 h 70485"/>
                <a:gd name="connsiteX6" fmla="*/ 914400 w 914399"/>
                <a:gd name="connsiteY6" fmla="*/ 35271 h 70485"/>
                <a:gd name="connsiteX7" fmla="*/ 914400 w 914399"/>
                <a:gd name="connsiteY7" fmla="*/ 35271 h 70485"/>
                <a:gd name="connsiteX8" fmla="*/ 879158 w 914399"/>
                <a:gd name="connsiteY8" fmla="*/ 70514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 h="70485">
                  <a:moveTo>
                    <a:pt x="879158" y="70514"/>
                  </a:moveTo>
                  <a:lnTo>
                    <a:pt x="35243" y="70514"/>
                  </a:lnTo>
                  <a:cubicBezTo>
                    <a:pt x="15716" y="70514"/>
                    <a:pt x="0" y="54797"/>
                    <a:pt x="0" y="35271"/>
                  </a:cubicBezTo>
                  <a:lnTo>
                    <a:pt x="0" y="35271"/>
                  </a:lnTo>
                  <a:cubicBezTo>
                    <a:pt x="0" y="15745"/>
                    <a:pt x="15716" y="29"/>
                    <a:pt x="35243" y="29"/>
                  </a:cubicBezTo>
                  <a:lnTo>
                    <a:pt x="879158" y="29"/>
                  </a:lnTo>
                  <a:cubicBezTo>
                    <a:pt x="898684" y="29"/>
                    <a:pt x="914400" y="15745"/>
                    <a:pt x="914400" y="35271"/>
                  </a:cubicBezTo>
                  <a:lnTo>
                    <a:pt x="914400" y="35271"/>
                  </a:lnTo>
                  <a:cubicBezTo>
                    <a:pt x="914400" y="54797"/>
                    <a:pt x="898684" y="70514"/>
                    <a:pt x="879158" y="70514"/>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39" name="矩形: 圆角 38"/>
          <p:cNvSpPr/>
          <p:nvPr/>
        </p:nvSpPr>
        <p:spPr>
          <a:xfrm>
            <a:off x="5915025" y="3881785"/>
            <a:ext cx="5603875" cy="914400"/>
          </a:xfrm>
          <a:prstGeom prst="roundRect">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grpSp>
        <p:nvGrpSpPr>
          <p:cNvPr id="41" name="组合 40"/>
          <p:cNvGrpSpPr/>
          <p:nvPr/>
        </p:nvGrpSpPr>
        <p:grpSpPr>
          <a:xfrm>
            <a:off x="7248657" y="4079959"/>
            <a:ext cx="3629591" cy="573429"/>
            <a:chOff x="7718609" y="1600197"/>
            <a:chExt cx="3629591" cy="573429"/>
          </a:xfrm>
        </p:grpSpPr>
        <p:sp>
          <p:nvSpPr>
            <p:cNvPr id="48" name="文本框 47"/>
            <p:cNvSpPr txBox="1"/>
            <p:nvPr/>
          </p:nvSpPr>
          <p:spPr>
            <a:xfrm>
              <a:off x="7718610" y="1894226"/>
              <a:ext cx="3629590" cy="279400"/>
            </a:xfrm>
            <a:prstGeom prst="rect">
              <a:avLst/>
            </a:prstGeom>
            <a:noFill/>
          </p:spPr>
          <p:txBody>
            <a:bodyPr vert="horz" wrap="square" lIns="0" tIns="0" rIns="0" bIns="0" rtlCol="0">
              <a:spAutoFit/>
            </a:bodyPr>
            <a:lstStyle/>
            <a:p>
              <a:pPr algn="just">
                <a:lnSpc>
                  <a:spcPct val="130000"/>
                </a:lnSpc>
              </a:pPr>
              <a:r>
                <a:rPr lang="zh-CN" altLang="en-US" sz="1400" dirty="0">
                  <a:solidFill>
                    <a:schemeClr val="bg1"/>
                  </a:solidFill>
                  <a:latin typeface="思源黑体 CN Normal" panose="020B0400000000000000" charset="-122"/>
                  <a:cs typeface="思源黑体 CN Normal" panose="020B0400000000000000" charset="-122"/>
                </a:rPr>
                <a:t>俗话说的好素材决定上限，剪辑决定</a:t>
              </a:r>
              <a:r>
                <a:rPr lang="zh-CN" altLang="en-US" sz="1400" dirty="0">
                  <a:solidFill>
                    <a:schemeClr val="bg1"/>
                  </a:solidFill>
                  <a:latin typeface="思源黑体 CN Normal" panose="020B0400000000000000" charset="-122"/>
                  <a:cs typeface="思源黑体 CN Normal" panose="020B0400000000000000" charset="-122"/>
                </a:rPr>
                <a:t>下限。</a:t>
              </a:r>
              <a:endParaRPr lang="zh-CN" altLang="en-US" sz="1400" dirty="0">
                <a:solidFill>
                  <a:schemeClr val="bg1"/>
                </a:solidFill>
                <a:latin typeface="思源黑体 CN Normal" panose="020B0400000000000000" charset="-122"/>
                <a:cs typeface="思源黑体 CN Normal" panose="020B0400000000000000" charset="-122"/>
              </a:endParaRPr>
            </a:p>
          </p:txBody>
        </p:sp>
        <p:sp>
          <p:nvSpPr>
            <p:cNvPr id="49" name="文本框 48"/>
            <p:cNvSpPr txBox="1"/>
            <p:nvPr/>
          </p:nvSpPr>
          <p:spPr>
            <a:xfrm>
              <a:off x="7718609" y="1600197"/>
              <a:ext cx="1267463" cy="276999"/>
            </a:xfrm>
            <a:prstGeom prst="rect">
              <a:avLst/>
            </a:prstGeom>
            <a:noFill/>
            <a:effectLst/>
          </p:spPr>
          <p:txBody>
            <a:bodyPr wrap="none" lIns="0" tIns="0" rIns="0" bIns="0" rtlCol="0" anchor="ctr" anchorCtr="0">
              <a:noAutofit/>
            </a:bodyPr>
            <a:lstStyle/>
            <a:p>
              <a:r>
                <a:rPr lang="zh-CN" altLang="en-US" dirty="0">
                  <a:solidFill>
                    <a:schemeClr val="bg1"/>
                  </a:solidFill>
                  <a:latin typeface="+mj-ea"/>
                  <a:ea typeface="+mj-ea"/>
                  <a:cs typeface="思源黑体 CN Normal" panose="020B0400000000000000" charset="-122"/>
                </a:rPr>
                <a:t>剪辑的</a:t>
              </a:r>
              <a:r>
                <a:rPr lang="zh-CN" altLang="en-US" dirty="0">
                  <a:solidFill>
                    <a:schemeClr val="bg1"/>
                  </a:solidFill>
                  <a:latin typeface="+mj-ea"/>
                  <a:ea typeface="+mj-ea"/>
                  <a:cs typeface="思源黑体 CN Normal" panose="020B0400000000000000" charset="-122"/>
                </a:rPr>
                <a:t>魅力</a:t>
              </a:r>
              <a:endParaRPr lang="zh-CN" altLang="en-US" dirty="0">
                <a:solidFill>
                  <a:schemeClr val="bg1"/>
                </a:solidFill>
                <a:latin typeface="+mj-ea"/>
                <a:ea typeface="+mj-ea"/>
                <a:cs typeface="思源黑体 CN Normal" panose="020B0400000000000000" charset="-122"/>
              </a:endParaRPr>
            </a:p>
          </p:txBody>
        </p:sp>
      </p:grpSp>
      <p:grpSp>
        <p:nvGrpSpPr>
          <p:cNvPr id="61" name="组合 60"/>
          <p:cNvGrpSpPr/>
          <p:nvPr/>
        </p:nvGrpSpPr>
        <p:grpSpPr>
          <a:xfrm>
            <a:off x="6555676" y="4057998"/>
            <a:ext cx="561975" cy="561975"/>
            <a:chOff x="6770273" y="8231581"/>
            <a:chExt cx="914400" cy="914400"/>
          </a:xfrm>
        </p:grpSpPr>
        <p:sp>
          <p:nvSpPr>
            <p:cNvPr id="62" name="矩形: 圆角 61"/>
            <p:cNvSpPr/>
            <p:nvPr/>
          </p:nvSpPr>
          <p:spPr>
            <a:xfrm>
              <a:off x="6770273"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63" name="任意多边形: 形状 62"/>
            <p:cNvSpPr/>
            <p:nvPr/>
          </p:nvSpPr>
          <p:spPr>
            <a:xfrm>
              <a:off x="6924578" y="8378530"/>
              <a:ext cx="760094" cy="743849"/>
            </a:xfrm>
            <a:custGeom>
              <a:avLst/>
              <a:gdLst>
                <a:gd name="connsiteX0" fmla="*/ 760100 w 760094"/>
                <a:gd name="connsiteY0" fmla="*/ 127639 h 743849"/>
                <a:gd name="connsiteX1" fmla="*/ 760100 w 760094"/>
                <a:gd name="connsiteY1" fmla="*/ 683899 h 743849"/>
                <a:gd name="connsiteX2" fmla="*/ 760100 w 760094"/>
                <a:gd name="connsiteY2" fmla="*/ 688662 h 743849"/>
                <a:gd name="connsiteX3" fmla="*/ 651039 w 760094"/>
                <a:gd name="connsiteY3" fmla="*/ 719618 h 743849"/>
                <a:gd name="connsiteX4" fmla="*/ 561980 w 760094"/>
                <a:gd name="connsiteY4" fmla="*/ 600556 h 743849"/>
                <a:gd name="connsiteX5" fmla="*/ 127640 w 760094"/>
                <a:gd name="connsiteY5" fmla="*/ 600556 h 743849"/>
                <a:gd name="connsiteX6" fmla="*/ 5 w 760094"/>
                <a:gd name="connsiteY6" fmla="*/ 472921 h 743849"/>
                <a:gd name="connsiteX7" fmla="*/ 5 w 760094"/>
                <a:gd name="connsiteY7" fmla="*/ 127639 h 743849"/>
                <a:gd name="connsiteX8" fmla="*/ 127640 w 760094"/>
                <a:gd name="connsiteY8" fmla="*/ 4 h 743849"/>
                <a:gd name="connsiteX9" fmla="*/ 632465 w 760094"/>
                <a:gd name="connsiteY9" fmla="*/ 4 h 743849"/>
                <a:gd name="connsiteX10" fmla="*/ 760100 w 760094"/>
                <a:gd name="connsiteY10" fmla="*/ 127639 h 74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94" h="743849">
                  <a:moveTo>
                    <a:pt x="760100" y="127639"/>
                  </a:moveTo>
                  <a:lnTo>
                    <a:pt x="760100" y="683899"/>
                  </a:lnTo>
                  <a:cubicBezTo>
                    <a:pt x="760100" y="685328"/>
                    <a:pt x="760100" y="686757"/>
                    <a:pt x="760100" y="688662"/>
                  </a:cubicBezTo>
                  <a:cubicBezTo>
                    <a:pt x="756767" y="743907"/>
                    <a:pt x="684377" y="763909"/>
                    <a:pt x="651039" y="719618"/>
                  </a:cubicBezTo>
                  <a:lnTo>
                    <a:pt x="561980" y="600556"/>
                  </a:lnTo>
                  <a:lnTo>
                    <a:pt x="127640" y="600556"/>
                  </a:lnTo>
                  <a:cubicBezTo>
                    <a:pt x="57155" y="600556"/>
                    <a:pt x="5" y="542929"/>
                    <a:pt x="5" y="472921"/>
                  </a:cubicBezTo>
                  <a:lnTo>
                    <a:pt x="5" y="127639"/>
                  </a:lnTo>
                  <a:cubicBezTo>
                    <a:pt x="5" y="57154"/>
                    <a:pt x="57632" y="4"/>
                    <a:pt x="127640" y="4"/>
                  </a:cubicBezTo>
                  <a:lnTo>
                    <a:pt x="632465" y="4"/>
                  </a:lnTo>
                  <a:cubicBezTo>
                    <a:pt x="702474" y="4"/>
                    <a:pt x="760100" y="57631"/>
                    <a:pt x="760100" y="127639"/>
                  </a:cubicBezTo>
                  <a:close/>
                </a:path>
              </a:pathLst>
            </a:custGeom>
            <a:solidFill>
              <a:schemeClr val="bg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28" name="任意多边形: 形状 127"/>
            <p:cNvSpPr/>
            <p:nvPr/>
          </p:nvSpPr>
          <p:spPr>
            <a:xfrm>
              <a:off x="7080787" y="8650469"/>
              <a:ext cx="368617" cy="65722"/>
            </a:xfrm>
            <a:custGeom>
              <a:avLst/>
              <a:gdLst>
                <a:gd name="connsiteX0" fmla="*/ 335759 w 368617"/>
                <a:gd name="connsiteY0" fmla="*/ 65722 h 65722"/>
                <a:gd name="connsiteX1" fmla="*/ 32864 w 368617"/>
                <a:gd name="connsiteY1" fmla="*/ 65722 h 65722"/>
                <a:gd name="connsiteX2" fmla="*/ 3 w 368617"/>
                <a:gd name="connsiteY2" fmla="*/ 32861 h 65722"/>
                <a:gd name="connsiteX3" fmla="*/ 3 w 368617"/>
                <a:gd name="connsiteY3" fmla="*/ 32861 h 65722"/>
                <a:gd name="connsiteX4" fmla="*/ 32864 w 368617"/>
                <a:gd name="connsiteY4" fmla="*/ 0 h 65722"/>
                <a:gd name="connsiteX5" fmla="*/ 335759 w 368617"/>
                <a:gd name="connsiteY5" fmla="*/ 0 h 65722"/>
                <a:gd name="connsiteX6" fmla="*/ 368620 w 368617"/>
                <a:gd name="connsiteY6" fmla="*/ 32861 h 65722"/>
                <a:gd name="connsiteX7" fmla="*/ 368620 w 368617"/>
                <a:gd name="connsiteY7" fmla="*/ 32861 h 65722"/>
                <a:gd name="connsiteX8" fmla="*/ 335759 w 368617"/>
                <a:gd name="connsiteY8" fmla="*/ 6572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59" y="65722"/>
                  </a:moveTo>
                  <a:lnTo>
                    <a:pt x="32864" y="65722"/>
                  </a:lnTo>
                  <a:cubicBezTo>
                    <a:pt x="14766" y="65722"/>
                    <a:pt x="3" y="50958"/>
                    <a:pt x="3" y="32861"/>
                  </a:cubicBezTo>
                  <a:lnTo>
                    <a:pt x="3" y="32861"/>
                  </a:lnTo>
                  <a:cubicBezTo>
                    <a:pt x="3" y="14763"/>
                    <a:pt x="14766" y="0"/>
                    <a:pt x="32864" y="0"/>
                  </a:cubicBezTo>
                  <a:lnTo>
                    <a:pt x="335759" y="0"/>
                  </a:lnTo>
                  <a:cubicBezTo>
                    <a:pt x="353856" y="0"/>
                    <a:pt x="368620" y="14763"/>
                    <a:pt x="368620" y="32861"/>
                  </a:cubicBezTo>
                  <a:lnTo>
                    <a:pt x="368620" y="32861"/>
                  </a:lnTo>
                  <a:cubicBezTo>
                    <a:pt x="368620" y="50958"/>
                    <a:pt x="353856" y="65722"/>
                    <a:pt x="335759" y="6572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29" name="任意多边形: 形状 128"/>
            <p:cNvSpPr/>
            <p:nvPr/>
          </p:nvSpPr>
          <p:spPr>
            <a:xfrm>
              <a:off x="7188896" y="8501879"/>
              <a:ext cx="368617" cy="65722"/>
            </a:xfrm>
            <a:custGeom>
              <a:avLst/>
              <a:gdLst>
                <a:gd name="connsiteX0" fmla="*/ 335766 w 368617"/>
                <a:gd name="connsiteY0" fmla="*/ 65712 h 65722"/>
                <a:gd name="connsiteX1" fmla="*/ 32871 w 368617"/>
                <a:gd name="connsiteY1" fmla="*/ 65712 h 65722"/>
                <a:gd name="connsiteX2" fmla="*/ 10 w 368617"/>
                <a:gd name="connsiteY2" fmla="*/ 32851 h 65722"/>
                <a:gd name="connsiteX3" fmla="*/ 10 w 368617"/>
                <a:gd name="connsiteY3" fmla="*/ 32851 h 65722"/>
                <a:gd name="connsiteX4" fmla="*/ 32871 w 368617"/>
                <a:gd name="connsiteY4" fmla="*/ -11 h 65722"/>
                <a:gd name="connsiteX5" fmla="*/ 335766 w 368617"/>
                <a:gd name="connsiteY5" fmla="*/ -11 h 65722"/>
                <a:gd name="connsiteX6" fmla="*/ 368628 w 368617"/>
                <a:gd name="connsiteY6" fmla="*/ 32851 h 65722"/>
                <a:gd name="connsiteX7" fmla="*/ 368628 w 368617"/>
                <a:gd name="connsiteY7" fmla="*/ 32851 h 65722"/>
                <a:gd name="connsiteX8" fmla="*/ 335766 w 368617"/>
                <a:gd name="connsiteY8" fmla="*/ 6571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66" y="65712"/>
                  </a:moveTo>
                  <a:lnTo>
                    <a:pt x="32871" y="65712"/>
                  </a:lnTo>
                  <a:cubicBezTo>
                    <a:pt x="14774" y="65712"/>
                    <a:pt x="10" y="50948"/>
                    <a:pt x="10" y="32851"/>
                  </a:cubicBezTo>
                  <a:lnTo>
                    <a:pt x="10" y="32851"/>
                  </a:lnTo>
                  <a:cubicBezTo>
                    <a:pt x="10" y="14753"/>
                    <a:pt x="14774" y="-11"/>
                    <a:pt x="32871" y="-11"/>
                  </a:cubicBezTo>
                  <a:lnTo>
                    <a:pt x="335766" y="-11"/>
                  </a:lnTo>
                  <a:cubicBezTo>
                    <a:pt x="353864" y="-11"/>
                    <a:pt x="368628" y="14753"/>
                    <a:pt x="368628" y="32851"/>
                  </a:cubicBezTo>
                  <a:lnTo>
                    <a:pt x="368628" y="32851"/>
                  </a:lnTo>
                  <a:cubicBezTo>
                    <a:pt x="368628" y="50948"/>
                    <a:pt x="353864" y="65712"/>
                    <a:pt x="335766" y="6571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30" name="任意多边形: 形状 129"/>
            <p:cNvSpPr/>
            <p:nvPr/>
          </p:nvSpPr>
          <p:spPr>
            <a:xfrm>
              <a:off x="7120316" y="8784295"/>
              <a:ext cx="368617" cy="65722"/>
            </a:xfrm>
            <a:custGeom>
              <a:avLst/>
              <a:gdLst>
                <a:gd name="connsiteX0" fmla="*/ 335762 w 368617"/>
                <a:gd name="connsiteY0" fmla="*/ 65732 h 65722"/>
                <a:gd name="connsiteX1" fmla="*/ 32867 w 368617"/>
                <a:gd name="connsiteY1" fmla="*/ 65732 h 65722"/>
                <a:gd name="connsiteX2" fmla="*/ 5 w 368617"/>
                <a:gd name="connsiteY2" fmla="*/ 32870 h 65722"/>
                <a:gd name="connsiteX3" fmla="*/ 5 w 368617"/>
                <a:gd name="connsiteY3" fmla="*/ 32870 h 65722"/>
                <a:gd name="connsiteX4" fmla="*/ 32867 w 368617"/>
                <a:gd name="connsiteY4" fmla="*/ 9 h 65722"/>
                <a:gd name="connsiteX5" fmla="*/ 335762 w 368617"/>
                <a:gd name="connsiteY5" fmla="*/ 9 h 65722"/>
                <a:gd name="connsiteX6" fmla="*/ 368623 w 368617"/>
                <a:gd name="connsiteY6" fmla="*/ 32870 h 65722"/>
                <a:gd name="connsiteX7" fmla="*/ 368623 w 368617"/>
                <a:gd name="connsiteY7" fmla="*/ 32870 h 65722"/>
                <a:gd name="connsiteX8" fmla="*/ 335762 w 368617"/>
                <a:gd name="connsiteY8" fmla="*/ 6573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62" y="65732"/>
                  </a:moveTo>
                  <a:lnTo>
                    <a:pt x="32867" y="65732"/>
                  </a:lnTo>
                  <a:cubicBezTo>
                    <a:pt x="14769" y="65732"/>
                    <a:pt x="5" y="50968"/>
                    <a:pt x="5" y="32870"/>
                  </a:cubicBezTo>
                  <a:lnTo>
                    <a:pt x="5" y="32870"/>
                  </a:lnTo>
                  <a:cubicBezTo>
                    <a:pt x="5" y="14773"/>
                    <a:pt x="14769" y="9"/>
                    <a:pt x="32867" y="9"/>
                  </a:cubicBezTo>
                  <a:lnTo>
                    <a:pt x="335762" y="9"/>
                  </a:lnTo>
                  <a:cubicBezTo>
                    <a:pt x="353859" y="9"/>
                    <a:pt x="368623" y="14773"/>
                    <a:pt x="368623" y="32870"/>
                  </a:cubicBezTo>
                  <a:lnTo>
                    <a:pt x="368623" y="32870"/>
                  </a:lnTo>
                  <a:cubicBezTo>
                    <a:pt x="368623" y="50968"/>
                    <a:pt x="353859" y="65732"/>
                    <a:pt x="335762" y="6573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31" name="任意多边形: 形状 130"/>
            <p:cNvSpPr/>
            <p:nvPr/>
          </p:nvSpPr>
          <p:spPr>
            <a:xfrm>
              <a:off x="6770273" y="8255657"/>
              <a:ext cx="611028" cy="597357"/>
            </a:xfrm>
            <a:custGeom>
              <a:avLst/>
              <a:gdLst>
                <a:gd name="connsiteX0" fmla="*/ -11 w 611028"/>
                <a:gd name="connsiteY0" fmla="*/ 102384 h 597357"/>
                <a:gd name="connsiteX1" fmla="*/ -11 w 611028"/>
                <a:gd name="connsiteY1" fmla="*/ 549107 h 597357"/>
                <a:gd name="connsiteX2" fmla="*/ -11 w 611028"/>
                <a:gd name="connsiteY2" fmla="*/ 552917 h 597357"/>
                <a:gd name="connsiteX3" fmla="*/ 87619 w 611028"/>
                <a:gd name="connsiteY3" fmla="*/ 577682 h 597357"/>
                <a:gd name="connsiteX4" fmla="*/ 159057 w 611028"/>
                <a:gd name="connsiteY4" fmla="*/ 481956 h 597357"/>
                <a:gd name="connsiteX5" fmla="*/ 508148 w 611028"/>
                <a:gd name="connsiteY5" fmla="*/ 481956 h 597357"/>
                <a:gd name="connsiteX6" fmla="*/ 611018 w 611028"/>
                <a:gd name="connsiteY6" fmla="*/ 379562 h 597357"/>
                <a:gd name="connsiteX7" fmla="*/ 611018 w 611028"/>
                <a:gd name="connsiteY7" fmla="*/ 102384 h 597357"/>
                <a:gd name="connsiteX8" fmla="*/ 508148 w 611028"/>
                <a:gd name="connsiteY8" fmla="*/ -9 h 597357"/>
                <a:gd name="connsiteX9" fmla="*/ 102859 w 611028"/>
                <a:gd name="connsiteY9" fmla="*/ -9 h 597357"/>
                <a:gd name="connsiteX10" fmla="*/ -11 w 611028"/>
                <a:gd name="connsiteY10" fmla="*/ 102384 h 5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028" h="597357">
                  <a:moveTo>
                    <a:pt x="-11" y="102384"/>
                  </a:moveTo>
                  <a:lnTo>
                    <a:pt x="-11" y="549107"/>
                  </a:lnTo>
                  <a:cubicBezTo>
                    <a:pt x="-11" y="550059"/>
                    <a:pt x="-11" y="551488"/>
                    <a:pt x="-11" y="552917"/>
                  </a:cubicBezTo>
                  <a:cubicBezTo>
                    <a:pt x="2371" y="597684"/>
                    <a:pt x="60473" y="613401"/>
                    <a:pt x="87619" y="577682"/>
                  </a:cubicBezTo>
                  <a:lnTo>
                    <a:pt x="159057" y="481956"/>
                  </a:lnTo>
                  <a:lnTo>
                    <a:pt x="508148" y="481956"/>
                  </a:lnTo>
                  <a:cubicBezTo>
                    <a:pt x="564822" y="481956"/>
                    <a:pt x="611018" y="435759"/>
                    <a:pt x="611018" y="379562"/>
                  </a:cubicBezTo>
                  <a:lnTo>
                    <a:pt x="611018" y="102384"/>
                  </a:lnTo>
                  <a:cubicBezTo>
                    <a:pt x="611018" y="45711"/>
                    <a:pt x="564822" y="-9"/>
                    <a:pt x="508148" y="-9"/>
                  </a:cubicBezTo>
                  <a:lnTo>
                    <a:pt x="102859" y="-9"/>
                  </a:lnTo>
                  <a:cubicBezTo>
                    <a:pt x="46186" y="-9"/>
                    <a:pt x="-11" y="46187"/>
                    <a:pt x="-11" y="102384"/>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32" name="任意多边形: 形状 131"/>
            <p:cNvSpPr/>
            <p:nvPr/>
          </p:nvSpPr>
          <p:spPr>
            <a:xfrm>
              <a:off x="6770273" y="8255181"/>
              <a:ext cx="773906" cy="695801"/>
            </a:xfrm>
            <a:custGeom>
              <a:avLst/>
              <a:gdLst>
                <a:gd name="connsiteX0" fmla="*/ 611024 w 773906"/>
                <a:gd name="connsiteY0" fmla="*/ 123343 h 695801"/>
                <a:gd name="connsiteX1" fmla="*/ 611024 w 773906"/>
                <a:gd name="connsiteY1" fmla="*/ 102864 h 695801"/>
                <a:gd name="connsiteX2" fmla="*/ 508154 w 773906"/>
                <a:gd name="connsiteY2" fmla="*/ -6 h 695801"/>
                <a:gd name="connsiteX3" fmla="*/ 102865 w 773906"/>
                <a:gd name="connsiteY3" fmla="*/ -6 h 695801"/>
                <a:gd name="connsiteX4" fmla="*/ -5 w 773906"/>
                <a:gd name="connsiteY4" fmla="*/ 103340 h 695801"/>
                <a:gd name="connsiteX5" fmla="*/ -5 w 773906"/>
                <a:gd name="connsiteY5" fmla="*/ 550063 h 695801"/>
                <a:gd name="connsiteX6" fmla="*/ -5 w 773906"/>
                <a:gd name="connsiteY6" fmla="*/ 553873 h 695801"/>
                <a:gd name="connsiteX7" fmla="*/ 87625 w 773906"/>
                <a:gd name="connsiteY7" fmla="*/ 578638 h 695801"/>
                <a:gd name="connsiteX8" fmla="*/ 153824 w 773906"/>
                <a:gd name="connsiteY8" fmla="*/ 489579 h 695801"/>
                <a:gd name="connsiteX9" fmla="*/ 153824 w 773906"/>
                <a:gd name="connsiteY9" fmla="*/ 596259 h 695801"/>
                <a:gd name="connsiteX10" fmla="*/ 201449 w 773906"/>
                <a:gd name="connsiteY10" fmla="*/ 695795 h 695801"/>
                <a:gd name="connsiteX11" fmla="*/ 773901 w 773906"/>
                <a:gd name="connsiteY11" fmla="*/ 123343 h 695801"/>
                <a:gd name="connsiteX12" fmla="*/ 611024 w 773906"/>
                <a:gd name="connsiteY12" fmla="*/ 123343 h 69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3906" h="695801">
                  <a:moveTo>
                    <a:pt x="611024" y="123343"/>
                  </a:moveTo>
                  <a:lnTo>
                    <a:pt x="611024" y="102864"/>
                  </a:lnTo>
                  <a:cubicBezTo>
                    <a:pt x="611024" y="46190"/>
                    <a:pt x="564828" y="-6"/>
                    <a:pt x="508154" y="-6"/>
                  </a:cubicBezTo>
                  <a:lnTo>
                    <a:pt x="102865" y="-6"/>
                  </a:lnTo>
                  <a:cubicBezTo>
                    <a:pt x="46191" y="470"/>
                    <a:pt x="-5" y="46667"/>
                    <a:pt x="-5" y="103340"/>
                  </a:cubicBezTo>
                  <a:lnTo>
                    <a:pt x="-5" y="550063"/>
                  </a:lnTo>
                  <a:cubicBezTo>
                    <a:pt x="-5" y="551492"/>
                    <a:pt x="-5" y="552444"/>
                    <a:pt x="-5" y="553873"/>
                  </a:cubicBezTo>
                  <a:cubicBezTo>
                    <a:pt x="2853" y="598164"/>
                    <a:pt x="60479" y="614357"/>
                    <a:pt x="87625" y="578638"/>
                  </a:cubicBezTo>
                  <a:lnTo>
                    <a:pt x="153824" y="489579"/>
                  </a:lnTo>
                  <a:lnTo>
                    <a:pt x="153824" y="596259"/>
                  </a:lnTo>
                  <a:cubicBezTo>
                    <a:pt x="153824" y="636264"/>
                    <a:pt x="172398" y="671983"/>
                    <a:pt x="201449" y="695795"/>
                  </a:cubicBezTo>
                  <a:lnTo>
                    <a:pt x="773901" y="123343"/>
                  </a:lnTo>
                  <a:lnTo>
                    <a:pt x="611024" y="123343"/>
                  </a:lnTo>
                  <a:close/>
                </a:path>
              </a:pathLst>
            </a:custGeom>
            <a:solidFill>
              <a:schemeClr val="accent3">
                <a:alpha val="13000"/>
              </a:scheme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50" name="矩形: 圆角 49"/>
          <p:cNvSpPr/>
          <p:nvPr/>
        </p:nvSpPr>
        <p:spPr>
          <a:xfrm>
            <a:off x="6493955" y="4980226"/>
            <a:ext cx="5024945" cy="914400"/>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grpSp>
        <p:nvGrpSpPr>
          <p:cNvPr id="52" name="组合 51"/>
          <p:cNvGrpSpPr/>
          <p:nvPr/>
        </p:nvGrpSpPr>
        <p:grpSpPr>
          <a:xfrm>
            <a:off x="7538122" y="5178400"/>
            <a:ext cx="3629591" cy="573429"/>
            <a:chOff x="7718609" y="1600197"/>
            <a:chExt cx="3629591" cy="573429"/>
          </a:xfrm>
        </p:grpSpPr>
        <p:sp>
          <p:nvSpPr>
            <p:cNvPr id="59" name="文本框 58"/>
            <p:cNvSpPr txBox="1"/>
            <p:nvPr/>
          </p:nvSpPr>
          <p:spPr>
            <a:xfrm>
              <a:off x="7718610" y="1894226"/>
              <a:ext cx="3629590" cy="279400"/>
            </a:xfrm>
            <a:prstGeom prst="rect">
              <a:avLst/>
            </a:prstGeom>
            <a:noFill/>
          </p:spPr>
          <p:txBody>
            <a:bodyPr vert="horz" wrap="square" lIns="0" tIns="0" rIns="0" bIns="0" rtlCol="0">
              <a:sp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所有的结合才能让观看的人可以产生共鸣</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60" name="文本框 59"/>
            <p:cNvSpPr txBox="1"/>
            <p:nvPr/>
          </p:nvSpPr>
          <p:spPr>
            <a:xfrm>
              <a:off x="7718609" y="1600197"/>
              <a:ext cx="1267463" cy="276999"/>
            </a:xfrm>
            <a:prstGeom prst="rect">
              <a:avLst/>
            </a:prstGeom>
            <a:noFill/>
            <a:effectLst/>
          </p:spPr>
          <p:txBody>
            <a:bodyPr wrap="none" lIns="0" tIns="0" rIns="0" bIns="0" rtlCol="0" anchor="ctr" anchorCtr="0">
              <a:noAutofit/>
            </a:bodyPr>
            <a:lstStyle/>
            <a:p>
              <a:r>
                <a:rPr lang="zh-CN" altLang="en-US" dirty="0">
                  <a:solidFill>
                    <a:schemeClr val="tx1">
                      <a:lumMod val="75000"/>
                      <a:lumOff val="25000"/>
                    </a:schemeClr>
                  </a:solidFill>
                  <a:latin typeface="+mj-ea"/>
                  <a:ea typeface="+mj-ea"/>
                  <a:cs typeface="思源黑体 CN Normal" panose="020B0400000000000000" charset="-122"/>
                </a:rPr>
                <a:t>想到</a:t>
              </a:r>
              <a:endParaRPr lang="zh-CN" altLang="en-US" dirty="0">
                <a:solidFill>
                  <a:schemeClr val="tx1">
                    <a:lumMod val="75000"/>
                    <a:lumOff val="25000"/>
                  </a:schemeClr>
                </a:solidFill>
                <a:latin typeface="+mj-ea"/>
                <a:ea typeface="+mj-ea"/>
                <a:cs typeface="思源黑体 CN Normal" panose="020B0400000000000000" charset="-122"/>
              </a:endParaRPr>
            </a:p>
          </p:txBody>
        </p:sp>
      </p:grpSp>
      <p:grpSp>
        <p:nvGrpSpPr>
          <p:cNvPr id="53" name="组合 52"/>
          <p:cNvGrpSpPr/>
          <p:nvPr/>
        </p:nvGrpSpPr>
        <p:grpSpPr>
          <a:xfrm>
            <a:off x="6845141" y="5156439"/>
            <a:ext cx="561975" cy="561975"/>
            <a:chOff x="5638801" y="8231581"/>
            <a:chExt cx="914400" cy="914400"/>
          </a:xfrm>
        </p:grpSpPr>
        <p:sp>
          <p:nvSpPr>
            <p:cNvPr id="54" name="矩形: 圆角 53"/>
            <p:cNvSpPr/>
            <p:nvPr/>
          </p:nvSpPr>
          <p:spPr>
            <a:xfrm>
              <a:off x="5638801"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55" name="任意多边形: 形状 54"/>
            <p:cNvSpPr/>
            <p:nvPr/>
          </p:nvSpPr>
          <p:spPr>
            <a:xfrm>
              <a:off x="5724526" y="8619724"/>
              <a:ext cx="742949" cy="526256"/>
            </a:xfrm>
            <a:custGeom>
              <a:avLst/>
              <a:gdLst>
                <a:gd name="connsiteX0" fmla="*/ 685800 w 742949"/>
                <a:gd name="connsiteY0" fmla="*/ 526270 h 526256"/>
                <a:gd name="connsiteX1" fmla="*/ 57150 w 742949"/>
                <a:gd name="connsiteY1" fmla="*/ 526270 h 526256"/>
                <a:gd name="connsiteX2" fmla="*/ 0 w 742949"/>
                <a:gd name="connsiteY2" fmla="*/ 469120 h 526256"/>
                <a:gd name="connsiteX3" fmla="*/ 0 w 742949"/>
                <a:gd name="connsiteY3" fmla="*/ 57164 h 526256"/>
                <a:gd name="connsiteX4" fmla="*/ 57150 w 742949"/>
                <a:gd name="connsiteY4" fmla="*/ 14 h 526256"/>
                <a:gd name="connsiteX5" fmla="*/ 685800 w 742949"/>
                <a:gd name="connsiteY5" fmla="*/ 14 h 526256"/>
                <a:gd name="connsiteX6" fmla="*/ 742950 w 742949"/>
                <a:gd name="connsiteY6" fmla="*/ 57164 h 526256"/>
                <a:gd name="connsiteX7" fmla="*/ 742950 w 742949"/>
                <a:gd name="connsiteY7" fmla="*/ 469120 h 526256"/>
                <a:gd name="connsiteX8" fmla="*/ 685800 w 742949"/>
                <a:gd name="connsiteY8" fmla="*/ 526270 h 5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949" h="526256">
                  <a:moveTo>
                    <a:pt x="685800" y="526270"/>
                  </a:moveTo>
                  <a:lnTo>
                    <a:pt x="57150" y="526270"/>
                  </a:lnTo>
                  <a:cubicBezTo>
                    <a:pt x="25718" y="526270"/>
                    <a:pt x="0" y="500553"/>
                    <a:pt x="0" y="469120"/>
                  </a:cubicBezTo>
                  <a:lnTo>
                    <a:pt x="0" y="57164"/>
                  </a:lnTo>
                  <a:cubicBezTo>
                    <a:pt x="0" y="25731"/>
                    <a:pt x="25718" y="14"/>
                    <a:pt x="57150" y="14"/>
                  </a:cubicBezTo>
                  <a:lnTo>
                    <a:pt x="685800" y="14"/>
                  </a:lnTo>
                  <a:cubicBezTo>
                    <a:pt x="717233" y="14"/>
                    <a:pt x="742950" y="25731"/>
                    <a:pt x="742950" y="57164"/>
                  </a:cubicBezTo>
                  <a:lnTo>
                    <a:pt x="742950" y="469120"/>
                  </a:lnTo>
                  <a:cubicBezTo>
                    <a:pt x="742950" y="500553"/>
                    <a:pt x="717233" y="526270"/>
                    <a:pt x="685800" y="526270"/>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56" name="任意多边形: 形状 55"/>
            <p:cNvSpPr/>
            <p:nvPr/>
          </p:nvSpPr>
          <p:spPr>
            <a:xfrm>
              <a:off x="5742147" y="8232057"/>
              <a:ext cx="706754" cy="847724"/>
            </a:xfrm>
            <a:custGeom>
              <a:avLst/>
              <a:gdLst>
                <a:gd name="connsiteX0" fmla="*/ 456724 w 706754"/>
                <a:gd name="connsiteY0" fmla="*/ 797717 h 847724"/>
                <a:gd name="connsiteX1" fmla="*/ 706755 w 706754"/>
                <a:gd name="connsiteY1" fmla="*/ 353376 h 847724"/>
                <a:gd name="connsiteX2" fmla="*/ 353378 w 706754"/>
                <a:gd name="connsiteY2" fmla="*/ -2 h 847724"/>
                <a:gd name="connsiteX3" fmla="*/ 0 w 706754"/>
                <a:gd name="connsiteY3" fmla="*/ 353376 h 847724"/>
                <a:gd name="connsiteX4" fmla="*/ 250031 w 706754"/>
                <a:gd name="connsiteY4" fmla="*/ 797717 h 847724"/>
                <a:gd name="connsiteX5" fmla="*/ 456724 w 706754"/>
                <a:gd name="connsiteY5" fmla="*/ 797717 h 84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754" h="847724">
                  <a:moveTo>
                    <a:pt x="456724" y="797717"/>
                  </a:moveTo>
                  <a:cubicBezTo>
                    <a:pt x="561023" y="674368"/>
                    <a:pt x="706755" y="478629"/>
                    <a:pt x="706755" y="353376"/>
                  </a:cubicBezTo>
                  <a:cubicBezTo>
                    <a:pt x="706755" y="158113"/>
                    <a:pt x="548640" y="-2"/>
                    <a:pt x="353378" y="-2"/>
                  </a:cubicBezTo>
                  <a:cubicBezTo>
                    <a:pt x="158115" y="-2"/>
                    <a:pt x="0" y="158113"/>
                    <a:pt x="0" y="353376"/>
                  </a:cubicBezTo>
                  <a:cubicBezTo>
                    <a:pt x="0" y="478629"/>
                    <a:pt x="145733" y="674368"/>
                    <a:pt x="250031" y="797717"/>
                  </a:cubicBezTo>
                  <a:cubicBezTo>
                    <a:pt x="307181" y="864392"/>
                    <a:pt x="400050" y="864392"/>
                    <a:pt x="456724" y="797717"/>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57" name="任意多边形: 形状 56"/>
            <p:cNvSpPr/>
            <p:nvPr/>
          </p:nvSpPr>
          <p:spPr>
            <a:xfrm>
              <a:off x="5947887" y="8422557"/>
              <a:ext cx="296227" cy="296227"/>
            </a:xfrm>
            <a:custGeom>
              <a:avLst/>
              <a:gdLst>
                <a:gd name="connsiteX0" fmla="*/ 296228 w 296227"/>
                <a:gd name="connsiteY0" fmla="*/ 148106 h 296227"/>
                <a:gd name="connsiteX1" fmla="*/ 148114 w 296227"/>
                <a:gd name="connsiteY1" fmla="*/ 296220 h 296227"/>
                <a:gd name="connsiteX2" fmla="*/ 0 w 296227"/>
                <a:gd name="connsiteY2" fmla="*/ 148106 h 296227"/>
                <a:gd name="connsiteX3" fmla="*/ 148114 w 296227"/>
                <a:gd name="connsiteY3" fmla="*/ -8 h 296227"/>
                <a:gd name="connsiteX4" fmla="*/ 296228 w 296227"/>
                <a:gd name="connsiteY4" fmla="*/ 148106 h 29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7" h="296227">
                  <a:moveTo>
                    <a:pt x="296228" y="148106"/>
                  </a:moveTo>
                  <a:cubicBezTo>
                    <a:pt x="296228" y="229907"/>
                    <a:pt x="229915" y="296220"/>
                    <a:pt x="148114" y="296220"/>
                  </a:cubicBezTo>
                  <a:cubicBezTo>
                    <a:pt x="66313" y="296220"/>
                    <a:pt x="0" y="229907"/>
                    <a:pt x="0" y="148106"/>
                  </a:cubicBezTo>
                  <a:cubicBezTo>
                    <a:pt x="0" y="66305"/>
                    <a:pt x="66313" y="-8"/>
                    <a:pt x="148114" y="-8"/>
                  </a:cubicBezTo>
                  <a:cubicBezTo>
                    <a:pt x="229915" y="-8"/>
                    <a:pt x="296228" y="66305"/>
                    <a:pt x="296228" y="148106"/>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58" name="任意多边形: 形状 57"/>
            <p:cNvSpPr/>
            <p:nvPr/>
          </p:nvSpPr>
          <p:spPr>
            <a:xfrm>
              <a:off x="5724526" y="8231581"/>
              <a:ext cx="667226" cy="829151"/>
            </a:xfrm>
            <a:custGeom>
              <a:avLst/>
              <a:gdLst>
                <a:gd name="connsiteX0" fmla="*/ -3 w 667226"/>
                <a:gd name="connsiteY0" fmla="*/ 450530 h 829151"/>
                <a:gd name="connsiteX1" fmla="*/ -3 w 667226"/>
                <a:gd name="connsiteY1" fmla="*/ 829149 h 829151"/>
                <a:gd name="connsiteX2" fmla="*/ 667224 w 667226"/>
                <a:gd name="connsiteY2" fmla="*/ 160970 h 829151"/>
                <a:gd name="connsiteX3" fmla="*/ 370996 w 667226"/>
                <a:gd name="connsiteY3" fmla="*/ -3 h 829151"/>
                <a:gd name="connsiteX4" fmla="*/ 17619 w 667226"/>
                <a:gd name="connsiteY4" fmla="*/ 353375 h 829151"/>
                <a:gd name="connsiteX5" fmla="*/ 23810 w 667226"/>
                <a:gd name="connsiteY5" fmla="*/ 401000 h 829151"/>
                <a:gd name="connsiteX6" fmla="*/ -3 w 667226"/>
                <a:gd name="connsiteY6" fmla="*/ 450530 h 8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26" h="829151">
                  <a:moveTo>
                    <a:pt x="-3" y="450530"/>
                  </a:moveTo>
                  <a:lnTo>
                    <a:pt x="-3" y="829149"/>
                  </a:lnTo>
                  <a:lnTo>
                    <a:pt x="667224" y="160970"/>
                  </a:lnTo>
                  <a:cubicBezTo>
                    <a:pt x="604359" y="64291"/>
                    <a:pt x="495297" y="-3"/>
                    <a:pt x="370996" y="-3"/>
                  </a:cubicBezTo>
                  <a:cubicBezTo>
                    <a:pt x="175734" y="-3"/>
                    <a:pt x="17619" y="158112"/>
                    <a:pt x="17619" y="353375"/>
                  </a:cubicBezTo>
                  <a:cubicBezTo>
                    <a:pt x="17619" y="368615"/>
                    <a:pt x="19524" y="384331"/>
                    <a:pt x="23810" y="401000"/>
                  </a:cubicBezTo>
                  <a:cubicBezTo>
                    <a:pt x="9522" y="412906"/>
                    <a:pt x="-3" y="430527"/>
                    <a:pt x="-3" y="450530"/>
                  </a:cubicBezTo>
                  <a:close/>
                </a:path>
              </a:pathLst>
            </a:custGeom>
            <a:solidFill>
              <a:srgbClr val="FFFFFF">
                <a:alpha val="13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134" name="文本框 5_1"/>
          <p:cNvSpPr txBox="1"/>
          <p:nvPr/>
        </p:nvSpPr>
        <p:spPr>
          <a:xfrm>
            <a:off x="673100" y="1754785"/>
            <a:ext cx="4833799" cy="774636"/>
          </a:xfrm>
          <a:prstGeom prst="rect">
            <a:avLst/>
          </a:prstGeom>
          <a:noFill/>
          <a:ln>
            <a:noFill/>
          </a:ln>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3765" rtl="0" eaLnBrk="1" fontAlgn="auto" latinLnBrk="0" hangingPunct="1">
              <a:lnSpc>
                <a:spcPct val="130000"/>
              </a:lnSpc>
              <a:spcBef>
                <a:spcPts val="0"/>
              </a:spcBef>
              <a:spcAft>
                <a:spcPts val="0"/>
              </a:spcAft>
              <a:buClrTx/>
              <a:buSzPct val="25000"/>
              <a:buFontTx/>
              <a:buNone/>
              <a:defRPr/>
            </a:pPr>
            <a:r>
              <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rPr>
              <a:t>一个合格的视频一定是需要，看到，听到，想到</a:t>
            </a:r>
            <a:r>
              <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rPr>
              <a:t>这三个</a:t>
            </a:r>
            <a:r>
              <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rPr>
              <a:t>要素。</a:t>
            </a:r>
            <a:endPar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endParaRPr>
          </a:p>
        </p:txBody>
      </p:sp>
      <p:sp>
        <p:nvSpPr>
          <p:cNvPr id="136" name="文本框 135"/>
          <p:cNvSpPr txBox="1"/>
          <p:nvPr/>
        </p:nvSpPr>
        <p:spPr>
          <a:xfrm>
            <a:off x="673100" y="2690066"/>
            <a:ext cx="4833799" cy="542200"/>
          </a:xfrm>
          <a:prstGeom prst="rect">
            <a:avLst/>
          </a:prstGeom>
          <a:noFill/>
        </p:spPr>
        <p:txBody>
          <a:bodyPr vert="horz" wrap="square" lIns="0" tIns="0" rIns="0" bIns="0" rtlCol="0">
            <a:no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那对于我们制作</a:t>
            </a:r>
            <a:r>
              <a:rPr lang="en-US" altLang="zh-CN" sz="1400" dirty="0">
                <a:solidFill>
                  <a:schemeClr val="tx1">
                    <a:lumMod val="75000"/>
                    <a:lumOff val="25000"/>
                  </a:schemeClr>
                </a:solidFill>
                <a:latin typeface="思源黑体 CN Normal" panose="020B0400000000000000" charset="-122"/>
                <a:cs typeface="思源黑体 CN Normal" panose="020B0400000000000000" charset="-122"/>
              </a:rPr>
              <a:t>AI</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视频来说其实就是：好的剧本</a:t>
            </a:r>
            <a:r>
              <a:rPr lang="en-US" altLang="zh-CN" sz="1400" dirty="0">
                <a:solidFill>
                  <a:schemeClr val="tx1">
                    <a:lumMod val="75000"/>
                    <a:lumOff val="25000"/>
                  </a:schemeClr>
                </a:solidFill>
                <a:latin typeface="思源黑体 CN Normal" panose="020B0400000000000000" charset="-122"/>
                <a:cs typeface="思源黑体 CN Normal" panose="020B0400000000000000" charset="-122"/>
              </a:rPr>
              <a:t>+</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详细细致的分镜设计</a:t>
            </a:r>
            <a:r>
              <a:rPr lang="en-US" altLang="zh-CN" sz="1400" dirty="0">
                <a:solidFill>
                  <a:schemeClr val="tx1">
                    <a:lumMod val="75000"/>
                    <a:lumOff val="25000"/>
                  </a:schemeClr>
                </a:solidFill>
                <a:latin typeface="思源黑体 CN Normal" panose="020B0400000000000000" charset="-122"/>
                <a:cs typeface="思源黑体 CN Normal" panose="020B0400000000000000" charset="-122"/>
              </a:rPr>
              <a:t>+</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符合要求的画面和短片</a:t>
            </a:r>
            <a:r>
              <a:rPr lang="en-US" altLang="zh-CN" sz="1400" dirty="0">
                <a:solidFill>
                  <a:schemeClr val="tx1">
                    <a:lumMod val="75000"/>
                    <a:lumOff val="25000"/>
                  </a:schemeClr>
                </a:solidFill>
                <a:latin typeface="思源黑体 CN Normal" panose="020B0400000000000000" charset="-122"/>
                <a:cs typeface="思源黑体 CN Normal" panose="020B0400000000000000" charset="-122"/>
              </a:rPr>
              <a:t>+</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引人入胜的音乐</a:t>
            </a:r>
            <a:r>
              <a:rPr lang="en-US" altLang="zh-CN" sz="1400" dirty="0">
                <a:solidFill>
                  <a:schemeClr val="tx1">
                    <a:lumMod val="75000"/>
                    <a:lumOff val="25000"/>
                  </a:schemeClr>
                </a:solidFill>
                <a:latin typeface="思源黑体 CN Normal" panose="020B0400000000000000" charset="-122"/>
                <a:cs typeface="思源黑体 CN Normal" panose="020B0400000000000000" charset="-122"/>
              </a:rPr>
              <a:t>+</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剪辑</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合成</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grpSp>
        <p:nvGrpSpPr>
          <p:cNvPr id="465" name="组合 464"/>
          <p:cNvGrpSpPr/>
          <p:nvPr/>
        </p:nvGrpSpPr>
        <p:grpSpPr>
          <a:xfrm>
            <a:off x="4558946" y="3572299"/>
            <a:ext cx="534611" cy="826564"/>
            <a:chOff x="12276817" y="-3058560"/>
            <a:chExt cx="534611" cy="826564"/>
          </a:xfrm>
        </p:grpSpPr>
        <p:sp>
          <p:nvSpPr>
            <p:cNvPr id="466" name="任意多边形: 形状 465"/>
            <p:cNvSpPr/>
            <p:nvPr/>
          </p:nvSpPr>
          <p:spPr>
            <a:xfrm>
              <a:off x="12440447" y="-2384097"/>
              <a:ext cx="22734" cy="55844"/>
            </a:xfrm>
            <a:custGeom>
              <a:avLst/>
              <a:gdLst>
                <a:gd name="connsiteX0" fmla="*/ 5324 w 22734"/>
                <a:gd name="connsiteY0" fmla="*/ 54582 h 55844"/>
                <a:gd name="connsiteX1" fmla="*/ -175 w 22734"/>
                <a:gd name="connsiteY1" fmla="*/ 44877 h 55844"/>
                <a:gd name="connsiteX2" fmla="*/ 3626 w 22734"/>
                <a:gd name="connsiteY2" fmla="*/ 8240 h 55844"/>
                <a:gd name="connsiteX3" fmla="*/ 13614 w 22734"/>
                <a:gd name="connsiteY3" fmla="*/ -151 h 55844"/>
                <a:gd name="connsiteX4" fmla="*/ 13816 w 22734"/>
                <a:gd name="connsiteY4" fmla="*/ -130 h 55844"/>
                <a:gd name="connsiteX5" fmla="*/ 22470 w 22734"/>
                <a:gd name="connsiteY5" fmla="*/ 10100 h 55844"/>
                <a:gd name="connsiteX6" fmla="*/ 18426 w 22734"/>
                <a:gd name="connsiteY6" fmla="*/ 47465 h 55844"/>
                <a:gd name="connsiteX7" fmla="*/ 8236 w 22734"/>
                <a:gd name="connsiteY7" fmla="*/ 55601 h 55844"/>
                <a:gd name="connsiteX8" fmla="*/ 7872 w 22734"/>
                <a:gd name="connsiteY8" fmla="*/ 55553 h 55844"/>
                <a:gd name="connsiteX9" fmla="*/ 5324 w 22734"/>
                <a:gd name="connsiteY9" fmla="*/ 54582 h 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4" h="55844">
                  <a:moveTo>
                    <a:pt x="5324" y="54582"/>
                  </a:moveTo>
                  <a:cubicBezTo>
                    <a:pt x="1564" y="52896"/>
                    <a:pt x="-661" y="48965"/>
                    <a:pt x="-175" y="44877"/>
                  </a:cubicBezTo>
                  <a:cubicBezTo>
                    <a:pt x="1321" y="32746"/>
                    <a:pt x="2615" y="20372"/>
                    <a:pt x="3626" y="8240"/>
                  </a:cubicBezTo>
                  <a:cubicBezTo>
                    <a:pt x="4071" y="3165"/>
                    <a:pt x="8519" y="-591"/>
                    <a:pt x="13614" y="-151"/>
                  </a:cubicBezTo>
                  <a:cubicBezTo>
                    <a:pt x="13695" y="-147"/>
                    <a:pt x="13736" y="-138"/>
                    <a:pt x="13816" y="-130"/>
                  </a:cubicBezTo>
                  <a:cubicBezTo>
                    <a:pt x="18993" y="363"/>
                    <a:pt x="22834" y="4904"/>
                    <a:pt x="22470" y="10100"/>
                  </a:cubicBezTo>
                  <a:cubicBezTo>
                    <a:pt x="21459" y="22474"/>
                    <a:pt x="20125" y="35051"/>
                    <a:pt x="18426" y="47465"/>
                  </a:cubicBezTo>
                  <a:cubicBezTo>
                    <a:pt x="17860" y="52524"/>
                    <a:pt x="13290" y="56167"/>
                    <a:pt x="8236" y="55601"/>
                  </a:cubicBezTo>
                  <a:cubicBezTo>
                    <a:pt x="8115" y="55589"/>
                    <a:pt x="7994" y="55573"/>
                    <a:pt x="7872" y="55553"/>
                  </a:cubicBezTo>
                  <a:cubicBezTo>
                    <a:pt x="6983" y="55363"/>
                    <a:pt x="6134" y="55035"/>
                    <a:pt x="5324" y="545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467" name="任意多边形: 形状 466"/>
            <p:cNvSpPr/>
            <p:nvPr/>
          </p:nvSpPr>
          <p:spPr>
            <a:xfrm>
              <a:off x="12311992" y="-2824216"/>
              <a:ext cx="28170" cy="55926"/>
            </a:xfrm>
            <a:custGeom>
              <a:avLst/>
              <a:gdLst>
                <a:gd name="connsiteX0" fmla="*/ 9514 w 28170"/>
                <a:gd name="connsiteY0" fmla="*/ 48551 h 55926"/>
                <a:gd name="connsiteX1" fmla="*/ -29 w 28170"/>
                <a:gd name="connsiteY1" fmla="*/ 11348 h 55926"/>
                <a:gd name="connsiteX2" fmla="*/ 7169 w 28170"/>
                <a:gd name="connsiteY2" fmla="*/ 147 h 55926"/>
                <a:gd name="connsiteX3" fmla="*/ 27388 w 28170"/>
                <a:gd name="connsiteY3" fmla="*/ 43172 h 55926"/>
                <a:gd name="connsiteX4" fmla="*/ 21645 w 28170"/>
                <a:gd name="connsiteY4" fmla="*/ 55199 h 55926"/>
                <a:gd name="connsiteX5" fmla="*/ 9635 w 28170"/>
                <a:gd name="connsiteY5" fmla="*/ 49461 h 55926"/>
                <a:gd name="connsiteX6" fmla="*/ 9352 w 28170"/>
                <a:gd name="connsiteY6" fmla="*/ 48551 h 5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0" h="55926">
                  <a:moveTo>
                    <a:pt x="9514" y="48551"/>
                  </a:moveTo>
                  <a:cubicBezTo>
                    <a:pt x="5834" y="36419"/>
                    <a:pt x="2640" y="23843"/>
                    <a:pt x="-29" y="11348"/>
                  </a:cubicBezTo>
                  <a:cubicBezTo>
                    <a:pt x="-1121" y="6273"/>
                    <a:pt x="2114" y="1275"/>
                    <a:pt x="7169" y="147"/>
                  </a:cubicBezTo>
                  <a:cubicBezTo>
                    <a:pt x="19987" y="-2603"/>
                    <a:pt x="18168" y="11712"/>
                    <a:pt x="27388" y="43172"/>
                  </a:cubicBezTo>
                  <a:cubicBezTo>
                    <a:pt x="29126" y="48078"/>
                    <a:pt x="26538" y="53464"/>
                    <a:pt x="21645" y="55199"/>
                  </a:cubicBezTo>
                  <a:cubicBezTo>
                    <a:pt x="16752" y="56933"/>
                    <a:pt x="11374" y="54366"/>
                    <a:pt x="9635" y="49461"/>
                  </a:cubicBezTo>
                  <a:cubicBezTo>
                    <a:pt x="9514" y="49161"/>
                    <a:pt x="9433" y="48858"/>
                    <a:pt x="9352" y="48551"/>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468" name="任意多边形: 形状 467"/>
            <p:cNvSpPr/>
            <p:nvPr/>
          </p:nvSpPr>
          <p:spPr>
            <a:xfrm>
              <a:off x="12493987" y="-2538672"/>
              <a:ext cx="49428" cy="40438"/>
            </a:xfrm>
            <a:custGeom>
              <a:avLst/>
              <a:gdLst>
                <a:gd name="connsiteX0" fmla="*/ 34925 w 49428"/>
                <a:gd name="connsiteY0" fmla="*/ 38915 h 40438"/>
                <a:gd name="connsiteX1" fmla="*/ 3464 w 49428"/>
                <a:gd name="connsiteY1" fmla="*/ 16916 h 40438"/>
                <a:gd name="connsiteX2" fmla="*/ 1685 w 49428"/>
                <a:gd name="connsiteY2" fmla="*/ 3693 h 40438"/>
                <a:gd name="connsiteX3" fmla="*/ 45156 w 49428"/>
                <a:gd name="connsiteY3" fmla="*/ 23103 h 40438"/>
                <a:gd name="connsiteX4" fmla="*/ 47501 w 49428"/>
                <a:gd name="connsiteY4" fmla="*/ 36221 h 40438"/>
                <a:gd name="connsiteX5" fmla="*/ 34925 w 49428"/>
                <a:gd name="connsiteY5" fmla="*/ 38915 h 4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28" h="40438">
                  <a:moveTo>
                    <a:pt x="34925" y="38915"/>
                  </a:moveTo>
                  <a:cubicBezTo>
                    <a:pt x="24209" y="32000"/>
                    <a:pt x="13614" y="24600"/>
                    <a:pt x="3464" y="16916"/>
                  </a:cubicBezTo>
                  <a:cubicBezTo>
                    <a:pt x="-661" y="13746"/>
                    <a:pt x="-1469" y="7842"/>
                    <a:pt x="1685" y="3693"/>
                  </a:cubicBezTo>
                  <a:cubicBezTo>
                    <a:pt x="9772" y="-6740"/>
                    <a:pt x="17496" y="5270"/>
                    <a:pt x="45156" y="23103"/>
                  </a:cubicBezTo>
                  <a:cubicBezTo>
                    <a:pt x="49442" y="26080"/>
                    <a:pt x="50453" y="31955"/>
                    <a:pt x="47501" y="36221"/>
                  </a:cubicBezTo>
                  <a:cubicBezTo>
                    <a:pt x="44670" y="40281"/>
                    <a:pt x="39171" y="41454"/>
                    <a:pt x="34925" y="3891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469" name="任意多边形: 形状 468"/>
            <p:cNvSpPr/>
            <p:nvPr/>
          </p:nvSpPr>
          <p:spPr>
            <a:xfrm>
              <a:off x="12442431" y="-2423126"/>
              <a:ext cx="201789" cy="191130"/>
            </a:xfrm>
            <a:custGeom>
              <a:avLst/>
              <a:gdLst>
                <a:gd name="connsiteX0" fmla="*/ 201526 w 201789"/>
                <a:gd name="connsiteY0" fmla="*/ 44884 h 191130"/>
                <a:gd name="connsiteX1" fmla="*/ 188990 w 201789"/>
                <a:gd name="connsiteY1" fmla="*/ 33561 h 191130"/>
                <a:gd name="connsiteX2" fmla="*/ 201526 w 201789"/>
                <a:gd name="connsiteY2" fmla="*/ 19287 h 191130"/>
                <a:gd name="connsiteX3" fmla="*/ 98531 w 201789"/>
                <a:gd name="connsiteY3" fmla="*/ 1049 h 191130"/>
                <a:gd name="connsiteX4" fmla="*/ -218 w 201789"/>
                <a:gd name="connsiteY4" fmla="*/ 35543 h 191130"/>
                <a:gd name="connsiteX5" fmla="*/ 12277 w 201789"/>
                <a:gd name="connsiteY5" fmla="*/ 46825 h 191130"/>
                <a:gd name="connsiteX6" fmla="*/ -218 w 201789"/>
                <a:gd name="connsiteY6" fmla="*/ 61140 h 191130"/>
                <a:gd name="connsiteX7" fmla="*/ 12277 w 201789"/>
                <a:gd name="connsiteY7" fmla="*/ 72422 h 191130"/>
                <a:gd name="connsiteX8" fmla="*/ -218 w 201789"/>
                <a:gd name="connsiteY8" fmla="*/ 86737 h 191130"/>
                <a:gd name="connsiteX9" fmla="*/ 12277 w 201789"/>
                <a:gd name="connsiteY9" fmla="*/ 98019 h 191130"/>
                <a:gd name="connsiteX10" fmla="*/ -218 w 201789"/>
                <a:gd name="connsiteY10" fmla="*/ 112334 h 191130"/>
                <a:gd name="connsiteX11" fmla="*/ 24651 w 201789"/>
                <a:gd name="connsiteY11" fmla="*/ 127336 h 191130"/>
                <a:gd name="connsiteX12" fmla="*/ 25055 w 201789"/>
                <a:gd name="connsiteY12" fmla="*/ 143067 h 191130"/>
                <a:gd name="connsiteX13" fmla="*/ 97317 w 201789"/>
                <a:gd name="connsiteY13" fmla="*/ 190945 h 191130"/>
                <a:gd name="connsiteX14" fmla="*/ 172168 w 201789"/>
                <a:gd name="connsiteY14" fmla="*/ 135343 h 191130"/>
                <a:gd name="connsiteX15" fmla="*/ 171400 w 201789"/>
                <a:gd name="connsiteY15" fmla="*/ 117793 h 191130"/>
                <a:gd name="connsiteX16" fmla="*/ 201526 w 201789"/>
                <a:gd name="connsiteY16" fmla="*/ 96078 h 191130"/>
                <a:gd name="connsiteX17" fmla="*/ 188990 w 201789"/>
                <a:gd name="connsiteY17" fmla="*/ 84755 h 191130"/>
                <a:gd name="connsiteX18" fmla="*/ 201526 w 201789"/>
                <a:gd name="connsiteY18" fmla="*/ 70481 h 191130"/>
                <a:gd name="connsiteX19" fmla="*/ 188990 w 201789"/>
                <a:gd name="connsiteY19" fmla="*/ 59158 h 191130"/>
                <a:gd name="connsiteX20" fmla="*/ 201526 w 201789"/>
                <a:gd name="connsiteY20" fmla="*/ 44884 h 19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1789" h="191130">
                  <a:moveTo>
                    <a:pt x="201526" y="44884"/>
                  </a:moveTo>
                  <a:cubicBezTo>
                    <a:pt x="201162" y="40435"/>
                    <a:pt x="196633" y="36796"/>
                    <a:pt x="188990" y="33561"/>
                  </a:cubicBezTo>
                  <a:cubicBezTo>
                    <a:pt x="197320" y="28992"/>
                    <a:pt x="201890" y="24099"/>
                    <a:pt x="201526" y="19287"/>
                  </a:cubicBezTo>
                  <a:cubicBezTo>
                    <a:pt x="200353" y="4688"/>
                    <a:pt x="154214" y="-3440"/>
                    <a:pt x="98531" y="1049"/>
                  </a:cubicBezTo>
                  <a:cubicBezTo>
                    <a:pt x="42848" y="5538"/>
                    <a:pt x="-1391" y="20985"/>
                    <a:pt x="-218" y="35543"/>
                  </a:cubicBezTo>
                  <a:cubicBezTo>
                    <a:pt x="146" y="39950"/>
                    <a:pt x="4634" y="43630"/>
                    <a:pt x="12277" y="46825"/>
                  </a:cubicBezTo>
                  <a:cubicBezTo>
                    <a:pt x="4190" y="51394"/>
                    <a:pt x="-583" y="56328"/>
                    <a:pt x="-218" y="61140"/>
                  </a:cubicBezTo>
                  <a:cubicBezTo>
                    <a:pt x="146" y="65952"/>
                    <a:pt x="4634" y="69227"/>
                    <a:pt x="12277" y="72422"/>
                  </a:cubicBezTo>
                  <a:cubicBezTo>
                    <a:pt x="4190" y="76991"/>
                    <a:pt x="-583" y="81925"/>
                    <a:pt x="-218" y="86737"/>
                  </a:cubicBezTo>
                  <a:cubicBezTo>
                    <a:pt x="146" y="91549"/>
                    <a:pt x="4634" y="94824"/>
                    <a:pt x="12277" y="98019"/>
                  </a:cubicBezTo>
                  <a:cubicBezTo>
                    <a:pt x="4190" y="102629"/>
                    <a:pt x="-583" y="107522"/>
                    <a:pt x="-218" y="112334"/>
                  </a:cubicBezTo>
                  <a:cubicBezTo>
                    <a:pt x="307" y="118764"/>
                    <a:pt x="9608" y="123940"/>
                    <a:pt x="24651" y="127336"/>
                  </a:cubicBezTo>
                  <a:cubicBezTo>
                    <a:pt x="24489" y="132585"/>
                    <a:pt x="24610" y="137834"/>
                    <a:pt x="25055" y="143067"/>
                  </a:cubicBezTo>
                  <a:cubicBezTo>
                    <a:pt x="27239" y="169917"/>
                    <a:pt x="57406" y="190945"/>
                    <a:pt x="97317" y="190945"/>
                  </a:cubicBezTo>
                  <a:cubicBezTo>
                    <a:pt x="137230" y="190945"/>
                    <a:pt x="171764" y="162275"/>
                    <a:pt x="172168" y="135343"/>
                  </a:cubicBezTo>
                  <a:cubicBezTo>
                    <a:pt x="172249" y="129484"/>
                    <a:pt x="172007" y="123620"/>
                    <a:pt x="171400" y="117793"/>
                  </a:cubicBezTo>
                  <a:cubicBezTo>
                    <a:pt x="190486" y="111404"/>
                    <a:pt x="202133" y="103599"/>
                    <a:pt x="201526" y="96078"/>
                  </a:cubicBezTo>
                  <a:cubicBezTo>
                    <a:pt x="201162" y="91630"/>
                    <a:pt x="196633" y="87990"/>
                    <a:pt x="188990" y="84755"/>
                  </a:cubicBezTo>
                  <a:cubicBezTo>
                    <a:pt x="197320" y="80186"/>
                    <a:pt x="201890" y="75293"/>
                    <a:pt x="201526" y="70481"/>
                  </a:cubicBezTo>
                  <a:cubicBezTo>
                    <a:pt x="201162" y="65669"/>
                    <a:pt x="196633" y="62393"/>
                    <a:pt x="188990" y="59158"/>
                  </a:cubicBezTo>
                  <a:cubicBezTo>
                    <a:pt x="197320" y="54589"/>
                    <a:pt x="201890" y="49696"/>
                    <a:pt x="201526" y="44884"/>
                  </a:cubicBezTo>
                  <a:close/>
                </a:path>
              </a:pathLst>
            </a:custGeom>
            <a:gradFill>
              <a:gsLst>
                <a:gs pos="0">
                  <a:schemeClr val="accent4">
                    <a:lumMod val="90000"/>
                    <a:lumOff val="10000"/>
                  </a:schemeClr>
                </a:gs>
                <a:gs pos="70000">
                  <a:schemeClr val="accent4"/>
                </a:gs>
              </a:gsLst>
              <a:lin ang="591677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0" name="任意多边形: 形状 469"/>
            <p:cNvSpPr/>
            <p:nvPr/>
          </p:nvSpPr>
          <p:spPr>
            <a:xfrm>
              <a:off x="12470135" y="-2304430"/>
              <a:ext cx="138650" cy="14660"/>
            </a:xfrm>
            <a:custGeom>
              <a:avLst/>
              <a:gdLst>
                <a:gd name="connsiteX0" fmla="*/ 45028 w 138650"/>
                <a:gd name="connsiteY0" fmla="*/ 14463 h 14660"/>
                <a:gd name="connsiteX1" fmla="*/ 869 w 138650"/>
                <a:gd name="connsiteY1" fmla="*/ 10824 h 14660"/>
                <a:gd name="connsiteX2" fmla="*/ -223 w 138650"/>
                <a:gd name="connsiteY2" fmla="*/ 9247 h 14660"/>
                <a:gd name="connsiteX3" fmla="*/ 1355 w 138650"/>
                <a:gd name="connsiteY3" fmla="*/ 8196 h 14660"/>
                <a:gd name="connsiteX4" fmla="*/ 74952 w 138650"/>
                <a:gd name="connsiteY4" fmla="*/ 10541 h 14660"/>
                <a:gd name="connsiteX5" fmla="*/ 136700 w 138650"/>
                <a:gd name="connsiteY5" fmla="*/ -135 h 14660"/>
                <a:gd name="connsiteX6" fmla="*/ 138358 w 138650"/>
                <a:gd name="connsiteY6" fmla="*/ 795 h 14660"/>
                <a:gd name="connsiteX7" fmla="*/ 137428 w 138650"/>
                <a:gd name="connsiteY7" fmla="*/ 2453 h 14660"/>
                <a:gd name="connsiteX8" fmla="*/ 75194 w 138650"/>
                <a:gd name="connsiteY8" fmla="*/ 13210 h 14660"/>
                <a:gd name="connsiteX9" fmla="*/ 45028 w 138650"/>
                <a:gd name="connsiteY9" fmla="*/ 14463 h 1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650" h="14660">
                  <a:moveTo>
                    <a:pt x="45028" y="14463"/>
                  </a:moveTo>
                  <a:cubicBezTo>
                    <a:pt x="30227" y="14609"/>
                    <a:pt x="15427" y="13392"/>
                    <a:pt x="869" y="10824"/>
                  </a:cubicBezTo>
                  <a:cubicBezTo>
                    <a:pt x="142" y="10682"/>
                    <a:pt x="-343" y="9983"/>
                    <a:pt x="-223" y="9247"/>
                  </a:cubicBezTo>
                  <a:cubicBezTo>
                    <a:pt x="-61" y="8543"/>
                    <a:pt x="627" y="8090"/>
                    <a:pt x="1355" y="8196"/>
                  </a:cubicBezTo>
                  <a:cubicBezTo>
                    <a:pt x="25699" y="12118"/>
                    <a:pt x="50406" y="12907"/>
                    <a:pt x="74952" y="10541"/>
                  </a:cubicBezTo>
                  <a:cubicBezTo>
                    <a:pt x="95817" y="9033"/>
                    <a:pt x="116522" y="5458"/>
                    <a:pt x="136700" y="-135"/>
                  </a:cubicBezTo>
                  <a:cubicBezTo>
                    <a:pt x="137428" y="-337"/>
                    <a:pt x="138156" y="80"/>
                    <a:pt x="138358" y="795"/>
                  </a:cubicBezTo>
                  <a:cubicBezTo>
                    <a:pt x="138560" y="1511"/>
                    <a:pt x="138156" y="2251"/>
                    <a:pt x="137428" y="2453"/>
                  </a:cubicBezTo>
                  <a:cubicBezTo>
                    <a:pt x="117087" y="8086"/>
                    <a:pt x="96262" y="11689"/>
                    <a:pt x="75194" y="13210"/>
                  </a:cubicBezTo>
                  <a:cubicBezTo>
                    <a:pt x="64802" y="14019"/>
                    <a:pt x="54692" y="14463"/>
                    <a:pt x="45028" y="14463"/>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1" name="任意多边形: 形状 470"/>
            <p:cNvSpPr/>
            <p:nvPr/>
          </p:nvSpPr>
          <p:spPr>
            <a:xfrm>
              <a:off x="12460477" y="-2337100"/>
              <a:ext cx="167614" cy="21651"/>
            </a:xfrm>
            <a:custGeom>
              <a:avLst/>
              <a:gdLst>
                <a:gd name="connsiteX0" fmla="*/ 54968 w 167614"/>
                <a:gd name="connsiteY0" fmla="*/ 21415 h 21651"/>
                <a:gd name="connsiteX1" fmla="*/ 741 w 167614"/>
                <a:gd name="connsiteY1" fmla="*/ 15551 h 21651"/>
                <a:gd name="connsiteX2" fmla="*/ -189 w 167614"/>
                <a:gd name="connsiteY2" fmla="*/ 13914 h 21651"/>
                <a:gd name="connsiteX3" fmla="*/ -189 w 167614"/>
                <a:gd name="connsiteY3" fmla="*/ 13894 h 21651"/>
                <a:gd name="connsiteX4" fmla="*/ 1469 w 167614"/>
                <a:gd name="connsiteY4" fmla="*/ 12959 h 21651"/>
                <a:gd name="connsiteX5" fmla="*/ 1469 w 167614"/>
                <a:gd name="connsiteY5" fmla="*/ 12963 h 21651"/>
                <a:gd name="connsiteX6" fmla="*/ 84609 w 167614"/>
                <a:gd name="connsiteY6" fmla="*/ 17533 h 21651"/>
                <a:gd name="connsiteX7" fmla="*/ 165485 w 167614"/>
                <a:gd name="connsiteY7" fmla="*/ -58 h 21651"/>
                <a:gd name="connsiteX8" fmla="*/ 167264 w 167614"/>
                <a:gd name="connsiteY8" fmla="*/ 581 h 21651"/>
                <a:gd name="connsiteX9" fmla="*/ 167264 w 167614"/>
                <a:gd name="connsiteY9" fmla="*/ 590 h 21651"/>
                <a:gd name="connsiteX10" fmla="*/ 166617 w 167614"/>
                <a:gd name="connsiteY10" fmla="*/ 2369 h 21651"/>
                <a:gd name="connsiteX11" fmla="*/ 84852 w 167614"/>
                <a:gd name="connsiteY11" fmla="*/ 20202 h 21651"/>
                <a:gd name="connsiteX12" fmla="*/ 54968 w 167614"/>
                <a:gd name="connsiteY12" fmla="*/ 21415 h 2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14" h="21651">
                  <a:moveTo>
                    <a:pt x="54968" y="21415"/>
                  </a:moveTo>
                  <a:cubicBezTo>
                    <a:pt x="36730" y="21815"/>
                    <a:pt x="18494" y="19846"/>
                    <a:pt x="741" y="15551"/>
                  </a:cubicBezTo>
                  <a:cubicBezTo>
                    <a:pt x="13" y="15357"/>
                    <a:pt x="-391" y="14621"/>
                    <a:pt x="-189" y="13914"/>
                  </a:cubicBezTo>
                  <a:cubicBezTo>
                    <a:pt x="-189" y="13906"/>
                    <a:pt x="-189" y="13902"/>
                    <a:pt x="-189" y="13894"/>
                  </a:cubicBezTo>
                  <a:cubicBezTo>
                    <a:pt x="13" y="13182"/>
                    <a:pt x="741" y="12765"/>
                    <a:pt x="1469" y="12959"/>
                  </a:cubicBezTo>
                  <a:cubicBezTo>
                    <a:pt x="1469" y="12959"/>
                    <a:pt x="1469" y="12963"/>
                    <a:pt x="1469" y="12963"/>
                  </a:cubicBezTo>
                  <a:cubicBezTo>
                    <a:pt x="20757" y="18463"/>
                    <a:pt x="51855" y="20161"/>
                    <a:pt x="84609" y="17533"/>
                  </a:cubicBezTo>
                  <a:cubicBezTo>
                    <a:pt x="117364" y="14905"/>
                    <a:pt x="147247" y="8313"/>
                    <a:pt x="165485" y="-58"/>
                  </a:cubicBezTo>
                  <a:cubicBezTo>
                    <a:pt x="166131" y="-373"/>
                    <a:pt x="166941" y="-86"/>
                    <a:pt x="167264" y="581"/>
                  </a:cubicBezTo>
                  <a:cubicBezTo>
                    <a:pt x="167264" y="585"/>
                    <a:pt x="167264" y="585"/>
                    <a:pt x="167264" y="590"/>
                  </a:cubicBezTo>
                  <a:cubicBezTo>
                    <a:pt x="167547" y="1261"/>
                    <a:pt x="167264" y="2029"/>
                    <a:pt x="166617" y="2369"/>
                  </a:cubicBezTo>
                  <a:cubicBezTo>
                    <a:pt x="148096" y="10901"/>
                    <a:pt x="117526" y="17533"/>
                    <a:pt x="84852" y="20202"/>
                  </a:cubicBezTo>
                  <a:cubicBezTo>
                    <a:pt x="74621" y="21092"/>
                    <a:pt x="64592" y="21415"/>
                    <a:pt x="54968" y="21415"/>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2" name="任意多边形: 形状 471"/>
            <p:cNvSpPr/>
            <p:nvPr/>
          </p:nvSpPr>
          <p:spPr>
            <a:xfrm>
              <a:off x="12457304" y="-2362616"/>
              <a:ext cx="170787" cy="21600"/>
            </a:xfrm>
            <a:custGeom>
              <a:avLst/>
              <a:gdLst>
                <a:gd name="connsiteX0" fmla="*/ 57859 w 170787"/>
                <a:gd name="connsiteY0" fmla="*/ 21415 h 21600"/>
                <a:gd name="connsiteX1" fmla="*/ 679 w 170787"/>
                <a:gd name="connsiteY1" fmla="*/ 14540 h 21600"/>
                <a:gd name="connsiteX2" fmla="*/ -170 w 170787"/>
                <a:gd name="connsiteY2" fmla="*/ 12858 h 21600"/>
                <a:gd name="connsiteX3" fmla="*/ -170 w 170787"/>
                <a:gd name="connsiteY3" fmla="*/ 12842 h 21600"/>
                <a:gd name="connsiteX4" fmla="*/ 1528 w 170787"/>
                <a:gd name="connsiteY4" fmla="*/ 11993 h 21600"/>
                <a:gd name="connsiteX5" fmla="*/ 87782 w 170787"/>
                <a:gd name="connsiteY5" fmla="*/ 17533 h 21600"/>
                <a:gd name="connsiteX6" fmla="*/ 168658 w 170787"/>
                <a:gd name="connsiteY6" fmla="*/ -57 h 21600"/>
                <a:gd name="connsiteX7" fmla="*/ 170437 w 170787"/>
                <a:gd name="connsiteY7" fmla="*/ 581 h 21600"/>
                <a:gd name="connsiteX8" fmla="*/ 170437 w 170787"/>
                <a:gd name="connsiteY8" fmla="*/ 590 h 21600"/>
                <a:gd name="connsiteX9" fmla="*/ 169790 w 170787"/>
                <a:gd name="connsiteY9" fmla="*/ 2369 h 21600"/>
                <a:gd name="connsiteX10" fmla="*/ 88025 w 170787"/>
                <a:gd name="connsiteY10" fmla="*/ 20202 h 21600"/>
                <a:gd name="connsiteX11" fmla="*/ 57859 w 170787"/>
                <a:gd name="connsiteY11" fmla="*/ 21415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787" h="21600">
                  <a:moveTo>
                    <a:pt x="57859" y="21415"/>
                  </a:moveTo>
                  <a:cubicBezTo>
                    <a:pt x="34688" y="21415"/>
                    <a:pt x="14347" y="19070"/>
                    <a:pt x="679" y="14540"/>
                  </a:cubicBezTo>
                  <a:cubicBezTo>
                    <a:pt x="-8" y="14310"/>
                    <a:pt x="-413" y="13558"/>
                    <a:pt x="-170" y="12858"/>
                  </a:cubicBezTo>
                  <a:cubicBezTo>
                    <a:pt x="-170" y="12854"/>
                    <a:pt x="-170" y="12846"/>
                    <a:pt x="-170" y="12842"/>
                  </a:cubicBezTo>
                  <a:cubicBezTo>
                    <a:pt x="73" y="12151"/>
                    <a:pt x="841" y="11779"/>
                    <a:pt x="1528" y="11993"/>
                  </a:cubicBezTo>
                  <a:cubicBezTo>
                    <a:pt x="20535" y="18261"/>
                    <a:pt x="52804" y="20323"/>
                    <a:pt x="87782" y="17533"/>
                  </a:cubicBezTo>
                  <a:cubicBezTo>
                    <a:pt x="120132" y="14904"/>
                    <a:pt x="150420" y="8313"/>
                    <a:pt x="168658" y="-57"/>
                  </a:cubicBezTo>
                  <a:cubicBezTo>
                    <a:pt x="169304" y="-373"/>
                    <a:pt x="170114" y="-86"/>
                    <a:pt x="170437" y="581"/>
                  </a:cubicBezTo>
                  <a:cubicBezTo>
                    <a:pt x="170437" y="585"/>
                    <a:pt x="170437" y="585"/>
                    <a:pt x="170437" y="590"/>
                  </a:cubicBezTo>
                  <a:cubicBezTo>
                    <a:pt x="170720" y="1261"/>
                    <a:pt x="170437" y="2029"/>
                    <a:pt x="169790" y="2369"/>
                  </a:cubicBezTo>
                  <a:cubicBezTo>
                    <a:pt x="151269" y="10901"/>
                    <a:pt x="120699" y="17533"/>
                    <a:pt x="88025" y="20202"/>
                  </a:cubicBezTo>
                  <a:cubicBezTo>
                    <a:pt x="77632" y="21011"/>
                    <a:pt x="67523" y="21415"/>
                    <a:pt x="57859" y="21415"/>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3" name="任意多边形: 形状 472"/>
            <p:cNvSpPr/>
            <p:nvPr/>
          </p:nvSpPr>
          <p:spPr>
            <a:xfrm>
              <a:off x="12466373" y="-2388029"/>
              <a:ext cx="161308" cy="21437"/>
            </a:xfrm>
            <a:custGeom>
              <a:avLst/>
              <a:gdLst>
                <a:gd name="connsiteX0" fmla="*/ 48992 w 161308"/>
                <a:gd name="connsiteY0" fmla="*/ 21230 h 21437"/>
                <a:gd name="connsiteX1" fmla="*/ 830 w 161308"/>
                <a:gd name="connsiteY1" fmla="*/ 16863 h 21437"/>
                <a:gd name="connsiteX2" fmla="*/ -221 w 161308"/>
                <a:gd name="connsiteY2" fmla="*/ 15246 h 21437"/>
                <a:gd name="connsiteX3" fmla="*/ 1356 w 161308"/>
                <a:gd name="connsiteY3" fmla="*/ 14226 h 21437"/>
                <a:gd name="connsiteX4" fmla="*/ 1397 w 161308"/>
                <a:gd name="connsiteY4" fmla="*/ 14235 h 21437"/>
                <a:gd name="connsiteX5" fmla="*/ 78714 w 161308"/>
                <a:gd name="connsiteY5" fmla="*/ 17348 h 21437"/>
                <a:gd name="connsiteX6" fmla="*/ 159185 w 161308"/>
                <a:gd name="connsiteY6" fmla="*/ -80 h 21437"/>
                <a:gd name="connsiteX7" fmla="*/ 160924 w 161308"/>
                <a:gd name="connsiteY7" fmla="*/ 607 h 21437"/>
                <a:gd name="connsiteX8" fmla="*/ 160398 w 161308"/>
                <a:gd name="connsiteY8" fmla="*/ 2297 h 21437"/>
                <a:gd name="connsiteX9" fmla="*/ 160276 w 161308"/>
                <a:gd name="connsiteY9" fmla="*/ 2346 h 21437"/>
                <a:gd name="connsiteX10" fmla="*/ 78956 w 161308"/>
                <a:gd name="connsiteY10" fmla="*/ 20017 h 21437"/>
                <a:gd name="connsiteX11" fmla="*/ 48992 w 161308"/>
                <a:gd name="connsiteY11" fmla="*/ 21230 h 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08" h="21437">
                  <a:moveTo>
                    <a:pt x="48992" y="21230"/>
                  </a:moveTo>
                  <a:cubicBezTo>
                    <a:pt x="32817" y="21453"/>
                    <a:pt x="16682" y="19989"/>
                    <a:pt x="830" y="16863"/>
                  </a:cubicBezTo>
                  <a:cubicBezTo>
                    <a:pt x="103" y="16685"/>
                    <a:pt x="-343" y="15978"/>
                    <a:pt x="-221" y="15246"/>
                  </a:cubicBezTo>
                  <a:cubicBezTo>
                    <a:pt x="-59" y="14526"/>
                    <a:pt x="668" y="14069"/>
                    <a:pt x="1356" y="14226"/>
                  </a:cubicBezTo>
                  <a:cubicBezTo>
                    <a:pt x="1397" y="14231"/>
                    <a:pt x="1397" y="14231"/>
                    <a:pt x="1397" y="14235"/>
                  </a:cubicBezTo>
                  <a:cubicBezTo>
                    <a:pt x="20968" y="18602"/>
                    <a:pt x="49153" y="19734"/>
                    <a:pt x="78714" y="17348"/>
                  </a:cubicBezTo>
                  <a:cubicBezTo>
                    <a:pt x="111064" y="14760"/>
                    <a:pt x="140907" y="8250"/>
                    <a:pt x="159185" y="-80"/>
                  </a:cubicBezTo>
                  <a:cubicBezTo>
                    <a:pt x="159873" y="-363"/>
                    <a:pt x="160641" y="-56"/>
                    <a:pt x="160924" y="607"/>
                  </a:cubicBezTo>
                  <a:cubicBezTo>
                    <a:pt x="161247" y="1222"/>
                    <a:pt x="161005" y="1978"/>
                    <a:pt x="160398" y="2297"/>
                  </a:cubicBezTo>
                  <a:cubicBezTo>
                    <a:pt x="160357" y="2314"/>
                    <a:pt x="160317" y="2330"/>
                    <a:pt x="160276" y="2346"/>
                  </a:cubicBezTo>
                  <a:cubicBezTo>
                    <a:pt x="141756" y="10797"/>
                    <a:pt x="111347" y="17389"/>
                    <a:pt x="78956" y="20017"/>
                  </a:cubicBezTo>
                  <a:cubicBezTo>
                    <a:pt x="68685" y="20826"/>
                    <a:pt x="58616" y="21230"/>
                    <a:pt x="48992" y="21230"/>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4" name="任意多边形: 形状 473"/>
            <p:cNvSpPr/>
            <p:nvPr/>
          </p:nvSpPr>
          <p:spPr>
            <a:xfrm>
              <a:off x="12276817" y="-3058560"/>
              <a:ext cx="534611" cy="679410"/>
            </a:xfrm>
            <a:custGeom>
              <a:avLst/>
              <a:gdLst>
                <a:gd name="connsiteX0" fmla="*/ 127870 w 534611"/>
                <a:gd name="connsiteY0" fmla="*/ 551078 h 679410"/>
                <a:gd name="connsiteX1" fmla="*/ 94104 w 534611"/>
                <a:gd name="connsiteY1" fmla="*/ 485205 h 679410"/>
                <a:gd name="connsiteX2" fmla="*/ 207 w 534611"/>
                <a:gd name="connsiteY2" fmla="*/ 242578 h 679410"/>
                <a:gd name="connsiteX3" fmla="*/ 276721 w 534611"/>
                <a:gd name="connsiteY3" fmla="*/ 841 h 679410"/>
                <a:gd name="connsiteX4" fmla="*/ 533259 w 534611"/>
                <a:gd name="connsiteY4" fmla="*/ 270965 h 679410"/>
                <a:gd name="connsiteX5" fmla="*/ 429859 w 534611"/>
                <a:gd name="connsiteY5" fmla="*/ 482900 h 679410"/>
                <a:gd name="connsiteX6" fmla="*/ 376198 w 534611"/>
                <a:gd name="connsiteY6" fmla="*/ 577969 h 679410"/>
                <a:gd name="connsiteX7" fmla="*/ 267016 w 534611"/>
                <a:gd name="connsiteY7" fmla="*/ 679064 h 679410"/>
                <a:gd name="connsiteX8" fmla="*/ 127870 w 534611"/>
                <a:gd name="connsiteY8" fmla="*/ 551078 h 6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611" h="679410">
                  <a:moveTo>
                    <a:pt x="127870" y="551078"/>
                  </a:moveTo>
                  <a:cubicBezTo>
                    <a:pt x="121076" y="527111"/>
                    <a:pt x="109592" y="504724"/>
                    <a:pt x="94104" y="485205"/>
                  </a:cubicBezTo>
                  <a:cubicBezTo>
                    <a:pt x="60945" y="443433"/>
                    <a:pt x="6840" y="358432"/>
                    <a:pt x="207" y="242578"/>
                  </a:cubicBezTo>
                  <a:cubicBezTo>
                    <a:pt x="-9497" y="73872"/>
                    <a:pt x="140163" y="-10603"/>
                    <a:pt x="276721" y="841"/>
                  </a:cubicBezTo>
                  <a:cubicBezTo>
                    <a:pt x="413280" y="12285"/>
                    <a:pt x="548018" y="114067"/>
                    <a:pt x="533259" y="270965"/>
                  </a:cubicBezTo>
                  <a:cubicBezTo>
                    <a:pt x="524201" y="367571"/>
                    <a:pt x="470135" y="440804"/>
                    <a:pt x="429859" y="482900"/>
                  </a:cubicBezTo>
                  <a:cubicBezTo>
                    <a:pt x="404383" y="509674"/>
                    <a:pt x="385944" y="542335"/>
                    <a:pt x="376198" y="577969"/>
                  </a:cubicBezTo>
                  <a:cubicBezTo>
                    <a:pt x="364067" y="621561"/>
                    <a:pt x="335397" y="675910"/>
                    <a:pt x="267016" y="679064"/>
                  </a:cubicBezTo>
                  <a:cubicBezTo>
                    <a:pt x="178822" y="683350"/>
                    <a:pt x="142104" y="600938"/>
                    <a:pt x="127870" y="551078"/>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75" name="任意多边形: 形状 474"/>
            <p:cNvSpPr/>
            <p:nvPr/>
          </p:nvSpPr>
          <p:spPr>
            <a:xfrm>
              <a:off x="12566827" y="-2733513"/>
              <a:ext cx="58667" cy="325585"/>
            </a:xfrm>
            <a:custGeom>
              <a:avLst/>
              <a:gdLst>
                <a:gd name="connsiteX0" fmla="*/ -187 w 58667"/>
                <a:gd name="connsiteY0" fmla="*/ 320373 h 325585"/>
                <a:gd name="connsiteX1" fmla="*/ 47570 w 58667"/>
                <a:gd name="connsiteY1" fmla="*/ 9608 h 325585"/>
                <a:gd name="connsiteX2" fmla="*/ 54646 w 58667"/>
                <a:gd name="connsiteY2" fmla="*/ -16 h 325585"/>
                <a:gd name="connsiteX3" fmla="*/ 58124 w 58667"/>
                <a:gd name="connsiteY3" fmla="*/ 13612 h 325585"/>
                <a:gd name="connsiteX4" fmla="*/ 58124 w 58667"/>
                <a:gd name="connsiteY4" fmla="*/ 14137 h 325585"/>
                <a:gd name="connsiteX5" fmla="*/ 3654 w 58667"/>
                <a:gd name="connsiteY5" fmla="*/ 322031 h 325585"/>
                <a:gd name="connsiteX6" fmla="*/ 1026 w 58667"/>
                <a:gd name="connsiteY6" fmla="*/ 325306 h 325585"/>
                <a:gd name="connsiteX7" fmla="*/ -187 w 58667"/>
                <a:gd name="connsiteY7" fmla="*/ 320373 h 3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67" h="325585">
                  <a:moveTo>
                    <a:pt x="-187" y="320373"/>
                  </a:moveTo>
                  <a:lnTo>
                    <a:pt x="47570" y="9608"/>
                  </a:lnTo>
                  <a:cubicBezTo>
                    <a:pt x="48581" y="3179"/>
                    <a:pt x="51614" y="-1108"/>
                    <a:pt x="54646" y="-16"/>
                  </a:cubicBezTo>
                  <a:cubicBezTo>
                    <a:pt x="57679" y="1076"/>
                    <a:pt x="59094" y="7182"/>
                    <a:pt x="58124" y="13612"/>
                  </a:cubicBezTo>
                  <a:cubicBezTo>
                    <a:pt x="58124" y="13786"/>
                    <a:pt x="58124" y="13964"/>
                    <a:pt x="58124" y="14137"/>
                  </a:cubicBezTo>
                  <a:lnTo>
                    <a:pt x="3654" y="322031"/>
                  </a:lnTo>
                  <a:cubicBezTo>
                    <a:pt x="3249" y="324336"/>
                    <a:pt x="2077" y="325792"/>
                    <a:pt x="1026" y="325306"/>
                  </a:cubicBezTo>
                  <a:cubicBezTo>
                    <a:pt x="-26" y="324821"/>
                    <a:pt x="-390" y="322637"/>
                    <a:pt x="-187" y="320373"/>
                  </a:cubicBezTo>
                  <a:close/>
                </a:path>
              </a:pathLst>
            </a:custGeom>
            <a:gradFill>
              <a:gsLst>
                <a:gs pos="0">
                  <a:srgbClr val="E1473D"/>
                </a:gs>
                <a:gs pos="50000">
                  <a:srgbClr val="E5534B"/>
                </a:gs>
                <a:gs pos="100000">
                  <a:srgbClr val="E9605A"/>
                </a:gs>
              </a:gsLst>
              <a:lin ang="710010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6" name="任意多边形: 形状 475"/>
            <p:cNvSpPr/>
            <p:nvPr/>
          </p:nvSpPr>
          <p:spPr>
            <a:xfrm>
              <a:off x="12458770" y="-2731046"/>
              <a:ext cx="58618" cy="325585"/>
            </a:xfrm>
            <a:custGeom>
              <a:avLst/>
              <a:gdLst>
                <a:gd name="connsiteX0" fmla="*/ 58252 w 58618"/>
                <a:gd name="connsiteY0" fmla="*/ 320373 h 325585"/>
                <a:gd name="connsiteX1" fmla="*/ 10617 w 58618"/>
                <a:gd name="connsiteY1" fmla="*/ 9608 h 325585"/>
                <a:gd name="connsiteX2" fmla="*/ 3540 w 58618"/>
                <a:gd name="connsiteY2" fmla="*/ -16 h 325585"/>
                <a:gd name="connsiteX3" fmla="*/ 62 w 58618"/>
                <a:gd name="connsiteY3" fmla="*/ 13612 h 325585"/>
                <a:gd name="connsiteX4" fmla="*/ 62 w 58618"/>
                <a:gd name="connsiteY4" fmla="*/ 14137 h 325585"/>
                <a:gd name="connsiteX5" fmla="*/ 54492 w 58618"/>
                <a:gd name="connsiteY5" fmla="*/ 322031 h 325585"/>
                <a:gd name="connsiteX6" fmla="*/ 57120 w 58618"/>
                <a:gd name="connsiteY6" fmla="*/ 325306 h 325585"/>
                <a:gd name="connsiteX7" fmla="*/ 58252 w 58618"/>
                <a:gd name="connsiteY7" fmla="*/ 320373 h 3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8" h="325585">
                  <a:moveTo>
                    <a:pt x="58252" y="320373"/>
                  </a:moveTo>
                  <a:lnTo>
                    <a:pt x="10617" y="9608"/>
                  </a:lnTo>
                  <a:cubicBezTo>
                    <a:pt x="9606" y="3179"/>
                    <a:pt x="6573" y="-1108"/>
                    <a:pt x="3540" y="-16"/>
                  </a:cubicBezTo>
                  <a:cubicBezTo>
                    <a:pt x="507" y="1076"/>
                    <a:pt x="-909" y="7182"/>
                    <a:pt x="62" y="13612"/>
                  </a:cubicBezTo>
                  <a:cubicBezTo>
                    <a:pt x="62" y="13612"/>
                    <a:pt x="62" y="13976"/>
                    <a:pt x="62" y="14137"/>
                  </a:cubicBezTo>
                  <a:lnTo>
                    <a:pt x="54492" y="322031"/>
                  </a:lnTo>
                  <a:cubicBezTo>
                    <a:pt x="54896" y="324336"/>
                    <a:pt x="56069" y="325792"/>
                    <a:pt x="57120" y="325306"/>
                  </a:cubicBezTo>
                  <a:cubicBezTo>
                    <a:pt x="58171" y="324821"/>
                    <a:pt x="58617" y="322637"/>
                    <a:pt x="58252" y="320373"/>
                  </a:cubicBezTo>
                  <a:close/>
                </a:path>
              </a:pathLst>
            </a:custGeom>
            <a:gradFill>
              <a:gsLst>
                <a:gs pos="0">
                  <a:srgbClr val="E1473D"/>
                </a:gs>
                <a:gs pos="50000">
                  <a:srgbClr val="E5534B"/>
                </a:gs>
                <a:gs pos="100000">
                  <a:srgbClr val="E9605A"/>
                </a:gs>
              </a:gsLst>
              <a:lin ang="710010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477" name="任意多边形: 形状 476"/>
            <p:cNvSpPr/>
            <p:nvPr/>
          </p:nvSpPr>
          <p:spPr>
            <a:xfrm>
              <a:off x="12474345" y="-2787790"/>
              <a:ext cx="140470" cy="76211"/>
            </a:xfrm>
            <a:custGeom>
              <a:avLst/>
              <a:gdLst>
                <a:gd name="connsiteX0" fmla="*/ 139729 w 140470"/>
                <a:gd name="connsiteY0" fmla="*/ 37197 h 76211"/>
                <a:gd name="connsiteX1" fmla="*/ 133461 w 140470"/>
                <a:gd name="connsiteY1" fmla="*/ 35579 h 76211"/>
                <a:gd name="connsiteX2" fmla="*/ 106852 w 140470"/>
                <a:gd name="connsiteY2" fmla="*/ 47994 h 76211"/>
                <a:gd name="connsiteX3" fmla="*/ 97593 w 140470"/>
                <a:gd name="connsiteY3" fmla="*/ 21709 h 76211"/>
                <a:gd name="connsiteX4" fmla="*/ 94358 w 140470"/>
                <a:gd name="connsiteY4" fmla="*/ 18434 h 76211"/>
                <a:gd name="connsiteX5" fmla="*/ 86270 w 140470"/>
                <a:gd name="connsiteY5" fmla="*/ 20941 h 76211"/>
                <a:gd name="connsiteX6" fmla="*/ 86270 w 140470"/>
                <a:gd name="connsiteY6" fmla="*/ 20941 h 76211"/>
                <a:gd name="connsiteX7" fmla="*/ 64393 w 140470"/>
                <a:gd name="connsiteY7" fmla="*/ 60813 h 76211"/>
                <a:gd name="connsiteX8" fmla="*/ 44174 w 140470"/>
                <a:gd name="connsiteY8" fmla="*/ 4200 h 76211"/>
                <a:gd name="connsiteX9" fmla="*/ 44174 w 140470"/>
                <a:gd name="connsiteY9" fmla="*/ 4200 h 76211"/>
                <a:gd name="connsiteX10" fmla="*/ 41101 w 140470"/>
                <a:gd name="connsiteY10" fmla="*/ 762 h 76211"/>
                <a:gd name="connsiteX11" fmla="*/ 31072 w 140470"/>
                <a:gd name="connsiteY11" fmla="*/ 2744 h 76211"/>
                <a:gd name="connsiteX12" fmla="*/ 461 w 140470"/>
                <a:gd name="connsiteY12" fmla="*/ 44840 h 76211"/>
                <a:gd name="connsiteX13" fmla="*/ 1229 w 140470"/>
                <a:gd name="connsiteY13" fmla="*/ 49927 h 76211"/>
                <a:gd name="connsiteX14" fmla="*/ 1553 w 140470"/>
                <a:gd name="connsiteY14" fmla="*/ 50137 h 76211"/>
                <a:gd name="connsiteX15" fmla="*/ 8063 w 140470"/>
                <a:gd name="connsiteY15" fmla="*/ 49450 h 76211"/>
                <a:gd name="connsiteX16" fmla="*/ 34994 w 140470"/>
                <a:gd name="connsiteY16" fmla="*/ 19404 h 76211"/>
                <a:gd name="connsiteX17" fmla="*/ 59257 w 140470"/>
                <a:gd name="connsiteY17" fmla="*/ 73429 h 76211"/>
                <a:gd name="connsiteX18" fmla="*/ 59257 w 140470"/>
                <a:gd name="connsiteY18" fmla="*/ 73429 h 76211"/>
                <a:gd name="connsiteX19" fmla="*/ 61400 w 140470"/>
                <a:gd name="connsiteY19" fmla="*/ 75532 h 76211"/>
                <a:gd name="connsiteX20" fmla="*/ 67749 w 140470"/>
                <a:gd name="connsiteY20" fmla="*/ 73874 h 76211"/>
                <a:gd name="connsiteX21" fmla="*/ 91123 w 140470"/>
                <a:gd name="connsiteY21" fmla="*/ 36307 h 76211"/>
                <a:gd name="connsiteX22" fmla="*/ 99938 w 140470"/>
                <a:gd name="connsiteY22" fmla="*/ 55313 h 76211"/>
                <a:gd name="connsiteX23" fmla="*/ 99938 w 140470"/>
                <a:gd name="connsiteY23" fmla="*/ 55313 h 76211"/>
                <a:gd name="connsiteX24" fmla="*/ 99938 w 140470"/>
                <a:gd name="connsiteY24" fmla="*/ 55717 h 76211"/>
                <a:gd name="connsiteX25" fmla="*/ 106206 w 140470"/>
                <a:gd name="connsiteY25" fmla="*/ 57375 h 76211"/>
                <a:gd name="connsiteX26" fmla="*/ 137788 w 140470"/>
                <a:gd name="connsiteY26" fmla="*/ 42616 h 76211"/>
                <a:gd name="connsiteX27" fmla="*/ 139972 w 140470"/>
                <a:gd name="connsiteY27" fmla="*/ 37702 h 76211"/>
                <a:gd name="connsiteX28" fmla="*/ 139729 w 140470"/>
                <a:gd name="connsiteY28" fmla="*/ 37197 h 7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70" h="76211">
                  <a:moveTo>
                    <a:pt x="139729" y="37197"/>
                  </a:moveTo>
                  <a:cubicBezTo>
                    <a:pt x="138313" y="35199"/>
                    <a:pt x="135685" y="34516"/>
                    <a:pt x="133461" y="35579"/>
                  </a:cubicBezTo>
                  <a:lnTo>
                    <a:pt x="106852" y="47994"/>
                  </a:lnTo>
                  <a:lnTo>
                    <a:pt x="97593" y="21709"/>
                  </a:lnTo>
                  <a:cubicBezTo>
                    <a:pt x="97026" y="20213"/>
                    <a:pt x="95854" y="19024"/>
                    <a:pt x="94358" y="18434"/>
                  </a:cubicBezTo>
                  <a:cubicBezTo>
                    <a:pt x="91406" y="17200"/>
                    <a:pt x="88009" y="18256"/>
                    <a:pt x="86270" y="20941"/>
                  </a:cubicBezTo>
                  <a:lnTo>
                    <a:pt x="86270" y="20941"/>
                  </a:lnTo>
                  <a:lnTo>
                    <a:pt x="64393" y="60813"/>
                  </a:lnTo>
                  <a:lnTo>
                    <a:pt x="44174" y="4200"/>
                  </a:lnTo>
                  <a:lnTo>
                    <a:pt x="44174" y="4200"/>
                  </a:lnTo>
                  <a:cubicBezTo>
                    <a:pt x="43608" y="2707"/>
                    <a:pt x="42516" y="1478"/>
                    <a:pt x="41101" y="762"/>
                  </a:cubicBezTo>
                  <a:cubicBezTo>
                    <a:pt x="37704" y="-1041"/>
                    <a:pt x="33539" y="-212"/>
                    <a:pt x="31072" y="2744"/>
                  </a:cubicBezTo>
                  <a:lnTo>
                    <a:pt x="461" y="44840"/>
                  </a:lnTo>
                  <a:cubicBezTo>
                    <a:pt x="-712" y="46457"/>
                    <a:pt x="-389" y="48738"/>
                    <a:pt x="1229" y="49927"/>
                  </a:cubicBezTo>
                  <a:cubicBezTo>
                    <a:pt x="1351" y="50004"/>
                    <a:pt x="1432" y="50072"/>
                    <a:pt x="1553" y="50137"/>
                  </a:cubicBezTo>
                  <a:cubicBezTo>
                    <a:pt x="3616" y="51500"/>
                    <a:pt x="6325" y="51213"/>
                    <a:pt x="8063" y="49450"/>
                  </a:cubicBezTo>
                  <a:lnTo>
                    <a:pt x="34994" y="19404"/>
                  </a:lnTo>
                  <a:lnTo>
                    <a:pt x="59257" y="73429"/>
                  </a:lnTo>
                  <a:lnTo>
                    <a:pt x="59257" y="73429"/>
                  </a:lnTo>
                  <a:cubicBezTo>
                    <a:pt x="59702" y="74363"/>
                    <a:pt x="60470" y="75111"/>
                    <a:pt x="61400" y="75532"/>
                  </a:cubicBezTo>
                  <a:cubicBezTo>
                    <a:pt x="63625" y="76595"/>
                    <a:pt x="66334" y="75896"/>
                    <a:pt x="67749" y="73874"/>
                  </a:cubicBezTo>
                  <a:lnTo>
                    <a:pt x="91123" y="36307"/>
                  </a:lnTo>
                  <a:lnTo>
                    <a:pt x="99938" y="55313"/>
                  </a:lnTo>
                  <a:lnTo>
                    <a:pt x="99938" y="55313"/>
                  </a:lnTo>
                  <a:cubicBezTo>
                    <a:pt x="99938" y="55447"/>
                    <a:pt x="99938" y="55584"/>
                    <a:pt x="99938" y="55717"/>
                  </a:cubicBezTo>
                  <a:cubicBezTo>
                    <a:pt x="101313" y="57743"/>
                    <a:pt x="103982" y="58447"/>
                    <a:pt x="106206" y="57375"/>
                  </a:cubicBezTo>
                  <a:lnTo>
                    <a:pt x="137788" y="42616"/>
                  </a:lnTo>
                  <a:cubicBezTo>
                    <a:pt x="139729" y="41859"/>
                    <a:pt x="140740" y="39660"/>
                    <a:pt x="139972" y="37702"/>
                  </a:cubicBezTo>
                  <a:cubicBezTo>
                    <a:pt x="139891" y="37529"/>
                    <a:pt x="139810" y="37359"/>
                    <a:pt x="139729" y="37197"/>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478" name="任意多边形: 形状 477"/>
            <p:cNvSpPr/>
            <p:nvPr/>
          </p:nvSpPr>
          <p:spPr>
            <a:xfrm>
              <a:off x="12702185" y="-2662096"/>
              <a:ext cx="34654" cy="46386"/>
            </a:xfrm>
            <a:custGeom>
              <a:avLst/>
              <a:gdLst>
                <a:gd name="connsiteX0" fmla="*/ 5785 w 34654"/>
                <a:gd name="connsiteY0" fmla="*/ 46201 h 46386"/>
                <a:gd name="connsiteX1" fmla="*/ -241 w 34654"/>
                <a:gd name="connsiteY1" fmla="*/ 40107 h 46386"/>
                <a:gd name="connsiteX2" fmla="*/ 932 w 34654"/>
                <a:gd name="connsiteY2" fmla="*/ 36536 h 46386"/>
                <a:gd name="connsiteX3" fmla="*/ 23092 w 34654"/>
                <a:gd name="connsiteY3" fmla="*/ 2851 h 46386"/>
                <a:gd name="connsiteX4" fmla="*/ 31382 w 34654"/>
                <a:gd name="connsiteY4" fmla="*/ 627 h 46386"/>
                <a:gd name="connsiteX5" fmla="*/ 33605 w 34654"/>
                <a:gd name="connsiteY5" fmla="*/ 8917 h 46386"/>
                <a:gd name="connsiteX6" fmla="*/ 10677 w 34654"/>
                <a:gd name="connsiteY6" fmla="*/ 43734 h 46386"/>
                <a:gd name="connsiteX7" fmla="*/ 5785 w 34654"/>
                <a:gd name="connsiteY7" fmla="*/ 46201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4" h="46386">
                  <a:moveTo>
                    <a:pt x="5785" y="46201"/>
                  </a:moveTo>
                  <a:cubicBezTo>
                    <a:pt x="2428" y="46184"/>
                    <a:pt x="-281" y="43455"/>
                    <a:pt x="-241" y="40107"/>
                  </a:cubicBezTo>
                  <a:cubicBezTo>
                    <a:pt x="-241" y="38821"/>
                    <a:pt x="164" y="37571"/>
                    <a:pt x="932" y="36536"/>
                  </a:cubicBezTo>
                  <a:cubicBezTo>
                    <a:pt x="8939" y="25731"/>
                    <a:pt x="16339" y="14485"/>
                    <a:pt x="23092" y="2851"/>
                  </a:cubicBezTo>
                  <a:cubicBezTo>
                    <a:pt x="24750" y="-52"/>
                    <a:pt x="28471" y="-1047"/>
                    <a:pt x="31382" y="627"/>
                  </a:cubicBezTo>
                  <a:cubicBezTo>
                    <a:pt x="34293" y="2301"/>
                    <a:pt x="35264" y="6013"/>
                    <a:pt x="33605" y="8917"/>
                  </a:cubicBezTo>
                  <a:cubicBezTo>
                    <a:pt x="26650" y="20951"/>
                    <a:pt x="18967" y="32577"/>
                    <a:pt x="10677" y="43734"/>
                  </a:cubicBezTo>
                  <a:cubicBezTo>
                    <a:pt x="9545" y="45283"/>
                    <a:pt x="7726" y="46197"/>
                    <a:pt x="5785" y="46201"/>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479" name="任意多边形: 形状 478"/>
            <p:cNvSpPr/>
            <p:nvPr/>
          </p:nvSpPr>
          <p:spPr>
            <a:xfrm>
              <a:off x="12741359" y="-2915219"/>
              <a:ext cx="37302" cy="232058"/>
            </a:xfrm>
            <a:custGeom>
              <a:avLst/>
              <a:gdLst>
                <a:gd name="connsiteX0" fmla="*/ 5835 w 37302"/>
                <a:gd name="connsiteY0" fmla="*/ 231873 h 232058"/>
                <a:gd name="connsiteX1" fmla="*/ 3450 w 37302"/>
                <a:gd name="connsiteY1" fmla="*/ 231348 h 232058"/>
                <a:gd name="connsiteX2" fmla="*/ 255 w 37302"/>
                <a:gd name="connsiteY2" fmla="*/ 223393 h 232058"/>
                <a:gd name="connsiteX3" fmla="*/ 296 w 37302"/>
                <a:gd name="connsiteY3" fmla="*/ 223260 h 232058"/>
                <a:gd name="connsiteX4" fmla="*/ 6765 w 37302"/>
                <a:gd name="connsiteY4" fmla="*/ 8414 h 232058"/>
                <a:gd name="connsiteX5" fmla="*/ 9757 w 37302"/>
                <a:gd name="connsiteY5" fmla="*/ 367 h 232058"/>
                <a:gd name="connsiteX6" fmla="*/ 17805 w 37302"/>
                <a:gd name="connsiteY6" fmla="*/ 3359 h 232058"/>
                <a:gd name="connsiteX7" fmla="*/ 11416 w 37302"/>
                <a:gd name="connsiteY7" fmla="*/ 228072 h 232058"/>
                <a:gd name="connsiteX8" fmla="*/ 5835 w 37302"/>
                <a:gd name="connsiteY8" fmla="*/ 231873 h 23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2" h="232058">
                  <a:moveTo>
                    <a:pt x="5835" y="231873"/>
                  </a:moveTo>
                  <a:cubicBezTo>
                    <a:pt x="5027" y="231877"/>
                    <a:pt x="4177" y="231699"/>
                    <a:pt x="3450" y="231348"/>
                  </a:cubicBezTo>
                  <a:cubicBezTo>
                    <a:pt x="377" y="230037"/>
                    <a:pt x="-1080" y="226479"/>
                    <a:pt x="255" y="223393"/>
                  </a:cubicBezTo>
                  <a:cubicBezTo>
                    <a:pt x="255" y="223349"/>
                    <a:pt x="255" y="223304"/>
                    <a:pt x="296" y="223260"/>
                  </a:cubicBezTo>
                  <a:cubicBezTo>
                    <a:pt x="50762" y="107001"/>
                    <a:pt x="7210" y="9384"/>
                    <a:pt x="6765" y="8414"/>
                  </a:cubicBezTo>
                  <a:cubicBezTo>
                    <a:pt x="5350" y="5365"/>
                    <a:pt x="6725" y="1762"/>
                    <a:pt x="9757" y="367"/>
                  </a:cubicBezTo>
                  <a:cubicBezTo>
                    <a:pt x="12790" y="-1028"/>
                    <a:pt x="16390" y="310"/>
                    <a:pt x="17805" y="3359"/>
                  </a:cubicBezTo>
                  <a:cubicBezTo>
                    <a:pt x="19705" y="7403"/>
                    <a:pt x="64026" y="106880"/>
                    <a:pt x="11416" y="228072"/>
                  </a:cubicBezTo>
                  <a:cubicBezTo>
                    <a:pt x="10486" y="230345"/>
                    <a:pt x="8302" y="231845"/>
                    <a:pt x="5835" y="23187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grpSp>
      <p:sp>
        <p:nvSpPr>
          <p:cNvPr id="481" name="任意多边形: 形状 480"/>
          <p:cNvSpPr/>
          <p:nvPr/>
        </p:nvSpPr>
        <p:spPr>
          <a:xfrm flipH="1" flipV="1">
            <a:off x="0" y="5295066"/>
            <a:ext cx="4178798" cy="1562933"/>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333" name="组合 332"/>
          <p:cNvGrpSpPr/>
          <p:nvPr/>
        </p:nvGrpSpPr>
        <p:grpSpPr>
          <a:xfrm>
            <a:off x="1014441" y="3655265"/>
            <a:ext cx="3180893" cy="2705486"/>
            <a:chOff x="-2987964" y="4472561"/>
            <a:chExt cx="2383247" cy="2027054"/>
          </a:xfrm>
        </p:grpSpPr>
        <p:sp>
          <p:nvSpPr>
            <p:cNvPr id="285" name="任意多边形: 形状 284"/>
            <p:cNvSpPr/>
            <p:nvPr/>
          </p:nvSpPr>
          <p:spPr>
            <a:xfrm flipH="1">
              <a:off x="-2358361" y="5213450"/>
              <a:ext cx="262635" cy="391353"/>
            </a:xfrm>
            <a:custGeom>
              <a:avLst/>
              <a:gdLst>
                <a:gd name="connsiteX0" fmla="*/ 239313 w 240778"/>
                <a:gd name="connsiteY0" fmla="*/ 323195 h 358783"/>
                <a:gd name="connsiteX1" fmla="*/ 110275 w 240778"/>
                <a:gd name="connsiteY1" fmla="*/ 9843 h 358783"/>
                <a:gd name="connsiteX2" fmla="*/ 95314 w 240778"/>
                <a:gd name="connsiteY2" fmla="*/ -186 h 358783"/>
                <a:gd name="connsiteX3" fmla="*/ 15975 w 240778"/>
                <a:gd name="connsiteY3" fmla="*/ -186 h 358783"/>
                <a:gd name="connsiteX4" fmla="*/ -241 w 240778"/>
                <a:gd name="connsiteY4" fmla="*/ 15969 h 358783"/>
                <a:gd name="connsiteX5" fmla="*/ 1255 w 240778"/>
                <a:gd name="connsiteY5" fmla="*/ 22743 h 358783"/>
                <a:gd name="connsiteX6" fmla="*/ 150875 w 240778"/>
                <a:gd name="connsiteY6" fmla="*/ 349157 h 358783"/>
                <a:gd name="connsiteX7" fmla="*/ 169072 w 240778"/>
                <a:gd name="connsiteY7" fmla="*/ 358215 h 358783"/>
                <a:gd name="connsiteX8" fmla="*/ 227828 w 240778"/>
                <a:gd name="connsiteY8" fmla="*/ 345153 h 358783"/>
                <a:gd name="connsiteX9" fmla="*/ 240162 w 240778"/>
                <a:gd name="connsiteY9" fmla="*/ 325885 h 358783"/>
                <a:gd name="connsiteX10" fmla="*/ 239313 w 240778"/>
                <a:gd name="connsiteY10" fmla="*/ 323195 h 35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358783">
                  <a:moveTo>
                    <a:pt x="239313" y="323195"/>
                  </a:moveTo>
                  <a:lnTo>
                    <a:pt x="110275" y="9843"/>
                  </a:lnTo>
                  <a:cubicBezTo>
                    <a:pt x="107768" y="3777"/>
                    <a:pt x="101864" y="-186"/>
                    <a:pt x="95314" y="-186"/>
                  </a:cubicBezTo>
                  <a:lnTo>
                    <a:pt x="15975" y="-186"/>
                  </a:lnTo>
                  <a:cubicBezTo>
                    <a:pt x="7038" y="-198"/>
                    <a:pt x="-201" y="7037"/>
                    <a:pt x="-241" y="15969"/>
                  </a:cubicBezTo>
                  <a:cubicBezTo>
                    <a:pt x="-241" y="18307"/>
                    <a:pt x="285" y="20620"/>
                    <a:pt x="1255" y="22743"/>
                  </a:cubicBezTo>
                  <a:lnTo>
                    <a:pt x="150875" y="349157"/>
                  </a:lnTo>
                  <a:cubicBezTo>
                    <a:pt x="154029" y="356088"/>
                    <a:pt x="161632" y="359860"/>
                    <a:pt x="169072" y="358215"/>
                  </a:cubicBezTo>
                  <a:lnTo>
                    <a:pt x="227828" y="345153"/>
                  </a:lnTo>
                  <a:cubicBezTo>
                    <a:pt x="236563" y="343237"/>
                    <a:pt x="242063" y="334607"/>
                    <a:pt x="240162" y="325885"/>
                  </a:cubicBezTo>
                  <a:cubicBezTo>
                    <a:pt x="239960" y="324963"/>
                    <a:pt x="239676" y="324065"/>
                    <a:pt x="239313" y="32319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6" name="任意多边形: 形状 285"/>
            <p:cNvSpPr/>
            <p:nvPr/>
          </p:nvSpPr>
          <p:spPr>
            <a:xfrm flipH="1">
              <a:off x="-2573643" y="5968987"/>
              <a:ext cx="41462" cy="448232"/>
            </a:xfrm>
            <a:custGeom>
              <a:avLst/>
              <a:gdLst>
                <a:gd name="connsiteX0" fmla="*/ 0 w 38011"/>
                <a:gd name="connsiteY0" fmla="*/ 0 h 410929"/>
                <a:gd name="connsiteX1" fmla="*/ 38012 w 38011"/>
                <a:gd name="connsiteY1" fmla="*/ 0 h 410929"/>
                <a:gd name="connsiteX2" fmla="*/ 38012 w 38011"/>
                <a:gd name="connsiteY2" fmla="*/ 410929 h 410929"/>
                <a:gd name="connsiteX3" fmla="*/ 0 w 38011"/>
                <a:gd name="connsiteY3" fmla="*/ 410929 h 410929"/>
              </a:gdLst>
              <a:ahLst/>
              <a:cxnLst>
                <a:cxn ang="0">
                  <a:pos x="connsiteX0" y="connsiteY0"/>
                </a:cxn>
                <a:cxn ang="0">
                  <a:pos x="connsiteX1" y="connsiteY1"/>
                </a:cxn>
                <a:cxn ang="0">
                  <a:pos x="connsiteX2" y="connsiteY2"/>
                </a:cxn>
                <a:cxn ang="0">
                  <a:pos x="connsiteX3" y="connsiteY3"/>
                </a:cxn>
              </a:cxnLst>
              <a:rect l="l" t="t" r="r" b="b"/>
              <a:pathLst>
                <a:path w="38011" h="410929">
                  <a:moveTo>
                    <a:pt x="0" y="0"/>
                  </a:moveTo>
                  <a:lnTo>
                    <a:pt x="38012" y="0"/>
                  </a:lnTo>
                  <a:lnTo>
                    <a:pt x="38012" y="410929"/>
                  </a:lnTo>
                  <a:lnTo>
                    <a:pt x="0" y="410929"/>
                  </a:lnTo>
                  <a:close/>
                </a:path>
              </a:pathLst>
            </a:custGeom>
            <a:gradFill>
              <a:gsLst>
                <a:gs pos="0">
                  <a:schemeClr val="accent4">
                    <a:lumMod val="90000"/>
                    <a:lumOff val="10000"/>
                  </a:schemeClr>
                </a:gs>
                <a:gs pos="70000">
                  <a:schemeClr val="accent4"/>
                </a:gs>
              </a:gsLst>
              <a:lin ang="803604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7" name="任意多边形: 形状 286"/>
            <p:cNvSpPr/>
            <p:nvPr/>
          </p:nvSpPr>
          <p:spPr>
            <a:xfrm flipH="1">
              <a:off x="-2734508" y="6398739"/>
              <a:ext cx="363015" cy="26950"/>
            </a:xfrm>
            <a:custGeom>
              <a:avLst/>
              <a:gdLst>
                <a:gd name="connsiteX0" fmla="*/ 13628 w 332804"/>
                <a:gd name="connsiteY0" fmla="*/ 0 h 24707"/>
                <a:gd name="connsiteX1" fmla="*/ 319177 w 332804"/>
                <a:gd name="connsiteY1" fmla="*/ 0 h 24707"/>
                <a:gd name="connsiteX2" fmla="*/ 332804 w 332804"/>
                <a:gd name="connsiteY2" fmla="*/ 13628 h 24707"/>
                <a:gd name="connsiteX3" fmla="*/ 332804 w 332804"/>
                <a:gd name="connsiteY3" fmla="*/ 24707 h 24707"/>
                <a:gd name="connsiteX4" fmla="*/ 332804 w 332804"/>
                <a:gd name="connsiteY4" fmla="*/ 24707 h 24707"/>
                <a:gd name="connsiteX5" fmla="*/ 1 w 332804"/>
                <a:gd name="connsiteY5" fmla="*/ 24707 h 24707"/>
                <a:gd name="connsiteX6" fmla="*/ 1 w 332804"/>
                <a:gd name="connsiteY6" fmla="*/ 24707 h 24707"/>
                <a:gd name="connsiteX7" fmla="*/ 1 w 332804"/>
                <a:gd name="connsiteY7" fmla="*/ 13749 h 24707"/>
                <a:gd name="connsiteX8" fmla="*/ 13507 w 332804"/>
                <a:gd name="connsiteY8" fmla="*/ 0 h 24707"/>
                <a:gd name="connsiteX9" fmla="*/ 13628 w 332804"/>
                <a:gd name="connsiteY9" fmla="*/ 0 h 2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804" h="24707">
                  <a:moveTo>
                    <a:pt x="13628" y="0"/>
                  </a:moveTo>
                  <a:lnTo>
                    <a:pt x="319177" y="0"/>
                  </a:lnTo>
                  <a:cubicBezTo>
                    <a:pt x="326698" y="0"/>
                    <a:pt x="332804" y="6102"/>
                    <a:pt x="332804" y="13628"/>
                  </a:cubicBezTo>
                  <a:lnTo>
                    <a:pt x="332804" y="24707"/>
                  </a:lnTo>
                  <a:lnTo>
                    <a:pt x="332804" y="24707"/>
                  </a:lnTo>
                  <a:lnTo>
                    <a:pt x="1" y="24707"/>
                  </a:lnTo>
                  <a:lnTo>
                    <a:pt x="1" y="24707"/>
                  </a:lnTo>
                  <a:lnTo>
                    <a:pt x="1" y="13749"/>
                  </a:lnTo>
                  <a:cubicBezTo>
                    <a:pt x="-80" y="6223"/>
                    <a:pt x="5986" y="69"/>
                    <a:pt x="13507" y="0"/>
                  </a:cubicBezTo>
                  <a:cubicBezTo>
                    <a:pt x="13547" y="0"/>
                    <a:pt x="13588" y="0"/>
                    <a:pt x="13628"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8" name="任意多边形: 形状 287"/>
            <p:cNvSpPr/>
            <p:nvPr/>
          </p:nvSpPr>
          <p:spPr>
            <a:xfrm flipH="1">
              <a:off x="-2788277" y="5868552"/>
              <a:ext cx="456436" cy="129458"/>
            </a:xfrm>
            <a:custGeom>
              <a:avLst/>
              <a:gdLst>
                <a:gd name="connsiteX0" fmla="*/ 377568 w 418450"/>
                <a:gd name="connsiteY0" fmla="*/ 0 h 118684"/>
                <a:gd name="connsiteX1" fmla="*/ 418450 w 418450"/>
                <a:gd name="connsiteY1" fmla="*/ 0 h 118684"/>
                <a:gd name="connsiteX2" fmla="*/ 418450 w 418450"/>
                <a:gd name="connsiteY2" fmla="*/ 118685 h 118684"/>
                <a:gd name="connsiteX3" fmla="*/ 377568 w 418450"/>
                <a:gd name="connsiteY3" fmla="*/ 118685 h 118684"/>
                <a:gd name="connsiteX4" fmla="*/ 40883 w 418450"/>
                <a:gd name="connsiteY4" fmla="*/ 118685 h 118684"/>
                <a:gd name="connsiteX5" fmla="*/ 0 w 418450"/>
                <a:gd name="connsiteY5" fmla="*/ 118685 h 118684"/>
                <a:gd name="connsiteX6" fmla="*/ 0 w 418450"/>
                <a:gd name="connsiteY6" fmla="*/ 0 h 118684"/>
                <a:gd name="connsiteX7" fmla="*/ 40883 w 418450"/>
                <a:gd name="connsiteY7" fmla="*/ 0 h 11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50" h="118684">
                  <a:moveTo>
                    <a:pt x="377568" y="0"/>
                  </a:moveTo>
                  <a:cubicBezTo>
                    <a:pt x="400147" y="0"/>
                    <a:pt x="418450" y="0"/>
                    <a:pt x="418450" y="0"/>
                  </a:cubicBezTo>
                  <a:lnTo>
                    <a:pt x="418450" y="118685"/>
                  </a:lnTo>
                  <a:cubicBezTo>
                    <a:pt x="418450" y="118685"/>
                    <a:pt x="400147" y="118685"/>
                    <a:pt x="377568" y="118685"/>
                  </a:cubicBezTo>
                  <a:lnTo>
                    <a:pt x="40883" y="118685"/>
                  </a:lnTo>
                  <a:cubicBezTo>
                    <a:pt x="18304" y="118685"/>
                    <a:pt x="0" y="118685"/>
                    <a:pt x="0" y="118685"/>
                  </a:cubicBezTo>
                  <a:lnTo>
                    <a:pt x="0" y="0"/>
                  </a:lnTo>
                  <a:cubicBezTo>
                    <a:pt x="0" y="0"/>
                    <a:pt x="18304" y="0"/>
                    <a:pt x="40883"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9" name="任意多边形: 形状 288"/>
            <p:cNvSpPr/>
            <p:nvPr/>
          </p:nvSpPr>
          <p:spPr>
            <a:xfrm flipH="1">
              <a:off x="-2395268" y="5670108"/>
              <a:ext cx="294680" cy="735468"/>
            </a:xfrm>
            <a:custGeom>
              <a:avLst/>
              <a:gdLst>
                <a:gd name="connsiteX0" fmla="*/ 133883 w 270156"/>
                <a:gd name="connsiteY0" fmla="*/ -186 h 674260"/>
                <a:gd name="connsiteX1" fmla="*/ 13944 w 270156"/>
                <a:gd name="connsiteY1" fmla="*/ 51009 h 674260"/>
                <a:gd name="connsiteX2" fmla="*/ -7 w 270156"/>
                <a:gd name="connsiteY2" fmla="*/ 81256 h 674260"/>
                <a:gd name="connsiteX3" fmla="*/ 141889 w 270156"/>
                <a:gd name="connsiteY3" fmla="*/ 526719 h 674260"/>
                <a:gd name="connsiteX4" fmla="*/ 146499 w 270156"/>
                <a:gd name="connsiteY4" fmla="*/ 559595 h 674260"/>
                <a:gd name="connsiteX5" fmla="*/ 128585 w 270156"/>
                <a:gd name="connsiteY5" fmla="*/ 642937 h 674260"/>
                <a:gd name="connsiteX6" fmla="*/ 95386 w 270156"/>
                <a:gd name="connsiteY6" fmla="*/ 674075 h 674260"/>
                <a:gd name="connsiteX7" fmla="*/ 180831 w 270156"/>
                <a:gd name="connsiteY7" fmla="*/ 674075 h 674260"/>
                <a:gd name="connsiteX8" fmla="*/ 237767 w 270156"/>
                <a:gd name="connsiteY8" fmla="*/ 519966 h 674260"/>
                <a:gd name="connsiteX9" fmla="*/ 213504 w 270156"/>
                <a:gd name="connsiteY9" fmla="*/ 512242 h 674260"/>
                <a:gd name="connsiteX10" fmla="*/ 181356 w 270156"/>
                <a:gd name="connsiteY10" fmla="*/ 469095 h 674260"/>
                <a:gd name="connsiteX11" fmla="*/ 178486 w 270156"/>
                <a:gd name="connsiteY11" fmla="*/ 303786 h 674260"/>
                <a:gd name="connsiteX12" fmla="*/ 133316 w 270156"/>
                <a:gd name="connsiteY12" fmla="*/ 179318 h 674260"/>
                <a:gd name="connsiteX13" fmla="*/ 269915 w 270156"/>
                <a:gd name="connsiteY13" fmla="*/ 172686 h 6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156" h="674260">
                  <a:moveTo>
                    <a:pt x="133883" y="-186"/>
                  </a:moveTo>
                  <a:cubicBezTo>
                    <a:pt x="133883" y="-186"/>
                    <a:pt x="77270" y="8590"/>
                    <a:pt x="13944" y="51009"/>
                  </a:cubicBezTo>
                  <a:cubicBezTo>
                    <a:pt x="3956" y="57632"/>
                    <a:pt x="-1463" y="69343"/>
                    <a:pt x="-7" y="81256"/>
                  </a:cubicBezTo>
                  <a:cubicBezTo>
                    <a:pt x="7595" y="141468"/>
                    <a:pt x="38854" y="336378"/>
                    <a:pt x="141889" y="526719"/>
                  </a:cubicBezTo>
                  <a:cubicBezTo>
                    <a:pt x="147308" y="536776"/>
                    <a:pt x="148925" y="548438"/>
                    <a:pt x="146499" y="559595"/>
                  </a:cubicBezTo>
                  <a:lnTo>
                    <a:pt x="128585" y="642937"/>
                  </a:lnTo>
                  <a:lnTo>
                    <a:pt x="95386" y="674075"/>
                  </a:lnTo>
                  <a:lnTo>
                    <a:pt x="180831" y="674075"/>
                  </a:lnTo>
                  <a:lnTo>
                    <a:pt x="237767" y="519966"/>
                  </a:lnTo>
                  <a:lnTo>
                    <a:pt x="213504" y="512242"/>
                  </a:lnTo>
                  <a:cubicBezTo>
                    <a:pt x="194620" y="506286"/>
                    <a:pt x="181639" y="488902"/>
                    <a:pt x="181356" y="469095"/>
                  </a:cubicBezTo>
                  <a:lnTo>
                    <a:pt x="178486" y="303786"/>
                  </a:lnTo>
                  <a:cubicBezTo>
                    <a:pt x="180912" y="230148"/>
                    <a:pt x="133316" y="179318"/>
                    <a:pt x="133316" y="179318"/>
                  </a:cubicBezTo>
                  <a:lnTo>
                    <a:pt x="269915" y="1726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0" name="任意多边形: 形状 289"/>
            <p:cNvSpPr/>
            <p:nvPr/>
          </p:nvSpPr>
          <p:spPr>
            <a:xfrm flipH="1">
              <a:off x="-2380403" y="6228622"/>
              <a:ext cx="212448" cy="208003"/>
            </a:xfrm>
            <a:custGeom>
              <a:avLst/>
              <a:gdLst>
                <a:gd name="connsiteX0" fmla="*/ 223 w 194767"/>
                <a:gd name="connsiteY0" fmla="*/ 177044 h 190692"/>
                <a:gd name="connsiteX1" fmla="*/ 130352 w 194767"/>
                <a:gd name="connsiteY1" fmla="*/ 178419 h 190692"/>
                <a:gd name="connsiteX2" fmla="*/ 194527 w 194767"/>
                <a:gd name="connsiteY2" fmla="*/ 9267 h 190692"/>
                <a:gd name="connsiteX3" fmla="*/ 151743 w 194767"/>
                <a:gd name="connsiteY3" fmla="*/ 209 h 190692"/>
                <a:gd name="connsiteX4" fmla="*/ 107464 w 194767"/>
                <a:gd name="connsiteY4" fmla="*/ 147201 h 190692"/>
                <a:gd name="connsiteX5" fmla="*/ 43815 w 194767"/>
                <a:gd name="connsiteY5" fmla="*/ 148737 h 190692"/>
                <a:gd name="connsiteX6" fmla="*/ 223 w 194767"/>
                <a:gd name="connsiteY6" fmla="*/ 177044 h 19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67" h="190692">
                  <a:moveTo>
                    <a:pt x="223" y="177044"/>
                  </a:moveTo>
                  <a:cubicBezTo>
                    <a:pt x="-7541" y="187275"/>
                    <a:pt x="84051" y="200700"/>
                    <a:pt x="130352" y="178419"/>
                  </a:cubicBezTo>
                  <a:cubicBezTo>
                    <a:pt x="130352" y="178419"/>
                    <a:pt x="194527" y="66770"/>
                    <a:pt x="194527" y="9267"/>
                  </a:cubicBezTo>
                  <a:cubicBezTo>
                    <a:pt x="194527" y="9267"/>
                    <a:pt x="189432" y="-2459"/>
                    <a:pt x="151743" y="209"/>
                  </a:cubicBezTo>
                  <a:cubicBezTo>
                    <a:pt x="151743" y="209"/>
                    <a:pt x="130190" y="132401"/>
                    <a:pt x="107464" y="147201"/>
                  </a:cubicBezTo>
                  <a:cubicBezTo>
                    <a:pt x="84738" y="162001"/>
                    <a:pt x="43815" y="148737"/>
                    <a:pt x="43815" y="148737"/>
                  </a:cubicBezTo>
                  <a:cubicBezTo>
                    <a:pt x="43815" y="148737"/>
                    <a:pt x="11707" y="162001"/>
                    <a:pt x="223" y="177044"/>
                  </a:cubicBezTo>
                  <a:close/>
                </a:path>
              </a:pathLst>
            </a:custGeom>
            <a:solidFill>
              <a:schemeClr val="accent3">
                <a:lumMod val="20000"/>
                <a:lumOff val="80000"/>
              </a:schemeClr>
            </a:soli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1" name="任意多边形: 形状 290"/>
            <p:cNvSpPr/>
            <p:nvPr/>
          </p:nvSpPr>
          <p:spPr>
            <a:xfrm flipH="1">
              <a:off x="-2376433" y="5693132"/>
              <a:ext cx="622064" cy="729482"/>
            </a:xfrm>
            <a:custGeom>
              <a:avLst/>
              <a:gdLst>
                <a:gd name="connsiteX0" fmla="*/ 570054 w 570294"/>
                <a:gd name="connsiteY0" fmla="*/ 160636 h 668772"/>
                <a:gd name="connsiteX1" fmla="*/ 422981 w 570294"/>
                <a:gd name="connsiteY1" fmla="*/ 143045 h 668772"/>
                <a:gd name="connsiteX2" fmla="*/ 412791 w 570294"/>
                <a:gd name="connsiteY2" fmla="*/ 248790 h 668772"/>
                <a:gd name="connsiteX3" fmla="*/ 182821 w 570294"/>
                <a:gd name="connsiteY3" fmla="*/ 575285 h 668772"/>
                <a:gd name="connsiteX4" fmla="*/ 205345 w 570294"/>
                <a:gd name="connsiteY4" fmla="*/ 646698 h 668772"/>
                <a:gd name="connsiteX5" fmla="*/ -241 w 570294"/>
                <a:gd name="connsiteY5" fmla="*/ 659072 h 668772"/>
                <a:gd name="connsiteX6" fmla="*/ 139512 w 570294"/>
                <a:gd name="connsiteY6" fmla="*/ 575285 h 668772"/>
                <a:gd name="connsiteX7" fmla="*/ 350234 w 570294"/>
                <a:gd name="connsiteY7" fmla="*/ 50564 h 668772"/>
                <a:gd name="connsiteX8" fmla="*/ 496902 w 570294"/>
                <a:gd name="connsiteY8" fmla="*/ -186 h 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94" h="668772">
                  <a:moveTo>
                    <a:pt x="570054" y="160636"/>
                  </a:moveTo>
                  <a:cubicBezTo>
                    <a:pt x="569325" y="159382"/>
                    <a:pt x="422981" y="143045"/>
                    <a:pt x="422981" y="143045"/>
                  </a:cubicBezTo>
                  <a:cubicBezTo>
                    <a:pt x="422981" y="143045"/>
                    <a:pt x="427753" y="187527"/>
                    <a:pt x="412791" y="248790"/>
                  </a:cubicBezTo>
                  <a:cubicBezTo>
                    <a:pt x="397829" y="310053"/>
                    <a:pt x="182821" y="575285"/>
                    <a:pt x="182821" y="575285"/>
                  </a:cubicBezTo>
                  <a:lnTo>
                    <a:pt x="205345" y="646698"/>
                  </a:lnTo>
                  <a:cubicBezTo>
                    <a:pt x="135670" y="670961"/>
                    <a:pt x="67169" y="675004"/>
                    <a:pt x="-241" y="659072"/>
                  </a:cubicBezTo>
                  <a:lnTo>
                    <a:pt x="139512" y="575285"/>
                  </a:lnTo>
                  <a:cubicBezTo>
                    <a:pt x="139512" y="575285"/>
                    <a:pt x="270167" y="130024"/>
                    <a:pt x="350234" y="50564"/>
                  </a:cubicBezTo>
                  <a:lnTo>
                    <a:pt x="496902" y="-186"/>
                  </a:lnTo>
                  <a:close/>
                </a:path>
              </a:pathLst>
            </a:custGeom>
            <a:gradFill>
              <a:gsLst>
                <a:gs pos="0">
                  <a:srgbClr val="FEBBBA"/>
                </a:gs>
                <a:gs pos="50000">
                  <a:srgbClr val="FEA6A4"/>
                </a:gs>
                <a:gs pos="100000">
                  <a:srgbClr val="FF928E"/>
                </a:gs>
              </a:gsLst>
              <a:lin ang="1438951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2" name="任意多边形: 形状 291"/>
            <p:cNvSpPr/>
            <p:nvPr/>
          </p:nvSpPr>
          <p:spPr>
            <a:xfrm flipH="1">
              <a:off x="-2834925" y="5585948"/>
              <a:ext cx="696678" cy="295219"/>
            </a:xfrm>
            <a:custGeom>
              <a:avLst/>
              <a:gdLst>
                <a:gd name="connsiteX0" fmla="*/ 546276 w 638698"/>
                <a:gd name="connsiteY0" fmla="*/ -186 h 270650"/>
                <a:gd name="connsiteX1" fmla="*/ 637504 w 638698"/>
                <a:gd name="connsiteY1" fmla="*/ 182431 h 270650"/>
                <a:gd name="connsiteX2" fmla="*/ 525976 w 638698"/>
                <a:gd name="connsiteY2" fmla="*/ 266704 h 270650"/>
                <a:gd name="connsiteX3" fmla="*/ 201341 w 638698"/>
                <a:gd name="connsiteY3" fmla="*/ 270465 h 270650"/>
                <a:gd name="connsiteX4" fmla="*/ -241 w 638698"/>
                <a:gd name="connsiteY4" fmla="*/ 98199 h 270650"/>
                <a:gd name="connsiteX5" fmla="*/ 184843 w 638698"/>
                <a:gd name="connsiteY5" fmla="*/ 30952 h 270650"/>
                <a:gd name="connsiteX6" fmla="*/ 546276 w 638698"/>
                <a:gd name="connsiteY6" fmla="*/ -186 h 27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698" h="270650">
                  <a:moveTo>
                    <a:pt x="546276" y="-186"/>
                  </a:moveTo>
                  <a:cubicBezTo>
                    <a:pt x="546276" y="-186"/>
                    <a:pt x="630589" y="125172"/>
                    <a:pt x="637504" y="182431"/>
                  </a:cubicBezTo>
                  <a:cubicBezTo>
                    <a:pt x="644419" y="239691"/>
                    <a:pt x="614414" y="262862"/>
                    <a:pt x="525976" y="266704"/>
                  </a:cubicBezTo>
                  <a:cubicBezTo>
                    <a:pt x="437539" y="270546"/>
                    <a:pt x="201341" y="270465"/>
                    <a:pt x="201341" y="270465"/>
                  </a:cubicBezTo>
                  <a:lnTo>
                    <a:pt x="-241" y="98199"/>
                  </a:lnTo>
                  <a:cubicBezTo>
                    <a:pt x="-241" y="98199"/>
                    <a:pt x="146669" y="45630"/>
                    <a:pt x="184843" y="30952"/>
                  </a:cubicBezTo>
                  <a:cubicBezTo>
                    <a:pt x="223016" y="16273"/>
                    <a:pt x="546276" y="-186"/>
                    <a:pt x="546276" y="-18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3" name="任意多边形: 形状 292"/>
            <p:cNvSpPr/>
            <p:nvPr/>
          </p:nvSpPr>
          <p:spPr>
            <a:xfrm flipH="1">
              <a:off x="-1984374" y="6372627"/>
              <a:ext cx="272526" cy="78840"/>
            </a:xfrm>
            <a:custGeom>
              <a:avLst/>
              <a:gdLst>
                <a:gd name="connsiteX0" fmla="*/ 235956 w 249845"/>
                <a:gd name="connsiteY0" fmla="*/ -186 h 72279"/>
                <a:gd name="connsiteX1" fmla="*/ 244044 w 249845"/>
                <a:gd name="connsiteY1" fmla="*/ 49472 h 72279"/>
                <a:gd name="connsiteX2" fmla="*/ -241 w 249845"/>
                <a:gd name="connsiteY2" fmla="*/ 68073 h 72279"/>
                <a:gd name="connsiteX3" fmla="*/ 69312 w 249845"/>
                <a:gd name="connsiteY3" fmla="*/ 15181 h 72279"/>
                <a:gd name="connsiteX4" fmla="*/ 64985 w 249845"/>
                <a:gd name="connsiteY4" fmla="*/ 18537 h 72279"/>
                <a:gd name="connsiteX5" fmla="*/ 63610 w 249845"/>
                <a:gd name="connsiteY5" fmla="*/ 28331 h 72279"/>
                <a:gd name="connsiteX6" fmla="*/ 69595 w 249845"/>
                <a:gd name="connsiteY6" fmla="*/ 31113 h 72279"/>
                <a:gd name="connsiteX7" fmla="*/ 235956 w 249845"/>
                <a:gd name="connsiteY7" fmla="*/ -186 h 7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45" h="72279">
                  <a:moveTo>
                    <a:pt x="235956" y="-186"/>
                  </a:moveTo>
                  <a:cubicBezTo>
                    <a:pt x="235956" y="-186"/>
                    <a:pt x="260219" y="23309"/>
                    <a:pt x="244044" y="49472"/>
                  </a:cubicBezTo>
                  <a:cubicBezTo>
                    <a:pt x="244044" y="49472"/>
                    <a:pt x="51924" y="83521"/>
                    <a:pt x="-241" y="68073"/>
                  </a:cubicBezTo>
                  <a:cubicBezTo>
                    <a:pt x="-241" y="68073"/>
                    <a:pt x="10556" y="43325"/>
                    <a:pt x="69312" y="15181"/>
                  </a:cubicBezTo>
                  <a:lnTo>
                    <a:pt x="64985" y="18537"/>
                  </a:lnTo>
                  <a:cubicBezTo>
                    <a:pt x="61912" y="20858"/>
                    <a:pt x="61265" y="25246"/>
                    <a:pt x="63610" y="28331"/>
                  </a:cubicBezTo>
                  <a:cubicBezTo>
                    <a:pt x="64985" y="30207"/>
                    <a:pt x="67250" y="31251"/>
                    <a:pt x="69595" y="31113"/>
                  </a:cubicBezTo>
                  <a:cubicBezTo>
                    <a:pt x="108133" y="28889"/>
                    <a:pt x="188240" y="21813"/>
                    <a:pt x="235956" y="-186"/>
                  </a:cubicBezTo>
                  <a:close/>
                </a:path>
              </a:pathLst>
            </a:custGeom>
            <a:solidFill>
              <a:schemeClr val="accent3">
                <a:lumMod val="20000"/>
                <a:lumOff val="80000"/>
              </a:schemeClr>
            </a:soli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4" name="任意多边形: 形状 293"/>
            <p:cNvSpPr/>
            <p:nvPr/>
          </p:nvSpPr>
          <p:spPr>
            <a:xfrm flipH="1">
              <a:off x="-2827401" y="5071988"/>
              <a:ext cx="531748" cy="495831"/>
            </a:xfrm>
            <a:custGeom>
              <a:avLst/>
              <a:gdLst>
                <a:gd name="connsiteX0" fmla="*/ 173982 w 487494"/>
                <a:gd name="connsiteY0" fmla="*/ 454380 h 454566"/>
                <a:gd name="connsiteX1" fmla="*/ 27476 w 487494"/>
                <a:gd name="connsiteY1" fmla="*/ 298978 h 454566"/>
                <a:gd name="connsiteX2" fmla="*/ 5235 w 487494"/>
                <a:gd name="connsiteY2" fmla="*/ 180738 h 454566"/>
                <a:gd name="connsiteX3" fmla="*/ 69936 w 487494"/>
                <a:gd name="connsiteY3" fmla="*/ 17450 h 454566"/>
                <a:gd name="connsiteX4" fmla="*/ 185507 w 487494"/>
                <a:gd name="connsiteY4" fmla="*/ -181 h 454566"/>
                <a:gd name="connsiteX5" fmla="*/ 487254 w 487494"/>
                <a:gd name="connsiteY5" fmla="*/ 378560 h 454566"/>
                <a:gd name="connsiteX6" fmla="*/ 391659 w 487494"/>
                <a:gd name="connsiteY6" fmla="*/ 408322 h 454566"/>
                <a:gd name="connsiteX7" fmla="*/ 279242 w 487494"/>
                <a:gd name="connsiteY7" fmla="*/ 253121 h 454566"/>
                <a:gd name="connsiteX8" fmla="*/ 379325 w 487494"/>
                <a:gd name="connsiteY8" fmla="*/ 433151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494" h="454566">
                  <a:moveTo>
                    <a:pt x="173982" y="454380"/>
                  </a:moveTo>
                  <a:cubicBezTo>
                    <a:pt x="173982" y="454380"/>
                    <a:pt x="75799" y="360888"/>
                    <a:pt x="27476" y="298978"/>
                  </a:cubicBezTo>
                  <a:cubicBezTo>
                    <a:pt x="1393" y="265475"/>
                    <a:pt x="-6896" y="221430"/>
                    <a:pt x="5235" y="180738"/>
                  </a:cubicBezTo>
                  <a:cubicBezTo>
                    <a:pt x="27273" y="106413"/>
                    <a:pt x="66498" y="29419"/>
                    <a:pt x="69936" y="17450"/>
                  </a:cubicBezTo>
                  <a:cubicBezTo>
                    <a:pt x="75435" y="-949"/>
                    <a:pt x="185507" y="-181"/>
                    <a:pt x="185507" y="-181"/>
                  </a:cubicBezTo>
                  <a:cubicBezTo>
                    <a:pt x="185507" y="-181"/>
                    <a:pt x="402334" y="140421"/>
                    <a:pt x="487254" y="378560"/>
                  </a:cubicBezTo>
                  <a:lnTo>
                    <a:pt x="391659" y="408322"/>
                  </a:lnTo>
                  <a:cubicBezTo>
                    <a:pt x="391659" y="408322"/>
                    <a:pt x="335046" y="313455"/>
                    <a:pt x="279242" y="253121"/>
                  </a:cubicBezTo>
                  <a:cubicBezTo>
                    <a:pt x="279242" y="253121"/>
                    <a:pt x="375928" y="380864"/>
                    <a:pt x="379325" y="43315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5" name="任意多边形: 形状 294"/>
            <p:cNvSpPr/>
            <p:nvPr/>
          </p:nvSpPr>
          <p:spPr>
            <a:xfrm flipH="1">
              <a:off x="-2493013" y="4963089"/>
              <a:ext cx="135192" cy="128094"/>
            </a:xfrm>
            <a:custGeom>
              <a:avLst/>
              <a:gdLst>
                <a:gd name="connsiteX0" fmla="*/ -241 w 123941"/>
                <a:gd name="connsiteY0" fmla="*/ 14615 h 117434"/>
                <a:gd name="connsiteX1" fmla="*/ 32109 w 123941"/>
                <a:gd name="connsiteY1" fmla="*/ 115709 h 117434"/>
                <a:gd name="connsiteX2" fmla="*/ 123700 w 123941"/>
                <a:gd name="connsiteY2" fmla="*/ 101394 h 117434"/>
                <a:gd name="connsiteX3" fmla="*/ 75175 w 123941"/>
                <a:gd name="connsiteY3" fmla="*/ -186 h 117434"/>
              </a:gdLst>
              <a:ahLst/>
              <a:cxnLst>
                <a:cxn ang="0">
                  <a:pos x="connsiteX0" y="connsiteY0"/>
                </a:cxn>
                <a:cxn ang="0">
                  <a:pos x="connsiteX1" y="connsiteY1"/>
                </a:cxn>
                <a:cxn ang="0">
                  <a:pos x="connsiteX2" y="connsiteY2"/>
                </a:cxn>
                <a:cxn ang="0">
                  <a:pos x="connsiteX3" y="connsiteY3"/>
                </a:cxn>
              </a:cxnLst>
              <a:rect l="l" t="t" r="r" b="b"/>
              <a:pathLst>
                <a:path w="123941" h="117434">
                  <a:moveTo>
                    <a:pt x="-241" y="14615"/>
                  </a:moveTo>
                  <a:cubicBezTo>
                    <a:pt x="891" y="18416"/>
                    <a:pt x="29643" y="113687"/>
                    <a:pt x="32109" y="115709"/>
                  </a:cubicBezTo>
                  <a:cubicBezTo>
                    <a:pt x="34576" y="117731"/>
                    <a:pt x="95111" y="120966"/>
                    <a:pt x="123700" y="101394"/>
                  </a:cubicBezTo>
                  <a:lnTo>
                    <a:pt x="75175" y="-186"/>
                  </a:lnTo>
                  <a:close/>
                </a:path>
              </a:pathLst>
            </a:custGeom>
            <a:gradFill>
              <a:gsLst>
                <a:gs pos="0">
                  <a:srgbClr val="FEBBBA"/>
                </a:gs>
                <a:gs pos="50000">
                  <a:srgbClr val="FEA6A4"/>
                </a:gs>
                <a:gs pos="100000">
                  <a:srgbClr val="FF928E"/>
                </a:gs>
              </a:gsLst>
              <a:lin ang="156686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6" name="任意多边形: 形状 295"/>
            <p:cNvSpPr/>
            <p:nvPr/>
          </p:nvSpPr>
          <p:spPr>
            <a:xfrm flipH="1">
              <a:off x="-2455187" y="4813477"/>
              <a:ext cx="174040" cy="228774"/>
            </a:xfrm>
            <a:custGeom>
              <a:avLst/>
              <a:gdLst>
                <a:gd name="connsiteX0" fmla="*/ 34547 w 159556"/>
                <a:gd name="connsiteY0" fmla="*/ 12023 h 209735"/>
                <a:gd name="connsiteX1" fmla="*/ -230 w 159556"/>
                <a:gd name="connsiteY1" fmla="*/ 123550 h 209735"/>
                <a:gd name="connsiteX2" fmla="*/ 62206 w 159556"/>
                <a:gd name="connsiteY2" fmla="*/ 207620 h 209735"/>
                <a:gd name="connsiteX3" fmla="*/ 155496 w 159556"/>
                <a:gd name="connsiteY3" fmla="*/ 121043 h 209735"/>
                <a:gd name="connsiteX4" fmla="*/ 34547 w 159556"/>
                <a:gd name="connsiteY4" fmla="*/ 12023 h 2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56" h="209735">
                  <a:moveTo>
                    <a:pt x="34547" y="12023"/>
                  </a:moveTo>
                  <a:cubicBezTo>
                    <a:pt x="34547" y="12023"/>
                    <a:pt x="498" y="49266"/>
                    <a:pt x="-230" y="123550"/>
                  </a:cubicBezTo>
                  <a:cubicBezTo>
                    <a:pt x="-958" y="197834"/>
                    <a:pt x="33455" y="216153"/>
                    <a:pt x="62206" y="207620"/>
                  </a:cubicBezTo>
                  <a:cubicBezTo>
                    <a:pt x="90957" y="199088"/>
                    <a:pt x="130950" y="180042"/>
                    <a:pt x="155496" y="121043"/>
                  </a:cubicBezTo>
                  <a:cubicBezTo>
                    <a:pt x="180042" y="62044"/>
                    <a:pt x="79999" y="-34319"/>
                    <a:pt x="34547" y="12023"/>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7" name="任意多边形: 形状 296"/>
            <p:cNvSpPr/>
            <p:nvPr/>
          </p:nvSpPr>
          <p:spPr>
            <a:xfrm flipH="1">
              <a:off x="-2510698" y="4741409"/>
              <a:ext cx="248863" cy="230559"/>
            </a:xfrm>
            <a:custGeom>
              <a:avLst/>
              <a:gdLst>
                <a:gd name="connsiteX0" fmla="*/ 129569 w 228152"/>
                <a:gd name="connsiteY0" fmla="*/ 167663 h 211371"/>
                <a:gd name="connsiteX1" fmla="*/ 40605 w 228152"/>
                <a:gd name="connsiteY1" fmla="*/ 98919 h 211371"/>
                <a:gd name="connsiteX2" fmla="*/ 27948 w 228152"/>
                <a:gd name="connsiteY2" fmla="*/ 120512 h 211371"/>
                <a:gd name="connsiteX3" fmla="*/ 12987 w 228152"/>
                <a:gd name="connsiteY3" fmla="*/ 38788 h 211371"/>
                <a:gd name="connsiteX4" fmla="*/ 180480 w 228152"/>
                <a:gd name="connsiteY4" fmla="*/ 36564 h 211371"/>
                <a:gd name="connsiteX5" fmla="*/ 217763 w 228152"/>
                <a:gd name="connsiteY5" fmla="*/ 184728 h 211371"/>
                <a:gd name="connsiteX6" fmla="*/ 168187 w 228152"/>
                <a:gd name="connsiteY6" fmla="*/ 202520 h 211371"/>
                <a:gd name="connsiteX7" fmla="*/ 158846 w 228152"/>
                <a:gd name="connsiteY7" fmla="*/ 153348 h 211371"/>
                <a:gd name="connsiteX8" fmla="*/ 135553 w 228152"/>
                <a:gd name="connsiteY8" fmla="*/ 167905 h 2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52" h="211371">
                  <a:moveTo>
                    <a:pt x="129569" y="167663"/>
                  </a:moveTo>
                  <a:cubicBezTo>
                    <a:pt x="129569" y="167663"/>
                    <a:pt x="120470" y="63657"/>
                    <a:pt x="40605" y="98919"/>
                  </a:cubicBezTo>
                  <a:lnTo>
                    <a:pt x="27948" y="120512"/>
                  </a:lnTo>
                  <a:cubicBezTo>
                    <a:pt x="27948" y="120512"/>
                    <a:pt x="-23853" y="84321"/>
                    <a:pt x="12987" y="38788"/>
                  </a:cubicBezTo>
                  <a:cubicBezTo>
                    <a:pt x="49825" y="-6745"/>
                    <a:pt x="130701" y="-18392"/>
                    <a:pt x="180480" y="36564"/>
                  </a:cubicBezTo>
                  <a:cubicBezTo>
                    <a:pt x="230259" y="91518"/>
                    <a:pt x="237457" y="138467"/>
                    <a:pt x="217763" y="184728"/>
                  </a:cubicBezTo>
                  <a:cubicBezTo>
                    <a:pt x="198070" y="230989"/>
                    <a:pt x="168187" y="202520"/>
                    <a:pt x="168187" y="202520"/>
                  </a:cubicBezTo>
                  <a:cubicBezTo>
                    <a:pt x="168187" y="202520"/>
                    <a:pt x="173403" y="165317"/>
                    <a:pt x="158846" y="153348"/>
                  </a:cubicBezTo>
                  <a:cubicBezTo>
                    <a:pt x="144288" y="141378"/>
                    <a:pt x="135553" y="167905"/>
                    <a:pt x="135553" y="167905"/>
                  </a:cubicBezTo>
                  <a:close/>
                </a:path>
              </a:pathLst>
            </a:custGeom>
            <a:gradFill>
              <a:gsLst>
                <a:gs pos="0">
                  <a:schemeClr val="accent4">
                    <a:lumMod val="90000"/>
                    <a:lumOff val="10000"/>
                  </a:schemeClr>
                </a:gs>
                <a:gs pos="70000">
                  <a:schemeClr val="accent4"/>
                </a:gs>
              </a:gsLst>
              <a:lin ang="654531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8" name="任意多边形: 形状 297"/>
            <p:cNvSpPr/>
            <p:nvPr/>
          </p:nvSpPr>
          <p:spPr>
            <a:xfrm flipH="1">
              <a:off x="-2459899" y="4880852"/>
              <a:ext cx="42127" cy="72312"/>
            </a:xfrm>
            <a:custGeom>
              <a:avLst/>
              <a:gdLst>
                <a:gd name="connsiteX0" fmla="*/ 75 w 38621"/>
                <a:gd name="connsiteY0" fmla="*/ 45688 h 66294"/>
                <a:gd name="connsiteX1" fmla="*/ 24985 w 38621"/>
                <a:gd name="connsiteY1" fmla="*/ 721 h 66294"/>
                <a:gd name="connsiteX2" fmla="*/ 15361 w 38621"/>
                <a:gd name="connsiteY2" fmla="*/ 66109 h 66294"/>
              </a:gdLst>
              <a:ahLst/>
              <a:cxnLst>
                <a:cxn ang="0">
                  <a:pos x="connsiteX0" y="connsiteY0"/>
                </a:cxn>
                <a:cxn ang="0">
                  <a:pos x="connsiteX1" y="connsiteY1"/>
                </a:cxn>
                <a:cxn ang="0">
                  <a:pos x="connsiteX2" y="connsiteY2"/>
                </a:cxn>
              </a:cxnLst>
              <a:rect l="l" t="t" r="r" b="b"/>
              <a:pathLst>
                <a:path w="38621" h="66294">
                  <a:moveTo>
                    <a:pt x="75" y="45688"/>
                  </a:moveTo>
                  <a:cubicBezTo>
                    <a:pt x="75" y="45688"/>
                    <a:pt x="-4939" y="-7731"/>
                    <a:pt x="24985" y="721"/>
                  </a:cubicBezTo>
                  <a:cubicBezTo>
                    <a:pt x="54909" y="9172"/>
                    <a:pt x="27007" y="51268"/>
                    <a:pt x="15361" y="66109"/>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9" name="任意多边形: 形状 298"/>
            <p:cNvSpPr/>
            <p:nvPr/>
          </p:nvSpPr>
          <p:spPr>
            <a:xfrm flipH="1">
              <a:off x="-2851739" y="5485116"/>
              <a:ext cx="584254" cy="129846"/>
            </a:xfrm>
            <a:custGeom>
              <a:avLst/>
              <a:gdLst>
                <a:gd name="connsiteX0" fmla="*/ -241 w 535630"/>
                <a:gd name="connsiteY0" fmla="*/ 82590 h 119040"/>
                <a:gd name="connsiteX1" fmla="*/ 71900 w 535630"/>
                <a:gd name="connsiteY1" fmla="*/ 13078 h 119040"/>
                <a:gd name="connsiteX2" fmla="*/ 171700 w 535630"/>
                <a:gd name="connsiteY2" fmla="*/ 55214 h 119040"/>
                <a:gd name="connsiteX3" fmla="*/ 327871 w 535630"/>
                <a:gd name="connsiteY3" fmla="*/ 55214 h 119040"/>
                <a:gd name="connsiteX4" fmla="*/ 384727 w 535630"/>
                <a:gd name="connsiteY4" fmla="*/ 39848 h 119040"/>
                <a:gd name="connsiteX5" fmla="*/ 513198 w 535630"/>
                <a:gd name="connsiteY5" fmla="*/ -186 h 119040"/>
                <a:gd name="connsiteX6" fmla="*/ 533417 w 535630"/>
                <a:gd name="connsiteY6" fmla="*/ 56872 h 119040"/>
                <a:gd name="connsiteX7" fmla="*/ 520881 w 535630"/>
                <a:gd name="connsiteY7" fmla="*/ 96299 h 119040"/>
                <a:gd name="connsiteX8" fmla="*/ 488531 w 535630"/>
                <a:gd name="connsiteY8" fmla="*/ 116518 h 119040"/>
                <a:gd name="connsiteX9" fmla="*/ 71455 w 535630"/>
                <a:gd name="connsiteY9" fmla="*/ 111382 h 1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630" h="119040">
                  <a:moveTo>
                    <a:pt x="-241" y="82590"/>
                  </a:moveTo>
                  <a:lnTo>
                    <a:pt x="71900" y="13078"/>
                  </a:lnTo>
                  <a:lnTo>
                    <a:pt x="171700" y="55214"/>
                  </a:lnTo>
                  <a:cubicBezTo>
                    <a:pt x="171700" y="55214"/>
                    <a:pt x="271016" y="70621"/>
                    <a:pt x="327871" y="55214"/>
                  </a:cubicBezTo>
                  <a:lnTo>
                    <a:pt x="384727" y="39848"/>
                  </a:lnTo>
                  <a:lnTo>
                    <a:pt x="513198" y="-186"/>
                  </a:lnTo>
                  <a:lnTo>
                    <a:pt x="533417" y="56872"/>
                  </a:lnTo>
                  <a:cubicBezTo>
                    <a:pt x="538552" y="71336"/>
                    <a:pt x="533417" y="87451"/>
                    <a:pt x="520881" y="96299"/>
                  </a:cubicBezTo>
                  <a:cubicBezTo>
                    <a:pt x="510691" y="103925"/>
                    <a:pt x="499853" y="110687"/>
                    <a:pt x="488531" y="116518"/>
                  </a:cubicBezTo>
                  <a:cubicBezTo>
                    <a:pt x="471587" y="123918"/>
                    <a:pt x="71455" y="111382"/>
                    <a:pt x="71455" y="111382"/>
                  </a:cubicBez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0" name="任意多边形: 形状 299"/>
            <p:cNvSpPr/>
            <p:nvPr/>
          </p:nvSpPr>
          <p:spPr>
            <a:xfrm flipH="1">
              <a:off x="-2860583" y="4727962"/>
              <a:ext cx="416539" cy="287349"/>
            </a:xfrm>
            <a:custGeom>
              <a:avLst/>
              <a:gdLst>
                <a:gd name="connsiteX0" fmla="*/ 12019 w 381873"/>
                <a:gd name="connsiteY0" fmla="*/ 61871 h 263435"/>
                <a:gd name="connsiteX1" fmla="*/ 1303 w 381873"/>
                <a:gd name="connsiteY1" fmla="*/ 35793 h 263435"/>
                <a:gd name="connsiteX2" fmla="*/ 8946 w 381873"/>
                <a:gd name="connsiteY2" fmla="*/ 26690 h 263435"/>
                <a:gd name="connsiteX3" fmla="*/ 201632 w 381873"/>
                <a:gd name="connsiteY3" fmla="*/ 58758 h 263435"/>
                <a:gd name="connsiteX4" fmla="*/ 360917 w 381873"/>
                <a:gd name="connsiteY4" fmla="*/ 200896 h 263435"/>
                <a:gd name="connsiteX5" fmla="*/ 381621 w 381873"/>
                <a:gd name="connsiteY5" fmla="*/ 220598 h 263435"/>
                <a:gd name="connsiteX6" fmla="*/ 377092 w 381873"/>
                <a:gd name="connsiteY6" fmla="*/ 233894 h 263435"/>
                <a:gd name="connsiteX7" fmla="*/ 329375 w 381873"/>
                <a:gd name="connsiteY7" fmla="*/ 257833 h 263435"/>
                <a:gd name="connsiteX8" fmla="*/ 12019 w 381873"/>
                <a:gd name="connsiteY8" fmla="*/ 61871 h 26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73" h="263435">
                  <a:moveTo>
                    <a:pt x="12019" y="61871"/>
                  </a:moveTo>
                  <a:cubicBezTo>
                    <a:pt x="1869" y="57629"/>
                    <a:pt x="-2942" y="45951"/>
                    <a:pt x="1303" y="35793"/>
                  </a:cubicBezTo>
                  <a:cubicBezTo>
                    <a:pt x="2880" y="32052"/>
                    <a:pt x="5549" y="28878"/>
                    <a:pt x="8946" y="26690"/>
                  </a:cubicBezTo>
                  <a:cubicBezTo>
                    <a:pt x="52053" y="-1899"/>
                    <a:pt x="126216" y="-26971"/>
                    <a:pt x="201632" y="58758"/>
                  </a:cubicBezTo>
                  <a:cubicBezTo>
                    <a:pt x="286552" y="155364"/>
                    <a:pt x="334026" y="201341"/>
                    <a:pt x="360917" y="200896"/>
                  </a:cubicBezTo>
                  <a:cubicBezTo>
                    <a:pt x="372078" y="200614"/>
                    <a:pt x="381378" y="209433"/>
                    <a:pt x="381621" y="220598"/>
                  </a:cubicBezTo>
                  <a:cubicBezTo>
                    <a:pt x="381783" y="225430"/>
                    <a:pt x="380165" y="230149"/>
                    <a:pt x="377092" y="233894"/>
                  </a:cubicBezTo>
                  <a:cubicBezTo>
                    <a:pt x="368479" y="243720"/>
                    <a:pt x="353800" y="252536"/>
                    <a:pt x="329375" y="257833"/>
                  </a:cubicBezTo>
                  <a:cubicBezTo>
                    <a:pt x="141138" y="298756"/>
                    <a:pt x="99769" y="95475"/>
                    <a:pt x="12019" y="61871"/>
                  </a:cubicBezTo>
                  <a:close/>
                </a:path>
              </a:pathLst>
            </a:custGeom>
            <a:gradFill>
              <a:gsLst>
                <a:gs pos="0">
                  <a:schemeClr val="accent4">
                    <a:lumMod val="90000"/>
                    <a:lumOff val="10000"/>
                  </a:schemeClr>
                </a:gs>
                <a:gs pos="70000">
                  <a:schemeClr val="accent4"/>
                </a:gs>
              </a:gsLst>
              <a:lin ang="65455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1" name="任意多边形: 形状 300"/>
            <p:cNvSpPr/>
            <p:nvPr/>
          </p:nvSpPr>
          <p:spPr>
            <a:xfrm flipH="1">
              <a:off x="-1405621" y="5642341"/>
              <a:ext cx="384021" cy="807874"/>
            </a:xfrm>
            <a:custGeom>
              <a:avLst/>
              <a:gdLst>
                <a:gd name="connsiteX0" fmla="*/ 15117 w 352061"/>
                <a:gd name="connsiteY0" fmla="*/ 740453 h 740640"/>
                <a:gd name="connsiteX1" fmla="*/ 9051 w 352061"/>
                <a:gd name="connsiteY1" fmla="*/ 739240 h 740640"/>
                <a:gd name="connsiteX2" fmla="*/ 681 w 352061"/>
                <a:gd name="connsiteY2" fmla="*/ 720817 h 740640"/>
                <a:gd name="connsiteX3" fmla="*/ 964 w 352061"/>
                <a:gd name="connsiteY3" fmla="*/ 720072 h 740640"/>
                <a:gd name="connsiteX4" fmla="*/ 322323 w 352061"/>
                <a:gd name="connsiteY4" fmla="*/ 8691 h 740640"/>
                <a:gd name="connsiteX5" fmla="*/ 342542 w 352061"/>
                <a:gd name="connsiteY5" fmla="*/ 1048 h 740640"/>
                <a:gd name="connsiteX6" fmla="*/ 350872 w 352061"/>
                <a:gd name="connsiteY6" fmla="*/ 19625 h 740640"/>
                <a:gd name="connsiteX7" fmla="*/ 350630 w 352061"/>
                <a:gd name="connsiteY7" fmla="*/ 20215 h 740640"/>
                <a:gd name="connsiteX8" fmla="*/ 29230 w 352061"/>
                <a:gd name="connsiteY8" fmla="*/ 731597 h 740640"/>
                <a:gd name="connsiteX9" fmla="*/ 15117 w 352061"/>
                <a:gd name="connsiteY9" fmla="*/ 740453 h 74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61" h="740640">
                  <a:moveTo>
                    <a:pt x="15117" y="740453"/>
                  </a:moveTo>
                  <a:cubicBezTo>
                    <a:pt x="13055" y="740441"/>
                    <a:pt x="10992" y="740033"/>
                    <a:pt x="9051" y="739240"/>
                  </a:cubicBezTo>
                  <a:cubicBezTo>
                    <a:pt x="1651" y="736470"/>
                    <a:pt x="-2109" y="728221"/>
                    <a:pt x="681" y="720817"/>
                  </a:cubicBezTo>
                  <a:cubicBezTo>
                    <a:pt x="761" y="720566"/>
                    <a:pt x="842" y="720319"/>
                    <a:pt x="964" y="720072"/>
                  </a:cubicBezTo>
                  <a:lnTo>
                    <a:pt x="322323" y="8691"/>
                  </a:lnTo>
                  <a:cubicBezTo>
                    <a:pt x="325963" y="1165"/>
                    <a:pt x="334859" y="-2195"/>
                    <a:pt x="342542" y="1048"/>
                  </a:cubicBezTo>
                  <a:cubicBezTo>
                    <a:pt x="349982" y="3878"/>
                    <a:pt x="353703" y="12197"/>
                    <a:pt x="350872" y="19625"/>
                  </a:cubicBezTo>
                  <a:cubicBezTo>
                    <a:pt x="350791" y="19823"/>
                    <a:pt x="350710" y="20021"/>
                    <a:pt x="350630" y="20215"/>
                  </a:cubicBezTo>
                  <a:lnTo>
                    <a:pt x="29230" y="731597"/>
                  </a:lnTo>
                  <a:cubicBezTo>
                    <a:pt x="26682" y="737065"/>
                    <a:pt x="21142" y="740530"/>
                    <a:pt x="15117"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2" name="任意多边形: 形状 301"/>
            <p:cNvSpPr/>
            <p:nvPr/>
          </p:nvSpPr>
          <p:spPr>
            <a:xfrm flipH="1">
              <a:off x="-1450244" y="5642315"/>
              <a:ext cx="384107" cy="807899"/>
            </a:xfrm>
            <a:custGeom>
              <a:avLst/>
              <a:gdLst>
                <a:gd name="connsiteX0" fmla="*/ 336327 w 352140"/>
                <a:gd name="connsiteY0" fmla="*/ 740477 h 740663"/>
                <a:gd name="connsiteX1" fmla="*/ 322254 w 352140"/>
                <a:gd name="connsiteY1" fmla="*/ 731621 h 740663"/>
                <a:gd name="connsiteX2" fmla="*/ 976 w 352140"/>
                <a:gd name="connsiteY2" fmla="*/ 20239 h 740663"/>
                <a:gd name="connsiteX3" fmla="*/ 8335 w 352140"/>
                <a:gd name="connsiteY3" fmla="*/ 1375 h 740663"/>
                <a:gd name="connsiteX4" fmla="*/ 9064 w 352140"/>
                <a:gd name="connsiteY4" fmla="*/ 1071 h 740663"/>
                <a:gd name="connsiteX5" fmla="*/ 29282 w 352140"/>
                <a:gd name="connsiteY5" fmla="*/ 8714 h 740663"/>
                <a:gd name="connsiteX6" fmla="*/ 350682 w 352140"/>
                <a:gd name="connsiteY6" fmla="*/ 720096 h 740663"/>
                <a:gd name="connsiteX7" fmla="*/ 343323 w 352140"/>
                <a:gd name="connsiteY7" fmla="*/ 738961 h 740663"/>
                <a:gd name="connsiteX8" fmla="*/ 342595 w 352140"/>
                <a:gd name="connsiteY8" fmla="*/ 739264 h 740663"/>
                <a:gd name="connsiteX9" fmla="*/ 336327 w 352140"/>
                <a:gd name="connsiteY9" fmla="*/ 740477 h 7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40" h="740663">
                  <a:moveTo>
                    <a:pt x="336327" y="740477"/>
                  </a:moveTo>
                  <a:cubicBezTo>
                    <a:pt x="330301" y="740546"/>
                    <a:pt x="324802" y="737080"/>
                    <a:pt x="322254" y="731621"/>
                  </a:cubicBezTo>
                  <a:lnTo>
                    <a:pt x="976" y="20239"/>
                  </a:lnTo>
                  <a:cubicBezTo>
                    <a:pt x="-2219" y="13001"/>
                    <a:pt x="1097" y="4553"/>
                    <a:pt x="8335" y="1375"/>
                  </a:cubicBezTo>
                  <a:cubicBezTo>
                    <a:pt x="8578" y="1266"/>
                    <a:pt x="8821" y="1165"/>
                    <a:pt x="9064" y="1071"/>
                  </a:cubicBezTo>
                  <a:cubicBezTo>
                    <a:pt x="16747" y="-2216"/>
                    <a:pt x="25683" y="1156"/>
                    <a:pt x="29282" y="8714"/>
                  </a:cubicBezTo>
                  <a:lnTo>
                    <a:pt x="350682" y="720096"/>
                  </a:lnTo>
                  <a:cubicBezTo>
                    <a:pt x="353877" y="727335"/>
                    <a:pt x="350561" y="735782"/>
                    <a:pt x="343323" y="738961"/>
                  </a:cubicBezTo>
                  <a:cubicBezTo>
                    <a:pt x="343080" y="739070"/>
                    <a:pt x="342837" y="739171"/>
                    <a:pt x="342595" y="739264"/>
                  </a:cubicBezTo>
                  <a:cubicBezTo>
                    <a:pt x="340613" y="740081"/>
                    <a:pt x="338470" y="740493"/>
                    <a:pt x="336327" y="740477"/>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3" name="任意多边形: 形状 302"/>
            <p:cNvSpPr/>
            <p:nvPr/>
          </p:nvSpPr>
          <p:spPr>
            <a:xfrm flipH="1">
              <a:off x="-2847902" y="5642329"/>
              <a:ext cx="384079" cy="807887"/>
            </a:xfrm>
            <a:custGeom>
              <a:avLst/>
              <a:gdLst>
                <a:gd name="connsiteX0" fmla="*/ 15076 w 352115"/>
                <a:gd name="connsiteY0" fmla="*/ 740464 h 740652"/>
                <a:gd name="connsiteX1" fmla="*/ 9051 w 352115"/>
                <a:gd name="connsiteY1" fmla="*/ 739251 h 740652"/>
                <a:gd name="connsiteX2" fmla="*/ 681 w 352115"/>
                <a:gd name="connsiteY2" fmla="*/ 720751 h 740652"/>
                <a:gd name="connsiteX3" fmla="*/ 964 w 352115"/>
                <a:gd name="connsiteY3" fmla="*/ 720083 h 740652"/>
                <a:gd name="connsiteX4" fmla="*/ 322363 w 352115"/>
                <a:gd name="connsiteY4" fmla="*/ 8702 h 740652"/>
                <a:gd name="connsiteX5" fmla="*/ 342582 w 352115"/>
                <a:gd name="connsiteY5" fmla="*/ 1059 h 740652"/>
                <a:gd name="connsiteX6" fmla="*/ 350953 w 352115"/>
                <a:gd name="connsiteY6" fmla="*/ 19482 h 740652"/>
                <a:gd name="connsiteX7" fmla="*/ 350670 w 352115"/>
                <a:gd name="connsiteY7" fmla="*/ 20226 h 740652"/>
                <a:gd name="connsiteX8" fmla="*/ 29270 w 352115"/>
                <a:gd name="connsiteY8" fmla="*/ 731608 h 740652"/>
                <a:gd name="connsiteX9" fmla="*/ 15076 w 352115"/>
                <a:gd name="connsiteY9" fmla="*/ 74046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15" h="740652">
                  <a:moveTo>
                    <a:pt x="15076" y="740464"/>
                  </a:moveTo>
                  <a:cubicBezTo>
                    <a:pt x="13014" y="740460"/>
                    <a:pt x="10952" y="740048"/>
                    <a:pt x="9051" y="739251"/>
                  </a:cubicBezTo>
                  <a:cubicBezTo>
                    <a:pt x="1651" y="736449"/>
                    <a:pt x="-2110" y="728167"/>
                    <a:pt x="681" y="720751"/>
                  </a:cubicBezTo>
                  <a:cubicBezTo>
                    <a:pt x="761" y="720524"/>
                    <a:pt x="883" y="720302"/>
                    <a:pt x="964" y="720083"/>
                  </a:cubicBezTo>
                  <a:lnTo>
                    <a:pt x="322363" y="8702"/>
                  </a:lnTo>
                  <a:cubicBezTo>
                    <a:pt x="325962" y="1160"/>
                    <a:pt x="334899" y="-2205"/>
                    <a:pt x="342582" y="1059"/>
                  </a:cubicBezTo>
                  <a:cubicBezTo>
                    <a:pt x="349983" y="3829"/>
                    <a:pt x="353743" y="12078"/>
                    <a:pt x="350953" y="19482"/>
                  </a:cubicBezTo>
                  <a:cubicBezTo>
                    <a:pt x="350872" y="19733"/>
                    <a:pt x="350791" y="19980"/>
                    <a:pt x="350670" y="20226"/>
                  </a:cubicBezTo>
                  <a:lnTo>
                    <a:pt x="29270" y="731608"/>
                  </a:lnTo>
                  <a:cubicBezTo>
                    <a:pt x="26722" y="737112"/>
                    <a:pt x="21142" y="740582"/>
                    <a:pt x="15076" y="74046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4" name="任意多边形: 形状 303"/>
            <p:cNvSpPr/>
            <p:nvPr/>
          </p:nvSpPr>
          <p:spPr>
            <a:xfrm flipH="1">
              <a:off x="-2892289" y="5642341"/>
              <a:ext cx="384062" cy="807873"/>
            </a:xfrm>
            <a:custGeom>
              <a:avLst/>
              <a:gdLst>
                <a:gd name="connsiteX0" fmla="*/ 336408 w 352099"/>
                <a:gd name="connsiteY0" fmla="*/ 740453 h 740639"/>
                <a:gd name="connsiteX1" fmla="*/ 322335 w 352099"/>
                <a:gd name="connsiteY1" fmla="*/ 731597 h 740639"/>
                <a:gd name="connsiteX2" fmla="*/ 976 w 352099"/>
                <a:gd name="connsiteY2" fmla="*/ 20215 h 740639"/>
                <a:gd name="connsiteX3" fmla="*/ 8336 w 352099"/>
                <a:gd name="connsiteY3" fmla="*/ 1351 h 740639"/>
                <a:gd name="connsiteX4" fmla="*/ 9063 w 352099"/>
                <a:gd name="connsiteY4" fmla="*/ 1048 h 740639"/>
                <a:gd name="connsiteX5" fmla="*/ 29282 w 352099"/>
                <a:gd name="connsiteY5" fmla="*/ 8691 h 740639"/>
                <a:gd name="connsiteX6" fmla="*/ 350642 w 352099"/>
                <a:gd name="connsiteY6" fmla="*/ 720072 h 740639"/>
                <a:gd name="connsiteX7" fmla="*/ 343282 w 352099"/>
                <a:gd name="connsiteY7" fmla="*/ 738937 h 740639"/>
                <a:gd name="connsiteX8" fmla="*/ 342554 w 352099"/>
                <a:gd name="connsiteY8" fmla="*/ 739240 h 740639"/>
                <a:gd name="connsiteX9" fmla="*/ 336408 w 352099"/>
                <a:gd name="connsiteY9" fmla="*/ 740453 h 7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99" h="740639">
                  <a:moveTo>
                    <a:pt x="336408" y="740453"/>
                  </a:moveTo>
                  <a:cubicBezTo>
                    <a:pt x="330383" y="740514"/>
                    <a:pt x="324883" y="737052"/>
                    <a:pt x="322335" y="731597"/>
                  </a:cubicBezTo>
                  <a:lnTo>
                    <a:pt x="976" y="20215"/>
                  </a:lnTo>
                  <a:cubicBezTo>
                    <a:pt x="-2218" y="12977"/>
                    <a:pt x="1097" y="4530"/>
                    <a:pt x="8336" y="1351"/>
                  </a:cubicBezTo>
                  <a:cubicBezTo>
                    <a:pt x="8578" y="1242"/>
                    <a:pt x="8821" y="1141"/>
                    <a:pt x="9063" y="1048"/>
                  </a:cubicBezTo>
                  <a:cubicBezTo>
                    <a:pt x="16747" y="-2195"/>
                    <a:pt x="25643" y="1165"/>
                    <a:pt x="29282" y="8691"/>
                  </a:cubicBezTo>
                  <a:lnTo>
                    <a:pt x="350642" y="720072"/>
                  </a:lnTo>
                  <a:cubicBezTo>
                    <a:pt x="353836" y="727311"/>
                    <a:pt x="350521" y="735758"/>
                    <a:pt x="343282" y="738937"/>
                  </a:cubicBezTo>
                  <a:cubicBezTo>
                    <a:pt x="343040" y="739046"/>
                    <a:pt x="342797" y="739147"/>
                    <a:pt x="342554" y="739240"/>
                  </a:cubicBezTo>
                  <a:cubicBezTo>
                    <a:pt x="340613" y="740041"/>
                    <a:pt x="338511" y="740453"/>
                    <a:pt x="336408"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5" name="任意多边形: 形状 304"/>
            <p:cNvSpPr/>
            <p:nvPr/>
          </p:nvSpPr>
          <p:spPr>
            <a:xfrm flipH="1">
              <a:off x="-2987964" y="5606808"/>
              <a:ext cx="2078067" cy="86478"/>
            </a:xfrm>
            <a:custGeom>
              <a:avLst/>
              <a:gdLst>
                <a:gd name="connsiteX0" fmla="*/ 1904592 w 1905123"/>
                <a:gd name="connsiteY0" fmla="*/ 19107 h 79281"/>
                <a:gd name="connsiteX1" fmla="*/ 1900548 w 1905123"/>
                <a:gd name="connsiteY1" fmla="*/ 5722 h 79281"/>
                <a:gd name="connsiteX2" fmla="*/ 1886315 w 1905123"/>
                <a:gd name="connsiteY2" fmla="*/ -182 h 79281"/>
                <a:gd name="connsiteX3" fmla="*/ 20999 w 1905123"/>
                <a:gd name="connsiteY3" fmla="*/ -182 h 79281"/>
                <a:gd name="connsiteX4" fmla="*/ 3126 w 1905123"/>
                <a:gd name="connsiteY4" fmla="*/ 8431 h 79281"/>
                <a:gd name="connsiteX5" fmla="*/ 1710 w 1905123"/>
                <a:gd name="connsiteY5" fmla="*/ 26264 h 79281"/>
                <a:gd name="connsiteX6" fmla="*/ 21929 w 1905123"/>
                <a:gd name="connsiteY6" fmla="*/ 64680 h 79281"/>
                <a:gd name="connsiteX7" fmla="*/ 47648 w 1905123"/>
                <a:gd name="connsiteY7" fmla="*/ 79076 h 79281"/>
                <a:gd name="connsiteX8" fmla="*/ 1873658 w 1905123"/>
                <a:gd name="connsiteY8" fmla="*/ 79076 h 79281"/>
                <a:gd name="connsiteX9" fmla="*/ 1894726 w 1905123"/>
                <a:gd name="connsiteY9" fmla="*/ 63831 h 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123" h="79281">
                  <a:moveTo>
                    <a:pt x="1904592" y="19107"/>
                  </a:moveTo>
                  <a:cubicBezTo>
                    <a:pt x="1905563" y="14251"/>
                    <a:pt x="1904066" y="9224"/>
                    <a:pt x="1900548" y="5722"/>
                  </a:cubicBezTo>
                  <a:cubicBezTo>
                    <a:pt x="1896788" y="1897"/>
                    <a:pt x="1891652" y="-234"/>
                    <a:pt x="1886315" y="-182"/>
                  </a:cubicBezTo>
                  <a:lnTo>
                    <a:pt x="20999" y="-182"/>
                  </a:lnTo>
                  <a:cubicBezTo>
                    <a:pt x="14004" y="-311"/>
                    <a:pt x="7372" y="2883"/>
                    <a:pt x="3126" y="8431"/>
                  </a:cubicBezTo>
                  <a:cubicBezTo>
                    <a:pt x="-797" y="13591"/>
                    <a:pt x="-1323" y="20551"/>
                    <a:pt x="1710" y="26264"/>
                  </a:cubicBezTo>
                  <a:lnTo>
                    <a:pt x="21929" y="64680"/>
                  </a:lnTo>
                  <a:cubicBezTo>
                    <a:pt x="27226" y="73823"/>
                    <a:pt x="37093" y="79343"/>
                    <a:pt x="47648" y="79076"/>
                  </a:cubicBezTo>
                  <a:lnTo>
                    <a:pt x="1873658" y="79076"/>
                  </a:lnTo>
                  <a:cubicBezTo>
                    <a:pt x="1883362" y="79497"/>
                    <a:pt x="1892097" y="73184"/>
                    <a:pt x="1894726" y="6383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6" name="任意多边形: 形状 305"/>
            <p:cNvSpPr/>
            <p:nvPr/>
          </p:nvSpPr>
          <p:spPr>
            <a:xfrm flipH="1">
              <a:off x="-734839" y="5898502"/>
              <a:ext cx="125025" cy="601113"/>
            </a:xfrm>
            <a:custGeom>
              <a:avLst/>
              <a:gdLst>
                <a:gd name="connsiteX0" fmla="*/ 62821 w 114620"/>
                <a:gd name="connsiteY0" fmla="*/ -186 h 551086"/>
                <a:gd name="connsiteX1" fmla="*/ -221 w 114620"/>
                <a:gd name="connsiteY1" fmla="*/ 533593 h 551086"/>
                <a:gd name="connsiteX2" fmla="*/ 15469 w 114620"/>
                <a:gd name="connsiteY2" fmla="*/ 550901 h 551086"/>
                <a:gd name="connsiteX3" fmla="*/ 16278 w 114620"/>
                <a:gd name="connsiteY3" fmla="*/ 550901 h 551086"/>
                <a:gd name="connsiteX4" fmla="*/ 16278 w 114620"/>
                <a:gd name="connsiteY4" fmla="*/ 550901 h 551086"/>
                <a:gd name="connsiteX5" fmla="*/ 32453 w 114620"/>
                <a:gd name="connsiteY5" fmla="*/ 536909 h 551086"/>
                <a:gd name="connsiteX6" fmla="*/ 114380 w 114620"/>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20" h="551086">
                  <a:moveTo>
                    <a:pt x="62821" y="-186"/>
                  </a:moveTo>
                  <a:cubicBezTo>
                    <a:pt x="51580" y="16475"/>
                    <a:pt x="6775" y="394043"/>
                    <a:pt x="-221" y="533593"/>
                  </a:cubicBezTo>
                  <a:cubicBezTo>
                    <a:pt x="-666" y="542692"/>
                    <a:pt x="6330" y="550415"/>
                    <a:pt x="15469" y="550901"/>
                  </a:cubicBezTo>
                  <a:cubicBezTo>
                    <a:pt x="15711" y="550901"/>
                    <a:pt x="15995" y="550901"/>
                    <a:pt x="16278" y="550901"/>
                  </a:cubicBezTo>
                  <a:lnTo>
                    <a:pt x="16278" y="550901"/>
                  </a:lnTo>
                  <a:cubicBezTo>
                    <a:pt x="24365" y="550820"/>
                    <a:pt x="31199" y="544916"/>
                    <a:pt x="32453" y="536909"/>
                  </a:cubicBezTo>
                  <a:lnTo>
                    <a:pt x="114380"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07" name="任意多边形: 形状 306"/>
            <p:cNvSpPr/>
            <p:nvPr/>
          </p:nvSpPr>
          <p:spPr>
            <a:xfrm flipH="1">
              <a:off x="-1140261" y="5898502"/>
              <a:ext cx="125065" cy="601113"/>
            </a:xfrm>
            <a:custGeom>
              <a:avLst/>
              <a:gdLst>
                <a:gd name="connsiteX0" fmla="*/ 51317 w 114657"/>
                <a:gd name="connsiteY0" fmla="*/ -186 h 551086"/>
                <a:gd name="connsiteX1" fmla="*/ 114400 w 114657"/>
                <a:gd name="connsiteY1" fmla="*/ 533593 h 551086"/>
                <a:gd name="connsiteX2" fmla="*/ 98629 w 114657"/>
                <a:gd name="connsiteY2" fmla="*/ 550901 h 551086"/>
                <a:gd name="connsiteX3" fmla="*/ 97861 w 114657"/>
                <a:gd name="connsiteY3" fmla="*/ 550901 h 551086"/>
                <a:gd name="connsiteX4" fmla="*/ 97861 w 114657"/>
                <a:gd name="connsiteY4" fmla="*/ 550901 h 551086"/>
                <a:gd name="connsiteX5" fmla="*/ 81686 w 114657"/>
                <a:gd name="connsiteY5" fmla="*/ 536909 h 551086"/>
                <a:gd name="connsiteX6" fmla="*/ -241 w 114657"/>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7" h="551086">
                  <a:moveTo>
                    <a:pt x="51317" y="-186"/>
                  </a:moveTo>
                  <a:cubicBezTo>
                    <a:pt x="62599" y="16475"/>
                    <a:pt x="107364" y="394043"/>
                    <a:pt x="114400" y="533593"/>
                  </a:cubicBezTo>
                  <a:cubicBezTo>
                    <a:pt x="114804" y="542732"/>
                    <a:pt x="107768" y="550456"/>
                    <a:pt x="98629" y="550901"/>
                  </a:cubicBezTo>
                  <a:cubicBezTo>
                    <a:pt x="98387" y="550901"/>
                    <a:pt x="98104" y="550901"/>
                    <a:pt x="97861" y="550901"/>
                  </a:cubicBezTo>
                  <a:lnTo>
                    <a:pt x="97861" y="550901"/>
                  </a:lnTo>
                  <a:cubicBezTo>
                    <a:pt x="89774" y="550820"/>
                    <a:pt x="82899" y="544916"/>
                    <a:pt x="81686" y="536909"/>
                  </a:cubicBezTo>
                  <a:lnTo>
                    <a:pt x="-241"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08" name="任意多边形: 形状 307"/>
            <p:cNvSpPr/>
            <p:nvPr/>
          </p:nvSpPr>
          <p:spPr>
            <a:xfrm flipH="1">
              <a:off x="-1144905" y="5808019"/>
              <a:ext cx="540188" cy="129351"/>
            </a:xfrm>
            <a:custGeom>
              <a:avLst/>
              <a:gdLst>
                <a:gd name="connsiteX0" fmla="*/ -239 w 495232"/>
                <a:gd name="connsiteY0" fmla="*/ 53449 h 118586"/>
                <a:gd name="connsiteX1" fmla="*/ -239 w 495232"/>
                <a:gd name="connsiteY1" fmla="*/ 57493 h 118586"/>
                <a:gd name="connsiteX2" fmla="*/ 56940 w 495232"/>
                <a:gd name="connsiteY2" fmla="*/ 111963 h 118586"/>
                <a:gd name="connsiteX3" fmla="*/ 435641 w 495232"/>
                <a:gd name="connsiteY3" fmla="*/ 118392 h 118586"/>
                <a:gd name="connsiteX4" fmla="*/ 494923 w 495232"/>
                <a:gd name="connsiteY4" fmla="*/ 66996 h 118586"/>
                <a:gd name="connsiteX5" fmla="*/ 494923 w 495232"/>
                <a:gd name="connsiteY5" fmla="*/ 63235 h 118586"/>
                <a:gd name="connsiteX6" fmla="*/ 437824 w 495232"/>
                <a:gd name="connsiteY6" fmla="*/ 6622 h 118586"/>
                <a:gd name="connsiteX7" fmla="*/ 59003 w 495232"/>
                <a:gd name="connsiteY7" fmla="*/ -171 h 118586"/>
                <a:gd name="connsiteX8" fmla="*/ -239 w 495232"/>
                <a:gd name="connsiteY8" fmla="*/ 53449 h 1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32" h="118586">
                  <a:moveTo>
                    <a:pt x="-239" y="53449"/>
                  </a:moveTo>
                  <a:lnTo>
                    <a:pt x="-239" y="57493"/>
                  </a:lnTo>
                  <a:cubicBezTo>
                    <a:pt x="-522" y="87094"/>
                    <a:pt x="24994" y="111397"/>
                    <a:pt x="56940" y="111963"/>
                  </a:cubicBezTo>
                  <a:lnTo>
                    <a:pt x="435641" y="118392"/>
                  </a:lnTo>
                  <a:cubicBezTo>
                    <a:pt x="467142" y="118918"/>
                    <a:pt x="493386" y="96152"/>
                    <a:pt x="494923" y="66996"/>
                  </a:cubicBezTo>
                  <a:lnTo>
                    <a:pt x="494923" y="63235"/>
                  </a:lnTo>
                  <a:cubicBezTo>
                    <a:pt x="496500" y="32826"/>
                    <a:pt x="470660" y="7188"/>
                    <a:pt x="437824" y="6622"/>
                  </a:cubicBezTo>
                  <a:lnTo>
                    <a:pt x="59003" y="-171"/>
                  </a:lnTo>
                  <a:cubicBezTo>
                    <a:pt x="26734" y="-859"/>
                    <a:pt x="45" y="23242"/>
                    <a:pt x="-239" y="53449"/>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09" name="任意多边形: 形状 308"/>
            <p:cNvSpPr/>
            <p:nvPr/>
          </p:nvSpPr>
          <p:spPr>
            <a:xfrm flipH="1">
              <a:off x="-1464265" y="6403767"/>
              <a:ext cx="267606" cy="19275"/>
            </a:xfrm>
            <a:custGeom>
              <a:avLst/>
              <a:gdLst>
                <a:gd name="connsiteX0" fmla="*/ 98427 w 245335"/>
                <a:gd name="connsiteY0" fmla="*/ 9681 h 17671"/>
                <a:gd name="connsiteX1" fmla="*/ -241 w 245335"/>
                <a:gd name="connsiteY1" fmla="*/ -186 h 17671"/>
                <a:gd name="connsiteX2" fmla="*/ 22000 w 245335"/>
                <a:gd name="connsiteY2" fmla="*/ 17486 h 17671"/>
                <a:gd name="connsiteX3" fmla="*/ 234743 w 245335"/>
                <a:gd name="connsiteY3" fmla="*/ 17486 h 17671"/>
                <a:gd name="connsiteX4" fmla="*/ 245095 w 245335"/>
                <a:gd name="connsiteY4" fmla="*/ 7130 h 17671"/>
                <a:gd name="connsiteX5" fmla="*/ 244731 w 245335"/>
                <a:gd name="connsiteY5" fmla="*/ 4424 h 17671"/>
                <a:gd name="connsiteX6" fmla="*/ 98427 w 245335"/>
                <a:gd name="connsiteY6" fmla="*/ 9681 h 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5" h="17671">
                  <a:moveTo>
                    <a:pt x="98427" y="9681"/>
                  </a:moveTo>
                  <a:cubicBezTo>
                    <a:pt x="38256" y="9681"/>
                    <a:pt x="11647" y="4505"/>
                    <a:pt x="-241" y="-186"/>
                  </a:cubicBezTo>
                  <a:cubicBezTo>
                    <a:pt x="2185" y="10158"/>
                    <a:pt x="11365" y="17482"/>
                    <a:pt x="22000" y="17486"/>
                  </a:cubicBezTo>
                  <a:lnTo>
                    <a:pt x="234743" y="17486"/>
                  </a:lnTo>
                  <a:cubicBezTo>
                    <a:pt x="240445" y="17486"/>
                    <a:pt x="245095" y="12848"/>
                    <a:pt x="245095" y="7130"/>
                  </a:cubicBezTo>
                  <a:cubicBezTo>
                    <a:pt x="245095" y="6216"/>
                    <a:pt x="244974" y="5306"/>
                    <a:pt x="244731" y="4424"/>
                  </a:cubicBezTo>
                  <a:cubicBezTo>
                    <a:pt x="220468" y="6365"/>
                    <a:pt x="168951" y="9681"/>
                    <a:pt x="98427" y="968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0" name="任意多边形: 形状 309"/>
            <p:cNvSpPr/>
            <p:nvPr/>
          </p:nvSpPr>
          <p:spPr>
            <a:xfrm flipH="1">
              <a:off x="-1463868" y="6347475"/>
              <a:ext cx="267838" cy="67053"/>
            </a:xfrm>
            <a:custGeom>
              <a:avLst/>
              <a:gdLst>
                <a:gd name="connsiteX0" fmla="*/ 245308 w 245548"/>
                <a:gd name="connsiteY0" fmla="*/ 56031 h 61473"/>
                <a:gd name="connsiteX1" fmla="*/ 243569 w 245548"/>
                <a:gd name="connsiteY1" fmla="*/ 52392 h 61473"/>
                <a:gd name="connsiteX2" fmla="*/ 150562 w 245548"/>
                <a:gd name="connsiteY2" fmla="*/ -177 h 61473"/>
                <a:gd name="connsiteX3" fmla="*/ 12629 w 245548"/>
                <a:gd name="connsiteY3" fmla="*/ 227 h 61473"/>
                <a:gd name="connsiteX4" fmla="*/ 740 w 245548"/>
                <a:gd name="connsiteY4" fmla="*/ 39654 h 61473"/>
                <a:gd name="connsiteX5" fmla="*/ 376 w 245548"/>
                <a:gd name="connsiteY5" fmla="*/ 51421 h 61473"/>
                <a:gd name="connsiteX6" fmla="*/ 99044 w 245548"/>
                <a:gd name="connsiteY6" fmla="*/ 61288 h 61473"/>
                <a:gd name="connsiteX7" fmla="*/ 245308 w 245548"/>
                <a:gd name="connsiteY7" fmla="*/ 56031 h 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48" h="61473">
                  <a:moveTo>
                    <a:pt x="245308" y="56031"/>
                  </a:moveTo>
                  <a:cubicBezTo>
                    <a:pt x="244985" y="54709"/>
                    <a:pt x="244378" y="53472"/>
                    <a:pt x="243569" y="52392"/>
                  </a:cubicBezTo>
                  <a:cubicBezTo>
                    <a:pt x="227394" y="31688"/>
                    <a:pt x="194801" y="-784"/>
                    <a:pt x="150562" y="-177"/>
                  </a:cubicBezTo>
                  <a:cubicBezTo>
                    <a:pt x="85861" y="753"/>
                    <a:pt x="63055" y="7910"/>
                    <a:pt x="12629" y="227"/>
                  </a:cubicBezTo>
                  <a:lnTo>
                    <a:pt x="740" y="39654"/>
                  </a:lnTo>
                  <a:cubicBezTo>
                    <a:pt x="-433" y="43476"/>
                    <a:pt x="-554" y="47535"/>
                    <a:pt x="376" y="51421"/>
                  </a:cubicBezTo>
                  <a:cubicBezTo>
                    <a:pt x="12265" y="56112"/>
                    <a:pt x="38873" y="61288"/>
                    <a:pt x="99044" y="61288"/>
                  </a:cubicBezTo>
                  <a:cubicBezTo>
                    <a:pt x="169528" y="61288"/>
                    <a:pt x="221045" y="57972"/>
                    <a:pt x="245308" y="56031"/>
                  </a:cubicBezTo>
                  <a:close/>
                </a:path>
              </a:pathLst>
            </a:custGeom>
            <a:gradFill>
              <a:gsLst>
                <a:gs pos="0">
                  <a:schemeClr val="accent4">
                    <a:lumMod val="90000"/>
                    <a:lumOff val="10000"/>
                  </a:schemeClr>
                </a:gs>
                <a:gs pos="70000">
                  <a:schemeClr val="accent4"/>
                </a:gs>
              </a:gsLst>
              <a:lin ang="589423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1" name="任意多边形: 形状 310"/>
            <p:cNvSpPr/>
            <p:nvPr/>
          </p:nvSpPr>
          <p:spPr>
            <a:xfrm flipH="1">
              <a:off x="-1282274" y="6301567"/>
              <a:ext cx="72250" cy="62343"/>
            </a:xfrm>
            <a:custGeom>
              <a:avLst/>
              <a:gdLst>
                <a:gd name="connsiteX0" fmla="*/ 14357 w 66237"/>
                <a:gd name="connsiteY0" fmla="*/ -186 h 57155"/>
                <a:gd name="connsiteX1" fmla="*/ -241 w 66237"/>
                <a:gd name="connsiteY1" fmla="*/ 49472 h 57155"/>
                <a:gd name="connsiteX2" fmla="*/ 60416 w 66237"/>
                <a:gd name="connsiteY2" fmla="*/ 52383 h 57155"/>
                <a:gd name="connsiteX3" fmla="*/ 65996 w 66237"/>
                <a:gd name="connsiteY3" fmla="*/ 9358 h 57155"/>
              </a:gdLst>
              <a:ahLst/>
              <a:cxnLst>
                <a:cxn ang="0">
                  <a:pos x="connsiteX0" y="connsiteY0"/>
                </a:cxn>
                <a:cxn ang="0">
                  <a:pos x="connsiteX1" y="connsiteY1"/>
                </a:cxn>
                <a:cxn ang="0">
                  <a:pos x="connsiteX2" y="connsiteY2"/>
                </a:cxn>
                <a:cxn ang="0">
                  <a:pos x="connsiteX3" y="connsiteY3"/>
                </a:cxn>
              </a:cxnLst>
              <a:rect l="l" t="t" r="r" b="b"/>
              <a:pathLst>
                <a:path w="66237" h="57155">
                  <a:moveTo>
                    <a:pt x="14357" y="-186"/>
                  </a:moveTo>
                  <a:lnTo>
                    <a:pt x="-241" y="49472"/>
                  </a:lnTo>
                  <a:cubicBezTo>
                    <a:pt x="-241" y="49472"/>
                    <a:pt x="32109" y="64191"/>
                    <a:pt x="60416" y="52383"/>
                  </a:cubicBezTo>
                  <a:lnTo>
                    <a:pt x="65996" y="9358"/>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2" name="任意多边形: 形状 311"/>
            <p:cNvSpPr/>
            <p:nvPr/>
          </p:nvSpPr>
          <p:spPr>
            <a:xfrm flipH="1">
              <a:off x="-1832269" y="6276249"/>
              <a:ext cx="215828" cy="168571"/>
            </a:xfrm>
            <a:custGeom>
              <a:avLst/>
              <a:gdLst>
                <a:gd name="connsiteX0" fmla="*/ 82818 w 197866"/>
                <a:gd name="connsiteY0" fmla="*/ 95288 h 154542"/>
                <a:gd name="connsiteX1" fmla="*/ -241 w 197866"/>
                <a:gd name="connsiteY1" fmla="*/ 149434 h 154542"/>
                <a:gd name="connsiteX2" fmla="*/ 28065 w 197866"/>
                <a:gd name="connsiteY2" fmla="*/ 149434 h 154542"/>
                <a:gd name="connsiteX3" fmla="*/ 193860 w 197866"/>
                <a:gd name="connsiteY3" fmla="*/ 15989 h 154542"/>
                <a:gd name="connsiteX4" fmla="*/ 195316 w 197866"/>
                <a:gd name="connsiteY4" fmla="*/ 1533 h 154542"/>
                <a:gd name="connsiteX5" fmla="*/ 193497 w 197866"/>
                <a:gd name="connsiteY5" fmla="*/ -186 h 154542"/>
                <a:gd name="connsiteX6" fmla="*/ 82818 w 197866"/>
                <a:gd name="connsiteY6" fmla="*/ 95288 h 15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66" h="154542">
                  <a:moveTo>
                    <a:pt x="82818" y="95288"/>
                  </a:moveTo>
                  <a:cubicBezTo>
                    <a:pt x="35911" y="132976"/>
                    <a:pt x="11971" y="145633"/>
                    <a:pt x="-241" y="149434"/>
                  </a:cubicBezTo>
                  <a:cubicBezTo>
                    <a:pt x="8049" y="155997"/>
                    <a:pt x="19776" y="155997"/>
                    <a:pt x="28065" y="149434"/>
                  </a:cubicBezTo>
                  <a:lnTo>
                    <a:pt x="193860" y="15989"/>
                  </a:lnTo>
                  <a:cubicBezTo>
                    <a:pt x="198269" y="12394"/>
                    <a:pt x="198875" y="5924"/>
                    <a:pt x="195316" y="1533"/>
                  </a:cubicBezTo>
                  <a:cubicBezTo>
                    <a:pt x="194750" y="890"/>
                    <a:pt x="194184" y="312"/>
                    <a:pt x="193497" y="-186"/>
                  </a:cubicBezTo>
                  <a:cubicBezTo>
                    <a:pt x="175825" y="16434"/>
                    <a:pt x="137773" y="51130"/>
                    <a:pt x="82818" y="9528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3" name="任意多边形: 形状 312"/>
            <p:cNvSpPr/>
            <p:nvPr/>
          </p:nvSpPr>
          <p:spPr>
            <a:xfrm flipH="1">
              <a:off x="-1827809" y="6269190"/>
              <a:ext cx="235628" cy="170261"/>
            </a:xfrm>
            <a:custGeom>
              <a:avLst/>
              <a:gdLst>
                <a:gd name="connsiteX0" fmla="*/ 215778 w 216018"/>
                <a:gd name="connsiteY0" fmla="*/ 6043 h 156091"/>
                <a:gd name="connsiteX1" fmla="*/ 212179 w 216018"/>
                <a:gd name="connsiteY1" fmla="*/ 4345 h 156091"/>
                <a:gd name="connsiteX2" fmla="*/ 107041 w 216018"/>
                <a:gd name="connsiteY2" fmla="*/ 21814 h 156091"/>
                <a:gd name="connsiteX3" fmla="*/ -241 w 216018"/>
                <a:gd name="connsiteY3" fmla="*/ 108513 h 156091"/>
                <a:gd name="connsiteX4" fmla="*/ 15045 w 216018"/>
                <a:gd name="connsiteY4" fmla="*/ 146565 h 156091"/>
                <a:gd name="connsiteX5" fmla="*/ 22121 w 216018"/>
                <a:gd name="connsiteY5" fmla="*/ 155906 h 156091"/>
                <a:gd name="connsiteX6" fmla="*/ 105181 w 216018"/>
                <a:gd name="connsiteY6" fmla="*/ 101760 h 156091"/>
                <a:gd name="connsiteX7" fmla="*/ 215778 w 216018"/>
                <a:gd name="connsiteY7" fmla="*/ 6043 h 15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18" h="156091">
                  <a:moveTo>
                    <a:pt x="215778" y="6043"/>
                  </a:moveTo>
                  <a:cubicBezTo>
                    <a:pt x="214727" y="5231"/>
                    <a:pt x="213473" y="4652"/>
                    <a:pt x="212179" y="4345"/>
                  </a:cubicBezTo>
                  <a:cubicBezTo>
                    <a:pt x="186622" y="-1559"/>
                    <a:pt x="141008" y="-6412"/>
                    <a:pt x="107041" y="21814"/>
                  </a:cubicBezTo>
                  <a:cubicBezTo>
                    <a:pt x="57019" y="63182"/>
                    <a:pt x="43755" y="82794"/>
                    <a:pt x="-241" y="108513"/>
                  </a:cubicBezTo>
                  <a:lnTo>
                    <a:pt x="15045" y="146565"/>
                  </a:lnTo>
                  <a:cubicBezTo>
                    <a:pt x="16541" y="150244"/>
                    <a:pt x="18967" y="153467"/>
                    <a:pt x="22121" y="155906"/>
                  </a:cubicBezTo>
                  <a:cubicBezTo>
                    <a:pt x="34253" y="152105"/>
                    <a:pt x="58273" y="139448"/>
                    <a:pt x="105181" y="101760"/>
                  </a:cubicBezTo>
                  <a:cubicBezTo>
                    <a:pt x="160014" y="57602"/>
                    <a:pt x="198066" y="22906"/>
                    <a:pt x="215778" y="6043"/>
                  </a:cubicBezTo>
                  <a:close/>
                </a:path>
              </a:pathLst>
            </a:custGeom>
            <a:gradFill>
              <a:gsLst>
                <a:gs pos="0">
                  <a:schemeClr val="accent4">
                    <a:lumMod val="90000"/>
                    <a:lumOff val="10000"/>
                  </a:schemeClr>
                </a:gs>
                <a:gs pos="70000">
                  <a:schemeClr val="accent4"/>
                </a:gs>
              </a:gsLst>
              <a:lin ang="58939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4" name="任意多边形: 形状 313"/>
            <p:cNvSpPr/>
            <p:nvPr/>
          </p:nvSpPr>
          <p:spPr>
            <a:xfrm flipH="1">
              <a:off x="-1382913" y="5684486"/>
              <a:ext cx="573088" cy="643096"/>
            </a:xfrm>
            <a:custGeom>
              <a:avLst/>
              <a:gdLst>
                <a:gd name="connsiteX0" fmla="*/ 68948 w 525394"/>
                <a:gd name="connsiteY0" fmla="*/ -186 h 589575"/>
                <a:gd name="connsiteX1" fmla="*/ 502886 w 525394"/>
                <a:gd name="connsiteY1" fmla="*/ 63989 h 589575"/>
                <a:gd name="connsiteX2" fmla="*/ 442594 w 525394"/>
                <a:gd name="connsiteY2" fmla="*/ 586122 h 589575"/>
                <a:gd name="connsiteX3" fmla="*/ 377893 w 525394"/>
                <a:gd name="connsiteY3" fmla="*/ 581876 h 589575"/>
                <a:gd name="connsiteX4" fmla="*/ 389661 w 525394"/>
                <a:gd name="connsiteY4" fmla="*/ 144258 h 589575"/>
                <a:gd name="connsiteX5" fmla="*/ -241 w 525394"/>
                <a:gd name="connsiteY5" fmla="*/ 80488 h 58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94" h="589575">
                  <a:moveTo>
                    <a:pt x="68948" y="-186"/>
                  </a:moveTo>
                  <a:cubicBezTo>
                    <a:pt x="68948" y="-186"/>
                    <a:pt x="428845" y="29213"/>
                    <a:pt x="502886" y="63989"/>
                  </a:cubicBezTo>
                  <a:cubicBezTo>
                    <a:pt x="576928" y="98766"/>
                    <a:pt x="442594" y="586122"/>
                    <a:pt x="442594" y="586122"/>
                  </a:cubicBezTo>
                  <a:cubicBezTo>
                    <a:pt x="442594" y="586122"/>
                    <a:pt x="422375" y="595787"/>
                    <a:pt x="377893" y="581876"/>
                  </a:cubicBezTo>
                  <a:cubicBezTo>
                    <a:pt x="377893" y="581876"/>
                    <a:pt x="423790" y="222222"/>
                    <a:pt x="389661" y="144258"/>
                  </a:cubicBezTo>
                  <a:lnTo>
                    <a:pt x="-241" y="80488"/>
                  </a:lnTo>
                  <a:close/>
                </a:path>
              </a:pathLst>
            </a:custGeom>
            <a:gradFill>
              <a:gsLst>
                <a:gs pos="0">
                  <a:schemeClr val="accent4">
                    <a:lumMod val="90000"/>
                    <a:lumOff val="10000"/>
                  </a:schemeClr>
                </a:gs>
                <a:gs pos="70000">
                  <a:schemeClr val="accent4"/>
                </a:gs>
              </a:gsLst>
              <a:lin ang="696855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5" name="任意多边形: 形状 314"/>
            <p:cNvSpPr/>
            <p:nvPr/>
          </p:nvSpPr>
          <p:spPr>
            <a:xfrm flipH="1">
              <a:off x="-1639422" y="6289923"/>
              <a:ext cx="86453" cy="97833"/>
            </a:xfrm>
            <a:custGeom>
              <a:avLst/>
              <a:gdLst>
                <a:gd name="connsiteX0" fmla="*/ -241 w 79258"/>
                <a:gd name="connsiteY0" fmla="*/ 21044 h 89691"/>
                <a:gd name="connsiteX1" fmla="*/ 35547 w 79258"/>
                <a:gd name="connsiteY1" fmla="*/ 89505 h 89691"/>
                <a:gd name="connsiteX2" fmla="*/ 79017 w 79258"/>
                <a:gd name="connsiteY2" fmla="*/ 58854 h 89691"/>
                <a:gd name="connsiteX3" fmla="*/ 46667 w 79258"/>
                <a:gd name="connsiteY3" fmla="*/ -186 h 89691"/>
              </a:gdLst>
              <a:ahLst/>
              <a:cxnLst>
                <a:cxn ang="0">
                  <a:pos x="connsiteX0" y="connsiteY0"/>
                </a:cxn>
                <a:cxn ang="0">
                  <a:pos x="connsiteX1" y="connsiteY1"/>
                </a:cxn>
                <a:cxn ang="0">
                  <a:pos x="connsiteX2" y="connsiteY2"/>
                </a:cxn>
                <a:cxn ang="0">
                  <a:pos x="connsiteX3" y="connsiteY3"/>
                </a:cxn>
              </a:cxnLst>
              <a:rect l="l" t="t" r="r" b="b"/>
              <a:pathLst>
                <a:path w="79258" h="89691">
                  <a:moveTo>
                    <a:pt x="-241" y="21044"/>
                  </a:moveTo>
                  <a:cubicBezTo>
                    <a:pt x="3116" y="24118"/>
                    <a:pt x="35547" y="89505"/>
                    <a:pt x="35547" y="89505"/>
                  </a:cubicBezTo>
                  <a:cubicBezTo>
                    <a:pt x="35547" y="89505"/>
                    <a:pt x="71658" y="81701"/>
                    <a:pt x="79017" y="58854"/>
                  </a:cubicBezTo>
                  <a:lnTo>
                    <a:pt x="46667" y="-1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6" name="任意多边形: 形状 315"/>
            <p:cNvSpPr/>
            <p:nvPr/>
          </p:nvSpPr>
          <p:spPr>
            <a:xfrm flipH="1">
              <a:off x="-1616122" y="5681267"/>
              <a:ext cx="979708" cy="651503"/>
            </a:xfrm>
            <a:custGeom>
              <a:avLst/>
              <a:gdLst>
                <a:gd name="connsiteX0" fmla="*/ 11020 w 898173"/>
                <a:gd name="connsiteY0" fmla="*/ -186 h 597283"/>
                <a:gd name="connsiteX1" fmla="*/ -222 w 898173"/>
                <a:gd name="connsiteY1" fmla="*/ 65566 h 597283"/>
                <a:gd name="connsiteX2" fmla="*/ 93998 w 898173"/>
                <a:gd name="connsiteY2" fmla="*/ 162172 h 597283"/>
                <a:gd name="connsiteX3" fmla="*/ 519687 w 898173"/>
                <a:gd name="connsiteY3" fmla="*/ 181582 h 597283"/>
                <a:gd name="connsiteX4" fmla="*/ 538531 w 898173"/>
                <a:gd name="connsiteY4" fmla="*/ 196908 h 597283"/>
                <a:gd name="connsiteX5" fmla="*/ 836396 w 898173"/>
                <a:gd name="connsiteY5" fmla="*/ 591541 h 597283"/>
                <a:gd name="connsiteX6" fmla="*/ 860254 w 898173"/>
                <a:gd name="connsiteY6" fmla="*/ 594129 h 597283"/>
                <a:gd name="connsiteX7" fmla="*/ 894262 w 898173"/>
                <a:gd name="connsiteY7" fmla="*/ 572616 h 597283"/>
                <a:gd name="connsiteX8" fmla="*/ 896850 w 898173"/>
                <a:gd name="connsiteY8" fmla="*/ 562062 h 597283"/>
                <a:gd name="connsiteX9" fmla="*/ 649007 w 898173"/>
                <a:gd name="connsiteY9" fmla="*/ 138799 h 597283"/>
                <a:gd name="connsiteX10" fmla="*/ 590736 w 898173"/>
                <a:gd name="connsiteY10" fmla="*/ 95571 h 597283"/>
                <a:gd name="connsiteX11" fmla="*/ 227928 w 898173"/>
                <a:gd name="connsiteY11" fmla="*/ 2847 h 5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73" h="597283">
                  <a:moveTo>
                    <a:pt x="11020" y="-186"/>
                  </a:moveTo>
                  <a:cubicBezTo>
                    <a:pt x="3256" y="20854"/>
                    <a:pt x="-546" y="43144"/>
                    <a:pt x="-222" y="65566"/>
                  </a:cubicBezTo>
                  <a:cubicBezTo>
                    <a:pt x="829" y="117561"/>
                    <a:pt x="42035" y="159819"/>
                    <a:pt x="93998" y="162172"/>
                  </a:cubicBezTo>
                  <a:lnTo>
                    <a:pt x="519687" y="181582"/>
                  </a:lnTo>
                  <a:cubicBezTo>
                    <a:pt x="528664" y="181995"/>
                    <a:pt x="536307" y="188214"/>
                    <a:pt x="538531" y="196908"/>
                  </a:cubicBezTo>
                  <a:cubicBezTo>
                    <a:pt x="548519" y="235607"/>
                    <a:pt x="597408" y="354616"/>
                    <a:pt x="836396" y="591541"/>
                  </a:cubicBezTo>
                  <a:cubicBezTo>
                    <a:pt x="842785" y="597833"/>
                    <a:pt x="852652" y="598905"/>
                    <a:pt x="860254" y="594129"/>
                  </a:cubicBezTo>
                  <a:lnTo>
                    <a:pt x="894262" y="572616"/>
                  </a:lnTo>
                  <a:cubicBezTo>
                    <a:pt x="897861" y="570388"/>
                    <a:pt x="898994" y="565697"/>
                    <a:pt x="896850" y="562062"/>
                  </a:cubicBezTo>
                  <a:lnTo>
                    <a:pt x="649007" y="138799"/>
                  </a:lnTo>
                  <a:cubicBezTo>
                    <a:pt x="635986" y="117327"/>
                    <a:pt x="615079" y="101811"/>
                    <a:pt x="590736" y="95571"/>
                  </a:cubicBezTo>
                  <a:lnTo>
                    <a:pt x="227928" y="2847"/>
                  </a:lnTo>
                  <a:close/>
                </a:path>
              </a:pathLst>
            </a:custGeom>
            <a:gradFill>
              <a:gsLst>
                <a:gs pos="0">
                  <a:schemeClr val="accent4">
                    <a:lumMod val="90000"/>
                    <a:lumOff val="10000"/>
                  </a:schemeClr>
                </a:gs>
                <a:gs pos="70000">
                  <a:schemeClr val="accent4"/>
                </a:gs>
              </a:gsLst>
              <a:lin ang="788469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7" name="任意多边形: 形状 316"/>
            <p:cNvSpPr/>
            <p:nvPr/>
          </p:nvSpPr>
          <p:spPr>
            <a:xfrm flipH="1">
              <a:off x="-1018810" y="5013990"/>
              <a:ext cx="371464" cy="678727"/>
            </a:xfrm>
            <a:custGeom>
              <a:avLst/>
              <a:gdLst>
                <a:gd name="connsiteX0" fmla="*/ -136 w 340549"/>
                <a:gd name="connsiteY0" fmla="*/ 610223 h 622241"/>
                <a:gd name="connsiteX1" fmla="*/ 37836 w 340549"/>
                <a:gd name="connsiteY1" fmla="*/ 200710 h 622241"/>
                <a:gd name="connsiteX2" fmla="*/ 152800 w 340549"/>
                <a:gd name="connsiteY2" fmla="*/ 15343 h 622241"/>
                <a:gd name="connsiteX3" fmla="*/ 172493 w 340549"/>
                <a:gd name="connsiteY3" fmla="*/ -186 h 622241"/>
                <a:gd name="connsiteX4" fmla="*/ 271162 w 340549"/>
                <a:gd name="connsiteY4" fmla="*/ 39888 h 622241"/>
                <a:gd name="connsiteX5" fmla="*/ 321871 w 340549"/>
                <a:gd name="connsiteY5" fmla="*/ 127517 h 622241"/>
                <a:gd name="connsiteX6" fmla="*/ 321871 w 340549"/>
                <a:gd name="connsiteY6" fmla="*/ 363310 h 622241"/>
                <a:gd name="connsiteX7" fmla="*/ 246495 w 340549"/>
                <a:gd name="connsiteY7" fmla="*/ 613337 h 622241"/>
                <a:gd name="connsiteX8" fmla="*/ -136 w 340549"/>
                <a:gd name="connsiteY8" fmla="*/ 610223 h 62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49" h="622241">
                  <a:moveTo>
                    <a:pt x="-136" y="610223"/>
                  </a:moveTo>
                  <a:cubicBezTo>
                    <a:pt x="-136" y="610223"/>
                    <a:pt x="-4179" y="399259"/>
                    <a:pt x="37836" y="200710"/>
                  </a:cubicBezTo>
                  <a:cubicBezTo>
                    <a:pt x="53323" y="127380"/>
                    <a:pt x="94004" y="61790"/>
                    <a:pt x="152800" y="15343"/>
                  </a:cubicBezTo>
                  <a:lnTo>
                    <a:pt x="172493" y="-186"/>
                  </a:lnTo>
                  <a:lnTo>
                    <a:pt x="271162" y="39888"/>
                  </a:lnTo>
                  <a:lnTo>
                    <a:pt x="321871" y="127517"/>
                  </a:lnTo>
                  <a:cubicBezTo>
                    <a:pt x="349773" y="183321"/>
                    <a:pt x="342898" y="304554"/>
                    <a:pt x="321871" y="363310"/>
                  </a:cubicBezTo>
                  <a:cubicBezTo>
                    <a:pt x="286649" y="461533"/>
                    <a:pt x="258504" y="563315"/>
                    <a:pt x="246495" y="613337"/>
                  </a:cubicBezTo>
                  <a:cubicBezTo>
                    <a:pt x="246495" y="613337"/>
                    <a:pt x="83085" y="634890"/>
                    <a:pt x="-136" y="610223"/>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8" name="任意多边形: 形状 317"/>
            <p:cNvSpPr/>
            <p:nvPr/>
          </p:nvSpPr>
          <p:spPr>
            <a:xfrm flipH="1">
              <a:off x="-980613" y="4842496"/>
              <a:ext cx="154689" cy="237480"/>
            </a:xfrm>
            <a:custGeom>
              <a:avLst/>
              <a:gdLst>
                <a:gd name="connsiteX0" fmla="*/ 76591 w 141815"/>
                <a:gd name="connsiteY0" fmla="*/ -186 h 217716"/>
                <a:gd name="connsiteX1" fmla="*/ -241 w 141815"/>
                <a:gd name="connsiteY1" fmla="*/ 178630 h 217716"/>
                <a:gd name="connsiteX2" fmla="*/ 110721 w 141815"/>
                <a:gd name="connsiteY2" fmla="*/ 212558 h 217716"/>
                <a:gd name="connsiteX3" fmla="*/ 141575 w 141815"/>
                <a:gd name="connsiteY3" fmla="*/ 89222 h 217716"/>
              </a:gdLst>
              <a:ahLst/>
              <a:cxnLst>
                <a:cxn ang="0">
                  <a:pos x="connsiteX0" y="connsiteY0"/>
                </a:cxn>
                <a:cxn ang="0">
                  <a:pos x="connsiteX1" y="connsiteY1"/>
                </a:cxn>
                <a:cxn ang="0">
                  <a:pos x="connsiteX2" y="connsiteY2"/>
                </a:cxn>
                <a:cxn ang="0">
                  <a:pos x="connsiteX3" y="connsiteY3"/>
                </a:cxn>
              </a:cxnLst>
              <a:rect l="l" t="t" r="r" b="b"/>
              <a:pathLst>
                <a:path w="141815" h="217716">
                  <a:moveTo>
                    <a:pt x="76591" y="-186"/>
                  </a:moveTo>
                  <a:lnTo>
                    <a:pt x="-241" y="178630"/>
                  </a:lnTo>
                  <a:cubicBezTo>
                    <a:pt x="-241" y="178630"/>
                    <a:pt x="24385" y="234111"/>
                    <a:pt x="110721" y="212558"/>
                  </a:cubicBezTo>
                  <a:lnTo>
                    <a:pt x="141575" y="89222"/>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9" name="任意多边形: 形状 318"/>
            <p:cNvSpPr/>
            <p:nvPr/>
          </p:nvSpPr>
          <p:spPr>
            <a:xfrm flipH="1">
              <a:off x="-1079506" y="4735989"/>
              <a:ext cx="138898" cy="212455"/>
            </a:xfrm>
            <a:custGeom>
              <a:avLst/>
              <a:gdLst>
                <a:gd name="connsiteX0" fmla="*/ 124146 w 127338"/>
                <a:gd name="connsiteY0" fmla="*/ 15894 h 194774"/>
                <a:gd name="connsiteX1" fmla="*/ 127098 w 127338"/>
                <a:gd name="connsiteY1" fmla="*/ 194589 h 194774"/>
                <a:gd name="connsiteX2" fmla="*/ 26488 w 127338"/>
                <a:gd name="connsiteY2" fmla="*/ 193618 h 194774"/>
                <a:gd name="connsiteX3" fmla="*/ -241 w 127338"/>
                <a:gd name="connsiteY3" fmla="*/ 26934 h 194774"/>
                <a:gd name="connsiteX4" fmla="*/ 124146 w 127338"/>
                <a:gd name="connsiteY4" fmla="*/ 15894 h 19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8" h="194774">
                  <a:moveTo>
                    <a:pt x="124146" y="15894"/>
                  </a:moveTo>
                  <a:cubicBezTo>
                    <a:pt x="125076" y="18401"/>
                    <a:pt x="127098" y="194589"/>
                    <a:pt x="127098" y="194589"/>
                  </a:cubicBezTo>
                  <a:lnTo>
                    <a:pt x="26488" y="193618"/>
                  </a:lnTo>
                  <a:lnTo>
                    <a:pt x="-241" y="26934"/>
                  </a:lnTo>
                  <a:cubicBezTo>
                    <a:pt x="-241" y="26934"/>
                    <a:pt x="108658" y="-25878"/>
                    <a:pt x="124146" y="15894"/>
                  </a:cubicBezTo>
                  <a:close/>
                </a:path>
              </a:pathLst>
            </a:custGeom>
            <a:gradFill>
              <a:gsLst>
                <a:gs pos="0">
                  <a:srgbClr val="FEBBBA"/>
                </a:gs>
                <a:gs pos="50000">
                  <a:srgbClr val="FEA6A4"/>
                </a:gs>
                <a:gs pos="100000">
                  <a:srgbClr val="FF928E"/>
                </a:gs>
              </a:gsLst>
              <a:lin ang="640086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0" name="任意多边形: 形状 319"/>
            <p:cNvSpPr/>
            <p:nvPr/>
          </p:nvSpPr>
          <p:spPr>
            <a:xfrm flipH="1">
              <a:off x="-1118978" y="4666088"/>
              <a:ext cx="243894" cy="348691"/>
            </a:xfrm>
            <a:custGeom>
              <a:avLst/>
              <a:gdLst>
                <a:gd name="connsiteX0" fmla="*/ 89430 w 223596"/>
                <a:gd name="connsiteY0" fmla="*/ 123045 h 319672"/>
                <a:gd name="connsiteX1" fmla="*/ 96628 w 223596"/>
                <a:gd name="connsiteY1" fmla="*/ 212008 h 319672"/>
                <a:gd name="connsiteX2" fmla="*/ 97356 w 223596"/>
                <a:gd name="connsiteY2" fmla="*/ 215324 h 319672"/>
                <a:gd name="connsiteX3" fmla="*/ 131647 w 223596"/>
                <a:gd name="connsiteY3" fmla="*/ 232227 h 319672"/>
                <a:gd name="connsiteX4" fmla="*/ 183933 w 223596"/>
                <a:gd name="connsiteY4" fmla="*/ 213544 h 319672"/>
                <a:gd name="connsiteX5" fmla="*/ 195377 w 223596"/>
                <a:gd name="connsiteY5" fmla="*/ 225676 h 319672"/>
                <a:gd name="connsiteX6" fmla="*/ 190282 w 223596"/>
                <a:gd name="connsiteY6" fmla="*/ 309099 h 319672"/>
                <a:gd name="connsiteX7" fmla="*/ 177099 w 223596"/>
                <a:gd name="connsiteY7" fmla="*/ 319451 h 319672"/>
                <a:gd name="connsiteX8" fmla="*/ 85062 w 223596"/>
                <a:gd name="connsiteY8" fmla="*/ 303276 h 319672"/>
                <a:gd name="connsiteX9" fmla="*/ 76975 w 223596"/>
                <a:gd name="connsiteY9" fmla="*/ 293611 h 319672"/>
                <a:gd name="connsiteX10" fmla="*/ 55219 w 223596"/>
                <a:gd name="connsiteY10" fmla="*/ 186694 h 319672"/>
                <a:gd name="connsiteX11" fmla="*/ 15671 w 223596"/>
                <a:gd name="connsiteY11" fmla="*/ 162107 h 319672"/>
                <a:gd name="connsiteX12" fmla="*/ 7583 w 223596"/>
                <a:gd name="connsiteY12" fmla="*/ 156851 h 319672"/>
                <a:gd name="connsiteX13" fmla="*/ 18866 w 223596"/>
                <a:gd name="connsiteY13" fmla="*/ 106303 h 319672"/>
                <a:gd name="connsiteX14" fmla="*/ 23395 w 223596"/>
                <a:gd name="connsiteY14" fmla="*/ 89283 h 319672"/>
                <a:gd name="connsiteX15" fmla="*/ 23152 w 223596"/>
                <a:gd name="connsiteY15" fmla="*/ 88875 h 319672"/>
                <a:gd name="connsiteX16" fmla="*/ 31442 w 223596"/>
                <a:gd name="connsiteY16" fmla="*/ 41360 h 319672"/>
                <a:gd name="connsiteX17" fmla="*/ 87408 w 223596"/>
                <a:gd name="connsiteY17" fmla="*/ 42654 h 319672"/>
                <a:gd name="connsiteX18" fmla="*/ 103340 w 223596"/>
                <a:gd name="connsiteY18" fmla="*/ 40875 h 319672"/>
                <a:gd name="connsiteX19" fmla="*/ 114380 w 223596"/>
                <a:gd name="connsiteY19" fmla="*/ 38853 h 319672"/>
                <a:gd name="connsiteX20" fmla="*/ 129827 w 223596"/>
                <a:gd name="connsiteY20" fmla="*/ 31412 h 319672"/>
                <a:gd name="connsiteX21" fmla="*/ 130232 w 223596"/>
                <a:gd name="connsiteY21" fmla="*/ 30038 h 319672"/>
                <a:gd name="connsiteX22" fmla="*/ 167919 w 223596"/>
                <a:gd name="connsiteY22" fmla="*/ -129 h 319672"/>
                <a:gd name="connsiteX23" fmla="*/ 222349 w 223596"/>
                <a:gd name="connsiteY23" fmla="*/ 74883 h 319672"/>
                <a:gd name="connsiteX24" fmla="*/ 142403 w 223596"/>
                <a:gd name="connsiteY24" fmla="*/ 95547 h 319672"/>
                <a:gd name="connsiteX25" fmla="*/ 93433 w 223596"/>
                <a:gd name="connsiteY25" fmla="*/ 112935 h 319672"/>
                <a:gd name="connsiteX26" fmla="*/ 89430 w 223596"/>
                <a:gd name="connsiteY26" fmla="*/ 123045 h 3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596" h="319672">
                  <a:moveTo>
                    <a:pt x="89430" y="123045"/>
                  </a:moveTo>
                  <a:lnTo>
                    <a:pt x="96628" y="212008"/>
                  </a:lnTo>
                  <a:cubicBezTo>
                    <a:pt x="96709" y="213144"/>
                    <a:pt x="96951" y="214260"/>
                    <a:pt x="97356" y="215324"/>
                  </a:cubicBezTo>
                  <a:cubicBezTo>
                    <a:pt x="99782" y="221875"/>
                    <a:pt x="109810" y="243630"/>
                    <a:pt x="131647" y="232227"/>
                  </a:cubicBezTo>
                  <a:cubicBezTo>
                    <a:pt x="151462" y="221672"/>
                    <a:pt x="169699" y="212372"/>
                    <a:pt x="183933" y="213544"/>
                  </a:cubicBezTo>
                  <a:cubicBezTo>
                    <a:pt x="190282" y="214078"/>
                    <a:pt x="195215" y="219307"/>
                    <a:pt x="195377" y="225676"/>
                  </a:cubicBezTo>
                  <a:cubicBezTo>
                    <a:pt x="195822" y="253574"/>
                    <a:pt x="194123" y="281464"/>
                    <a:pt x="190282" y="309099"/>
                  </a:cubicBezTo>
                  <a:cubicBezTo>
                    <a:pt x="189230" y="315444"/>
                    <a:pt x="183528" y="319936"/>
                    <a:pt x="177099" y="319451"/>
                  </a:cubicBezTo>
                  <a:cubicBezTo>
                    <a:pt x="157770" y="318076"/>
                    <a:pt x="117049" y="314032"/>
                    <a:pt x="85062" y="303276"/>
                  </a:cubicBezTo>
                  <a:cubicBezTo>
                    <a:pt x="80817" y="301772"/>
                    <a:pt x="77703" y="298067"/>
                    <a:pt x="76975" y="293611"/>
                  </a:cubicBezTo>
                  <a:cubicBezTo>
                    <a:pt x="73174" y="271613"/>
                    <a:pt x="61406" y="204648"/>
                    <a:pt x="55219" y="186694"/>
                  </a:cubicBezTo>
                  <a:cubicBezTo>
                    <a:pt x="49437" y="169669"/>
                    <a:pt x="25780" y="163846"/>
                    <a:pt x="15671" y="162107"/>
                  </a:cubicBezTo>
                  <a:cubicBezTo>
                    <a:pt x="12355" y="161549"/>
                    <a:pt x="9444" y="159645"/>
                    <a:pt x="7583" y="156851"/>
                  </a:cubicBezTo>
                  <a:cubicBezTo>
                    <a:pt x="952" y="147024"/>
                    <a:pt x="-10411" y="123328"/>
                    <a:pt x="18866" y="106303"/>
                  </a:cubicBezTo>
                  <a:cubicBezTo>
                    <a:pt x="24810" y="102854"/>
                    <a:pt x="26832" y="95235"/>
                    <a:pt x="23395" y="89283"/>
                  </a:cubicBezTo>
                  <a:cubicBezTo>
                    <a:pt x="23314" y="89146"/>
                    <a:pt x="23233" y="89008"/>
                    <a:pt x="23152" y="88875"/>
                  </a:cubicBezTo>
                  <a:cubicBezTo>
                    <a:pt x="15712" y="76743"/>
                    <a:pt x="9444" y="57535"/>
                    <a:pt x="31442" y="41360"/>
                  </a:cubicBezTo>
                  <a:cubicBezTo>
                    <a:pt x="53440" y="25185"/>
                    <a:pt x="75115" y="34122"/>
                    <a:pt x="87408" y="42654"/>
                  </a:cubicBezTo>
                  <a:cubicBezTo>
                    <a:pt x="92463" y="46011"/>
                    <a:pt x="99175" y="45263"/>
                    <a:pt x="103340" y="40875"/>
                  </a:cubicBezTo>
                  <a:cubicBezTo>
                    <a:pt x="106252" y="37971"/>
                    <a:pt x="110619" y="37167"/>
                    <a:pt x="114380" y="38853"/>
                  </a:cubicBezTo>
                  <a:cubicBezTo>
                    <a:pt x="120688" y="41069"/>
                    <a:pt x="127644" y="37737"/>
                    <a:pt x="129827" y="31412"/>
                  </a:cubicBezTo>
                  <a:cubicBezTo>
                    <a:pt x="129989" y="30964"/>
                    <a:pt x="130110" y="30503"/>
                    <a:pt x="130232" y="30038"/>
                  </a:cubicBezTo>
                  <a:cubicBezTo>
                    <a:pt x="133507" y="16612"/>
                    <a:pt x="142767" y="963"/>
                    <a:pt x="167919" y="-129"/>
                  </a:cubicBezTo>
                  <a:cubicBezTo>
                    <a:pt x="212401" y="-2030"/>
                    <a:pt x="227646" y="44353"/>
                    <a:pt x="222349" y="74883"/>
                  </a:cubicBezTo>
                  <a:cubicBezTo>
                    <a:pt x="217052" y="105414"/>
                    <a:pt x="168567" y="104605"/>
                    <a:pt x="142403" y="95547"/>
                  </a:cubicBezTo>
                  <a:cubicBezTo>
                    <a:pt x="122467" y="88632"/>
                    <a:pt x="101966" y="104807"/>
                    <a:pt x="93433" y="112935"/>
                  </a:cubicBezTo>
                  <a:cubicBezTo>
                    <a:pt x="90562" y="115487"/>
                    <a:pt x="89106" y="119231"/>
                    <a:pt x="89430" y="123045"/>
                  </a:cubicBezTo>
                  <a:close/>
                </a:path>
              </a:pathLst>
            </a:custGeom>
            <a:gradFill>
              <a:gsLst>
                <a:gs pos="0">
                  <a:schemeClr val="accent4">
                    <a:lumMod val="90000"/>
                    <a:lumOff val="10000"/>
                  </a:schemeClr>
                </a:gs>
                <a:gs pos="70000">
                  <a:schemeClr val="accent4"/>
                </a:gs>
              </a:gsLst>
              <a:lin ang="2037539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1" name="任意多边形: 形状 320"/>
            <p:cNvSpPr/>
            <p:nvPr/>
          </p:nvSpPr>
          <p:spPr>
            <a:xfrm flipH="1">
              <a:off x="-939814" y="4835186"/>
              <a:ext cx="56073" cy="74920"/>
            </a:xfrm>
            <a:custGeom>
              <a:avLst/>
              <a:gdLst>
                <a:gd name="connsiteX0" fmla="*/ 50033 w 51406"/>
                <a:gd name="connsiteY0" fmla="*/ 63776 h 68685"/>
                <a:gd name="connsiteX1" fmla="*/ 36244 w 51406"/>
                <a:gd name="connsiteY1" fmla="*/ 2270 h 68685"/>
                <a:gd name="connsiteX2" fmla="*/ 3611 w 51406"/>
                <a:gd name="connsiteY2" fmla="*/ 40767 h 68685"/>
                <a:gd name="connsiteX3" fmla="*/ 50033 w 51406"/>
                <a:gd name="connsiteY3" fmla="*/ 63776 h 68685"/>
              </a:gdLst>
              <a:ahLst/>
              <a:cxnLst>
                <a:cxn ang="0">
                  <a:pos x="connsiteX0" y="connsiteY0"/>
                </a:cxn>
                <a:cxn ang="0">
                  <a:pos x="connsiteX1" y="connsiteY1"/>
                </a:cxn>
                <a:cxn ang="0">
                  <a:pos x="connsiteX2" y="connsiteY2"/>
                </a:cxn>
                <a:cxn ang="0">
                  <a:pos x="connsiteX3" y="connsiteY3"/>
                </a:cxn>
              </a:cxnLst>
              <a:rect l="l" t="t" r="r" b="b"/>
              <a:pathLst>
                <a:path w="51406" h="68685">
                  <a:moveTo>
                    <a:pt x="50033" y="63776"/>
                  </a:moveTo>
                  <a:cubicBezTo>
                    <a:pt x="50033" y="63776"/>
                    <a:pt x="57029" y="10479"/>
                    <a:pt x="36244" y="2270"/>
                  </a:cubicBezTo>
                  <a:cubicBezTo>
                    <a:pt x="15459" y="-5938"/>
                    <a:pt x="-10057" y="6314"/>
                    <a:pt x="3611" y="40767"/>
                  </a:cubicBezTo>
                  <a:cubicBezTo>
                    <a:pt x="20594" y="83995"/>
                    <a:pt x="50033" y="63776"/>
                    <a:pt x="50033" y="63776"/>
                  </a:cubicBezTo>
                  <a:close/>
                </a:path>
              </a:pathLst>
            </a:custGeom>
            <a:gradFill>
              <a:gsLst>
                <a:gs pos="0">
                  <a:srgbClr val="FEBBBA"/>
                </a:gs>
                <a:gs pos="50000">
                  <a:srgbClr val="FEA6A4"/>
                </a:gs>
                <a:gs pos="100000">
                  <a:srgbClr val="FF928E"/>
                </a:gs>
              </a:gsLst>
              <a:lin ang="1763138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2" name="任意多边形: 形状 321"/>
            <p:cNvSpPr/>
            <p:nvPr/>
          </p:nvSpPr>
          <p:spPr>
            <a:xfrm flipH="1">
              <a:off x="-1182631" y="5127339"/>
              <a:ext cx="440019" cy="455458"/>
            </a:xfrm>
            <a:custGeom>
              <a:avLst/>
              <a:gdLst>
                <a:gd name="connsiteX0" fmla="*/ 390582 w 403399"/>
                <a:gd name="connsiteY0" fmla="*/ 336874 h 417553"/>
                <a:gd name="connsiteX1" fmla="*/ 148360 w 403399"/>
                <a:gd name="connsiteY1" fmla="*/ 56518 h 417553"/>
                <a:gd name="connsiteX2" fmla="*/ 843 w 403399"/>
                <a:gd name="connsiteY2" fmla="*/ 136626 h 417553"/>
                <a:gd name="connsiteX3" fmla="*/ 403158 w 403399"/>
                <a:gd name="connsiteY3" fmla="*/ 380506 h 417553"/>
                <a:gd name="connsiteX4" fmla="*/ 390582 w 403399"/>
                <a:gd name="connsiteY4" fmla="*/ 336874 h 41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99" h="417553">
                  <a:moveTo>
                    <a:pt x="390582" y="336874"/>
                  </a:moveTo>
                  <a:cubicBezTo>
                    <a:pt x="136512" y="416617"/>
                    <a:pt x="150018" y="59026"/>
                    <a:pt x="148360" y="56518"/>
                  </a:cubicBezTo>
                  <a:cubicBezTo>
                    <a:pt x="47629" y="-97428"/>
                    <a:pt x="-8903" y="107713"/>
                    <a:pt x="843" y="136626"/>
                  </a:cubicBezTo>
                  <a:cubicBezTo>
                    <a:pt x="90170" y="460128"/>
                    <a:pt x="315409" y="443953"/>
                    <a:pt x="403158" y="380506"/>
                  </a:cubicBezTo>
                  <a:cubicBezTo>
                    <a:pt x="394262" y="367748"/>
                    <a:pt x="389854" y="352406"/>
                    <a:pt x="390582" y="336874"/>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23" name="任意多边形: 形状 322"/>
            <p:cNvSpPr/>
            <p:nvPr/>
          </p:nvSpPr>
          <p:spPr>
            <a:xfrm flipH="1">
              <a:off x="-965460" y="5202947"/>
              <a:ext cx="69396" cy="232193"/>
            </a:xfrm>
            <a:custGeom>
              <a:avLst/>
              <a:gdLst>
                <a:gd name="connsiteX0" fmla="*/ 54991 w 63621"/>
                <a:gd name="connsiteY0" fmla="*/ 212401 h 212869"/>
                <a:gd name="connsiteX1" fmla="*/ 51473 w 63621"/>
                <a:gd name="connsiteY1" fmla="*/ 209692 h 212869"/>
                <a:gd name="connsiteX2" fmla="*/ -206 w 63621"/>
                <a:gd name="connsiteY2" fmla="*/ 6977 h 212869"/>
                <a:gd name="connsiteX3" fmla="*/ 5535 w 63621"/>
                <a:gd name="connsiteY3" fmla="*/ -148 h 212869"/>
                <a:gd name="connsiteX4" fmla="*/ 12653 w 63621"/>
                <a:gd name="connsiteY4" fmla="*/ 5594 h 212869"/>
                <a:gd name="connsiteX5" fmla="*/ 12693 w 63621"/>
                <a:gd name="connsiteY5" fmla="*/ 6492 h 212869"/>
                <a:gd name="connsiteX6" fmla="*/ 62351 w 63621"/>
                <a:gd name="connsiteY6" fmla="*/ 202736 h 212869"/>
                <a:gd name="connsiteX7" fmla="*/ 60410 w 63621"/>
                <a:gd name="connsiteY7" fmla="*/ 211673 h 212869"/>
                <a:gd name="connsiteX8" fmla="*/ 54991 w 63621"/>
                <a:gd name="connsiteY8" fmla="*/ 212401 h 2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1" h="212869">
                  <a:moveTo>
                    <a:pt x="54991" y="212401"/>
                  </a:moveTo>
                  <a:cubicBezTo>
                    <a:pt x="53535" y="211932"/>
                    <a:pt x="52282" y="210973"/>
                    <a:pt x="51473" y="209692"/>
                  </a:cubicBezTo>
                  <a:cubicBezTo>
                    <a:pt x="12976" y="149722"/>
                    <a:pt x="2139" y="66340"/>
                    <a:pt x="-206" y="6977"/>
                  </a:cubicBezTo>
                  <a:cubicBezTo>
                    <a:pt x="-570" y="3422"/>
                    <a:pt x="1977" y="236"/>
                    <a:pt x="5535" y="-148"/>
                  </a:cubicBezTo>
                  <a:cubicBezTo>
                    <a:pt x="9094" y="-528"/>
                    <a:pt x="12289" y="2039"/>
                    <a:pt x="12653" y="5594"/>
                  </a:cubicBezTo>
                  <a:cubicBezTo>
                    <a:pt x="12693" y="5893"/>
                    <a:pt x="12693" y="6192"/>
                    <a:pt x="12693" y="6492"/>
                  </a:cubicBezTo>
                  <a:cubicBezTo>
                    <a:pt x="14553" y="53763"/>
                    <a:pt x="23490" y="142160"/>
                    <a:pt x="62351" y="202736"/>
                  </a:cubicBezTo>
                  <a:cubicBezTo>
                    <a:pt x="64292" y="205741"/>
                    <a:pt x="63402" y="209740"/>
                    <a:pt x="60410" y="211673"/>
                  </a:cubicBezTo>
                  <a:cubicBezTo>
                    <a:pt x="58792" y="212688"/>
                    <a:pt x="56811" y="212955"/>
                    <a:pt x="54991" y="212401"/>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4" name="任意多边形: 形状 323"/>
            <p:cNvSpPr/>
            <p:nvPr/>
          </p:nvSpPr>
          <p:spPr>
            <a:xfrm flipH="1">
              <a:off x="-888030" y="5264922"/>
              <a:ext cx="153732" cy="258825"/>
            </a:xfrm>
            <a:custGeom>
              <a:avLst/>
              <a:gdLst>
                <a:gd name="connsiteX0" fmla="*/ 132367 w 140938"/>
                <a:gd name="connsiteY0" fmla="*/ 236823 h 237285"/>
                <a:gd name="connsiteX1" fmla="*/ 130102 w 140938"/>
                <a:gd name="connsiteY1" fmla="*/ 235610 h 237285"/>
                <a:gd name="connsiteX2" fmla="*/ 95 w 140938"/>
                <a:gd name="connsiteY2" fmla="*/ 8349 h 237285"/>
                <a:gd name="connsiteX3" fmla="*/ 4179 w 140938"/>
                <a:gd name="connsiteY3" fmla="*/ 153 h 237285"/>
                <a:gd name="connsiteX4" fmla="*/ 12347 w 140938"/>
                <a:gd name="connsiteY4" fmla="*/ 4225 h 237285"/>
                <a:gd name="connsiteX5" fmla="*/ 12550 w 140938"/>
                <a:gd name="connsiteY5" fmla="*/ 4912 h 237285"/>
                <a:gd name="connsiteX6" fmla="*/ 138433 w 140938"/>
                <a:gd name="connsiteY6" fmla="*/ 225702 h 237285"/>
                <a:gd name="connsiteX7" fmla="*/ 139160 w 140938"/>
                <a:gd name="connsiteY7" fmla="*/ 234821 h 237285"/>
                <a:gd name="connsiteX8" fmla="*/ 132367 w 140938"/>
                <a:gd name="connsiteY8" fmla="*/ 236823 h 23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38" h="237285">
                  <a:moveTo>
                    <a:pt x="132367" y="236823"/>
                  </a:moveTo>
                  <a:cubicBezTo>
                    <a:pt x="131559" y="236572"/>
                    <a:pt x="130750" y="236160"/>
                    <a:pt x="130102" y="235610"/>
                  </a:cubicBezTo>
                  <a:cubicBezTo>
                    <a:pt x="72034" y="187084"/>
                    <a:pt x="28321" y="110495"/>
                    <a:pt x="95" y="8349"/>
                  </a:cubicBezTo>
                  <a:cubicBezTo>
                    <a:pt x="-1037" y="4961"/>
                    <a:pt x="782" y="1293"/>
                    <a:pt x="4179" y="153"/>
                  </a:cubicBezTo>
                  <a:cubicBezTo>
                    <a:pt x="7536" y="-984"/>
                    <a:pt x="11216" y="836"/>
                    <a:pt x="12347" y="4225"/>
                  </a:cubicBezTo>
                  <a:cubicBezTo>
                    <a:pt x="12428" y="4451"/>
                    <a:pt x="12509" y="4678"/>
                    <a:pt x="12550" y="4912"/>
                  </a:cubicBezTo>
                  <a:cubicBezTo>
                    <a:pt x="40048" y="104470"/>
                    <a:pt x="82386" y="178795"/>
                    <a:pt x="138433" y="225702"/>
                  </a:cubicBezTo>
                  <a:cubicBezTo>
                    <a:pt x="141142" y="228020"/>
                    <a:pt x="141466" y="232100"/>
                    <a:pt x="139160" y="234821"/>
                  </a:cubicBezTo>
                  <a:cubicBezTo>
                    <a:pt x="137503" y="236783"/>
                    <a:pt x="134834" y="237567"/>
                    <a:pt x="132367" y="236823"/>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5" name="任意多边形: 形状 324"/>
            <p:cNvSpPr/>
            <p:nvPr/>
          </p:nvSpPr>
          <p:spPr>
            <a:xfrm flipH="1">
              <a:off x="-1332117" y="5413527"/>
              <a:ext cx="163154" cy="129062"/>
            </a:xfrm>
            <a:custGeom>
              <a:avLst/>
              <a:gdLst>
                <a:gd name="connsiteX0" fmla="*/ 149335 w 149576"/>
                <a:gd name="connsiteY0" fmla="*/ -186 h 118321"/>
                <a:gd name="connsiteX1" fmla="*/ 115489 w 149576"/>
                <a:gd name="connsiteY1" fmla="*/ 29455 h 118321"/>
                <a:gd name="connsiteX2" fmla="*/ 78528 w 149576"/>
                <a:gd name="connsiteY2" fmla="*/ 34146 h 118321"/>
                <a:gd name="connsiteX3" fmla="*/ 64254 w 149576"/>
                <a:gd name="connsiteY3" fmla="*/ 20235 h 118321"/>
                <a:gd name="connsiteX4" fmla="*/ 19772 w 149576"/>
                <a:gd name="connsiteY4" fmla="*/ 67548 h 118321"/>
                <a:gd name="connsiteX5" fmla="*/ -163 w 149576"/>
                <a:gd name="connsiteY5" fmla="*/ 74503 h 118321"/>
                <a:gd name="connsiteX6" fmla="*/ 12413 w 149576"/>
                <a:gd name="connsiteY6" fmla="*/ 118135 h 118321"/>
                <a:gd name="connsiteX7" fmla="*/ 28588 w 149576"/>
                <a:gd name="connsiteY7" fmla="*/ 112231 h 118321"/>
                <a:gd name="connsiteX8" fmla="*/ 124142 w 149576"/>
                <a:gd name="connsiteY8" fmla="*/ 64394 h 118321"/>
                <a:gd name="connsiteX9" fmla="*/ 149335 w 149576"/>
                <a:gd name="connsiteY9" fmla="*/ -186 h 11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76" h="118321">
                  <a:moveTo>
                    <a:pt x="149335" y="-186"/>
                  </a:moveTo>
                  <a:cubicBezTo>
                    <a:pt x="149335" y="-186"/>
                    <a:pt x="145291" y="6406"/>
                    <a:pt x="115489" y="29455"/>
                  </a:cubicBezTo>
                  <a:cubicBezTo>
                    <a:pt x="85686" y="52505"/>
                    <a:pt x="55802" y="65849"/>
                    <a:pt x="78528" y="34146"/>
                  </a:cubicBezTo>
                  <a:cubicBezTo>
                    <a:pt x="101254" y="2443"/>
                    <a:pt x="90215" y="-13894"/>
                    <a:pt x="64254" y="20235"/>
                  </a:cubicBezTo>
                  <a:cubicBezTo>
                    <a:pt x="38293" y="54365"/>
                    <a:pt x="19772" y="67548"/>
                    <a:pt x="19772" y="67548"/>
                  </a:cubicBezTo>
                  <a:cubicBezTo>
                    <a:pt x="12938" y="70245"/>
                    <a:pt x="6266" y="72562"/>
                    <a:pt x="-163" y="74503"/>
                  </a:cubicBezTo>
                  <a:cubicBezTo>
                    <a:pt x="-891" y="90035"/>
                    <a:pt x="3516" y="105377"/>
                    <a:pt x="12413" y="118135"/>
                  </a:cubicBezTo>
                  <a:cubicBezTo>
                    <a:pt x="22684" y="114739"/>
                    <a:pt x="28588" y="112231"/>
                    <a:pt x="28588" y="112231"/>
                  </a:cubicBezTo>
                  <a:cubicBezTo>
                    <a:pt x="28588" y="112231"/>
                    <a:pt x="107280" y="97917"/>
                    <a:pt x="124142" y="64394"/>
                  </a:cubicBezTo>
                  <a:cubicBezTo>
                    <a:pt x="134454" y="43661"/>
                    <a:pt x="142865" y="22047"/>
                    <a:pt x="149335" y="-186"/>
                  </a:cubicBezTo>
                  <a:close/>
                </a:path>
              </a:pathLst>
            </a:custGeom>
            <a:gradFill>
              <a:gsLst>
                <a:gs pos="0">
                  <a:srgbClr val="FEBBBA"/>
                </a:gs>
                <a:gs pos="50000">
                  <a:srgbClr val="FEA6A4"/>
                </a:gs>
                <a:gs pos="100000">
                  <a:srgbClr val="FF928E"/>
                </a:gs>
              </a:gsLst>
              <a:lin ang="1679632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6" name="任意多边形: 形状 325"/>
            <p:cNvSpPr/>
            <p:nvPr/>
          </p:nvSpPr>
          <p:spPr>
            <a:xfrm flipH="1">
              <a:off x="-2169041" y="4472561"/>
              <a:ext cx="735046" cy="758797"/>
            </a:xfrm>
            <a:custGeom>
              <a:avLst/>
              <a:gdLst>
                <a:gd name="connsiteX0" fmla="*/ 481062 w 673873"/>
                <a:gd name="connsiteY0" fmla="*/ 695462 h 695647"/>
                <a:gd name="connsiteX1" fmla="*/ 42555 w 673873"/>
                <a:gd name="connsiteY1" fmla="*/ 136329 h 695647"/>
                <a:gd name="connsiteX2" fmla="*/ 673020 w 673873"/>
                <a:gd name="connsiteY2" fmla="*/ 243529 h 695647"/>
                <a:gd name="connsiteX3" fmla="*/ 481062 w 673873"/>
                <a:gd name="connsiteY3" fmla="*/ 695462 h 695647"/>
              </a:gdLst>
              <a:ahLst/>
              <a:cxnLst>
                <a:cxn ang="0">
                  <a:pos x="connsiteX0" y="connsiteY0"/>
                </a:cxn>
                <a:cxn ang="0">
                  <a:pos x="connsiteX1" y="connsiteY1"/>
                </a:cxn>
                <a:cxn ang="0">
                  <a:pos x="connsiteX2" y="connsiteY2"/>
                </a:cxn>
                <a:cxn ang="0">
                  <a:pos x="connsiteX3" y="connsiteY3"/>
                </a:cxn>
              </a:cxnLst>
              <a:rect l="l" t="t" r="r" b="b"/>
              <a:pathLst>
                <a:path w="673873" h="695647">
                  <a:moveTo>
                    <a:pt x="481062" y="695462"/>
                  </a:moveTo>
                  <a:cubicBezTo>
                    <a:pt x="481062" y="695462"/>
                    <a:pt x="-170472" y="373375"/>
                    <a:pt x="42555" y="136329"/>
                  </a:cubicBezTo>
                  <a:cubicBezTo>
                    <a:pt x="255581" y="-100718"/>
                    <a:pt x="652923" y="-5932"/>
                    <a:pt x="673020" y="243529"/>
                  </a:cubicBezTo>
                  <a:cubicBezTo>
                    <a:pt x="693118" y="492990"/>
                    <a:pt x="209643" y="434477"/>
                    <a:pt x="481062" y="695462"/>
                  </a:cubicBezTo>
                  <a:close/>
                </a:path>
              </a:pathLst>
            </a:custGeom>
            <a:solidFill>
              <a:schemeClr val="accent3">
                <a:lumMod val="20000"/>
                <a:lumOff val="80000"/>
              </a:schemeClr>
            </a:solidFill>
            <a:ln w="4044" cap="flat">
              <a:noFill/>
              <a:prstDash val="solid"/>
              <a:miter/>
            </a:ln>
          </p:spPr>
          <p:txBody>
            <a:bodyPr rtlCol="0" anchor="ctr"/>
            <a:lstStyle/>
            <a:p>
              <a:endParaRPr lang="zh-CN" altLang="en-US" dirty="0">
                <a:cs typeface="思源黑体 CN Normal" panose="020B0400000000000000" charset="-122"/>
              </a:endParaRPr>
            </a:p>
          </p:txBody>
        </p:sp>
        <p:sp>
          <p:nvSpPr>
            <p:cNvPr id="327" name="任意多边形: 形状 326"/>
            <p:cNvSpPr/>
            <p:nvPr/>
          </p:nvSpPr>
          <p:spPr>
            <a:xfrm flipH="1">
              <a:off x="-1862193" y="4681080"/>
              <a:ext cx="328036" cy="14380"/>
            </a:xfrm>
            <a:custGeom>
              <a:avLst/>
              <a:gdLst>
                <a:gd name="connsiteX0" fmla="*/ 5845 w 300736"/>
                <a:gd name="connsiteY0" fmla="*/ 12978 h 13183"/>
                <a:gd name="connsiteX1" fmla="*/ 293398 w 300736"/>
                <a:gd name="connsiteY1" fmla="*/ 12978 h 13183"/>
                <a:gd name="connsiteX2" fmla="*/ 300475 w 300736"/>
                <a:gd name="connsiteY2" fmla="*/ 6924 h 13183"/>
                <a:gd name="connsiteX3" fmla="*/ 294450 w 300736"/>
                <a:gd name="connsiteY3" fmla="*/ -164 h 13183"/>
                <a:gd name="connsiteX4" fmla="*/ 293398 w 300736"/>
                <a:gd name="connsiteY4" fmla="*/ -164 h 13183"/>
                <a:gd name="connsiteX5" fmla="*/ 5845 w 300736"/>
                <a:gd name="connsiteY5" fmla="*/ -164 h 13183"/>
                <a:gd name="connsiteX6" fmla="*/ -221 w 300736"/>
                <a:gd name="connsiteY6" fmla="*/ 6924 h 13183"/>
                <a:gd name="connsiteX7" fmla="*/ 5845 w 300736"/>
                <a:gd name="connsiteY7" fmla="*/ 12978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36" h="13183">
                  <a:moveTo>
                    <a:pt x="5845" y="12978"/>
                  </a:moveTo>
                  <a:lnTo>
                    <a:pt x="293398" y="12978"/>
                  </a:lnTo>
                  <a:cubicBezTo>
                    <a:pt x="297037" y="13261"/>
                    <a:pt x="300192" y="10552"/>
                    <a:pt x="300475" y="6924"/>
                  </a:cubicBezTo>
                  <a:cubicBezTo>
                    <a:pt x="300758" y="3293"/>
                    <a:pt x="298048" y="119"/>
                    <a:pt x="294450" y="-164"/>
                  </a:cubicBezTo>
                  <a:cubicBezTo>
                    <a:pt x="294085" y="-193"/>
                    <a:pt x="293722" y="-193"/>
                    <a:pt x="293398" y="-164"/>
                  </a:cubicBezTo>
                  <a:lnTo>
                    <a:pt x="5845" y="-164"/>
                  </a:lnTo>
                  <a:cubicBezTo>
                    <a:pt x="2206" y="119"/>
                    <a:pt x="-504" y="3293"/>
                    <a:pt x="-221" y="6924"/>
                  </a:cubicBezTo>
                  <a:cubicBezTo>
                    <a:pt x="62" y="10155"/>
                    <a:pt x="2610" y="12723"/>
                    <a:pt x="5845"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28" name="任意多边形: 形状 327"/>
            <p:cNvSpPr/>
            <p:nvPr/>
          </p:nvSpPr>
          <p:spPr>
            <a:xfrm flipH="1">
              <a:off x="-2047316" y="4681081"/>
              <a:ext cx="107448" cy="14380"/>
            </a:xfrm>
            <a:custGeom>
              <a:avLst/>
              <a:gdLst>
                <a:gd name="connsiteX0" fmla="*/ 6856 w 98506"/>
                <a:gd name="connsiteY0" fmla="*/ 12977 h 13183"/>
                <a:gd name="connsiteX1" fmla="*/ 92180 w 98506"/>
                <a:gd name="connsiteY1" fmla="*/ 12977 h 13183"/>
                <a:gd name="connsiteX2" fmla="*/ 98245 w 98506"/>
                <a:gd name="connsiteY2" fmla="*/ 5888 h 13183"/>
                <a:gd name="connsiteX3" fmla="*/ 92180 w 98506"/>
                <a:gd name="connsiteY3" fmla="*/ -165 h 13183"/>
                <a:gd name="connsiteX4" fmla="*/ 6856 w 98506"/>
                <a:gd name="connsiteY4" fmla="*/ -165 h 13183"/>
                <a:gd name="connsiteX5" fmla="*/ -221 w 98506"/>
                <a:gd name="connsiteY5" fmla="*/ 5888 h 13183"/>
                <a:gd name="connsiteX6" fmla="*/ 5805 w 98506"/>
                <a:gd name="connsiteY6" fmla="*/ 12977 h 13183"/>
                <a:gd name="connsiteX7" fmla="*/ 6856 w 98506"/>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06" h="13183">
                  <a:moveTo>
                    <a:pt x="6856" y="12977"/>
                  </a:moveTo>
                  <a:lnTo>
                    <a:pt x="92180" y="12977"/>
                  </a:lnTo>
                  <a:cubicBezTo>
                    <a:pt x="95819" y="12694"/>
                    <a:pt x="98528" y="9520"/>
                    <a:pt x="98245" y="5888"/>
                  </a:cubicBezTo>
                  <a:cubicBezTo>
                    <a:pt x="97962" y="2657"/>
                    <a:pt x="95414" y="89"/>
                    <a:pt x="92180"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29" name="任意多边形: 形状 328"/>
            <p:cNvSpPr/>
            <p:nvPr/>
          </p:nvSpPr>
          <p:spPr>
            <a:xfrm flipH="1">
              <a:off x="-1654661" y="4744575"/>
              <a:ext cx="131091" cy="14335"/>
            </a:xfrm>
            <a:custGeom>
              <a:avLst/>
              <a:gdLst>
                <a:gd name="connsiteX0" fmla="*/ 5845 w 120181"/>
                <a:gd name="connsiteY0" fmla="*/ 12957 h 13142"/>
                <a:gd name="connsiteX1" fmla="*/ 113854 w 120181"/>
                <a:gd name="connsiteY1" fmla="*/ 12957 h 13142"/>
                <a:gd name="connsiteX2" fmla="*/ 119920 w 120181"/>
                <a:gd name="connsiteY2" fmla="*/ 5868 h 13142"/>
                <a:gd name="connsiteX3" fmla="*/ 113854 w 120181"/>
                <a:gd name="connsiteY3" fmla="*/ -186 h 13142"/>
                <a:gd name="connsiteX4" fmla="*/ 5845 w 120181"/>
                <a:gd name="connsiteY4" fmla="*/ -186 h 13142"/>
                <a:gd name="connsiteX5" fmla="*/ -221 w 120181"/>
                <a:gd name="connsiteY5" fmla="*/ 6903 h 13142"/>
                <a:gd name="connsiteX6" fmla="*/ 5845 w 120181"/>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81" h="13142">
                  <a:moveTo>
                    <a:pt x="5845" y="12957"/>
                  </a:moveTo>
                  <a:lnTo>
                    <a:pt x="113854" y="12957"/>
                  </a:lnTo>
                  <a:cubicBezTo>
                    <a:pt x="117494" y="12674"/>
                    <a:pt x="120203" y="9499"/>
                    <a:pt x="119920" y="5868"/>
                  </a:cubicBezTo>
                  <a:cubicBezTo>
                    <a:pt x="119637" y="2637"/>
                    <a:pt x="117089" y="69"/>
                    <a:pt x="113854"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30" name="任意多边形: 形状 329"/>
            <p:cNvSpPr/>
            <p:nvPr/>
          </p:nvSpPr>
          <p:spPr>
            <a:xfrm flipH="1">
              <a:off x="-2037833" y="4744552"/>
              <a:ext cx="224733" cy="14381"/>
            </a:xfrm>
            <a:custGeom>
              <a:avLst/>
              <a:gdLst>
                <a:gd name="connsiteX0" fmla="*/ 6856 w 206030"/>
                <a:gd name="connsiteY0" fmla="*/ 12978 h 13184"/>
                <a:gd name="connsiteX1" fmla="*/ 198693 w 206030"/>
                <a:gd name="connsiteY1" fmla="*/ 12978 h 13184"/>
                <a:gd name="connsiteX2" fmla="*/ 205769 w 206030"/>
                <a:gd name="connsiteY2" fmla="*/ 6924 h 13184"/>
                <a:gd name="connsiteX3" fmla="*/ 199744 w 206030"/>
                <a:gd name="connsiteY3" fmla="*/ -164 h 13184"/>
                <a:gd name="connsiteX4" fmla="*/ 198693 w 206030"/>
                <a:gd name="connsiteY4" fmla="*/ -164 h 13184"/>
                <a:gd name="connsiteX5" fmla="*/ 6856 w 206030"/>
                <a:gd name="connsiteY5" fmla="*/ -164 h 13184"/>
                <a:gd name="connsiteX6" fmla="*/ -221 w 206030"/>
                <a:gd name="connsiteY6" fmla="*/ 5889 h 13184"/>
                <a:gd name="connsiteX7" fmla="*/ 5805 w 206030"/>
                <a:gd name="connsiteY7" fmla="*/ 12978 h 13184"/>
                <a:gd name="connsiteX8" fmla="*/ 6856 w 206030"/>
                <a:gd name="connsiteY8" fmla="*/ 12978 h 1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030" h="13184">
                  <a:moveTo>
                    <a:pt x="6856" y="12978"/>
                  </a:moveTo>
                  <a:lnTo>
                    <a:pt x="198693" y="12978"/>
                  </a:lnTo>
                  <a:cubicBezTo>
                    <a:pt x="202332" y="13261"/>
                    <a:pt x="205486" y="10551"/>
                    <a:pt x="205769" y="6924"/>
                  </a:cubicBezTo>
                  <a:cubicBezTo>
                    <a:pt x="206053" y="3293"/>
                    <a:pt x="203343" y="119"/>
                    <a:pt x="199744" y="-164"/>
                  </a:cubicBezTo>
                  <a:cubicBezTo>
                    <a:pt x="199380" y="-193"/>
                    <a:pt x="199016" y="-193"/>
                    <a:pt x="198693" y="-164"/>
                  </a:cubicBezTo>
                  <a:lnTo>
                    <a:pt x="6856" y="-164"/>
                  </a:lnTo>
                  <a:cubicBezTo>
                    <a:pt x="3216" y="-447"/>
                    <a:pt x="62" y="2262"/>
                    <a:pt x="-221" y="5889"/>
                  </a:cubicBezTo>
                  <a:cubicBezTo>
                    <a:pt x="-504" y="9520"/>
                    <a:pt x="2206" y="12695"/>
                    <a:pt x="5805" y="12978"/>
                  </a:cubicBezTo>
                  <a:cubicBezTo>
                    <a:pt x="6168" y="13006"/>
                    <a:pt x="6532" y="13006"/>
                    <a:pt x="6856"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31" name="任意多边形: 形状 330"/>
            <p:cNvSpPr/>
            <p:nvPr/>
          </p:nvSpPr>
          <p:spPr>
            <a:xfrm flipH="1">
              <a:off x="-1839476" y="4808069"/>
              <a:ext cx="327551" cy="14380"/>
            </a:xfrm>
            <a:custGeom>
              <a:avLst/>
              <a:gdLst>
                <a:gd name="connsiteX0" fmla="*/ 6856 w 300291"/>
                <a:gd name="connsiteY0" fmla="*/ 12977 h 13183"/>
                <a:gd name="connsiteX1" fmla="*/ 293964 w 300291"/>
                <a:gd name="connsiteY1" fmla="*/ 12977 h 13183"/>
                <a:gd name="connsiteX2" fmla="*/ 300030 w 300291"/>
                <a:gd name="connsiteY2" fmla="*/ 5888 h 13183"/>
                <a:gd name="connsiteX3" fmla="*/ 293964 w 300291"/>
                <a:gd name="connsiteY3" fmla="*/ -165 h 13183"/>
                <a:gd name="connsiteX4" fmla="*/ 6856 w 300291"/>
                <a:gd name="connsiteY4" fmla="*/ -165 h 13183"/>
                <a:gd name="connsiteX5" fmla="*/ -221 w 300291"/>
                <a:gd name="connsiteY5" fmla="*/ 5888 h 13183"/>
                <a:gd name="connsiteX6" fmla="*/ 5805 w 300291"/>
                <a:gd name="connsiteY6" fmla="*/ 12977 h 13183"/>
                <a:gd name="connsiteX7" fmla="*/ 6856 w 300291"/>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91" h="13183">
                  <a:moveTo>
                    <a:pt x="6856" y="12977"/>
                  </a:moveTo>
                  <a:lnTo>
                    <a:pt x="293964" y="12977"/>
                  </a:lnTo>
                  <a:cubicBezTo>
                    <a:pt x="297604" y="12694"/>
                    <a:pt x="300313" y="9520"/>
                    <a:pt x="300030" y="5888"/>
                  </a:cubicBezTo>
                  <a:cubicBezTo>
                    <a:pt x="299747" y="2657"/>
                    <a:pt x="297199" y="90"/>
                    <a:pt x="293964"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32" name="任意多边形: 形状 331"/>
            <p:cNvSpPr/>
            <p:nvPr/>
          </p:nvSpPr>
          <p:spPr>
            <a:xfrm flipH="1">
              <a:off x="-2026188" y="4808092"/>
              <a:ext cx="121695" cy="14335"/>
            </a:xfrm>
            <a:custGeom>
              <a:avLst/>
              <a:gdLst>
                <a:gd name="connsiteX0" fmla="*/ 5845 w 111567"/>
                <a:gd name="connsiteY0" fmla="*/ 12957 h 13142"/>
                <a:gd name="connsiteX1" fmla="*/ 105241 w 111567"/>
                <a:gd name="connsiteY1" fmla="*/ 12957 h 13142"/>
                <a:gd name="connsiteX2" fmla="*/ 111307 w 111567"/>
                <a:gd name="connsiteY2" fmla="*/ 5868 h 13142"/>
                <a:gd name="connsiteX3" fmla="*/ 105241 w 111567"/>
                <a:gd name="connsiteY3" fmla="*/ -186 h 13142"/>
                <a:gd name="connsiteX4" fmla="*/ 5845 w 111567"/>
                <a:gd name="connsiteY4" fmla="*/ -186 h 13142"/>
                <a:gd name="connsiteX5" fmla="*/ -221 w 111567"/>
                <a:gd name="connsiteY5" fmla="*/ 6903 h 13142"/>
                <a:gd name="connsiteX6" fmla="*/ 5845 w 111567"/>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67" h="13142">
                  <a:moveTo>
                    <a:pt x="5845" y="12957"/>
                  </a:moveTo>
                  <a:lnTo>
                    <a:pt x="105241" y="12957"/>
                  </a:lnTo>
                  <a:cubicBezTo>
                    <a:pt x="108880" y="12674"/>
                    <a:pt x="111590" y="9499"/>
                    <a:pt x="111307" y="5868"/>
                  </a:cubicBezTo>
                  <a:cubicBezTo>
                    <a:pt x="111024" y="2637"/>
                    <a:pt x="108476" y="69"/>
                    <a:pt x="105241"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73100" y="669791"/>
            <a:ext cx="3224345" cy="714908"/>
            <a:chOff x="911986" y="669791"/>
            <a:chExt cx="3224345" cy="714908"/>
          </a:xfrm>
        </p:grpSpPr>
        <p:sp>
          <p:nvSpPr>
            <p:cNvPr id="5" name="文本框 4"/>
            <p:cNvSpPr txBox="1"/>
            <p:nvPr/>
          </p:nvSpPr>
          <p:spPr>
            <a:xfrm flipH="1">
              <a:off x="911986" y="669791"/>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选择主题</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412" name="组合 411"/>
          <p:cNvGrpSpPr/>
          <p:nvPr/>
        </p:nvGrpSpPr>
        <p:grpSpPr>
          <a:xfrm>
            <a:off x="10002849" y="5976728"/>
            <a:ext cx="2189151" cy="1467497"/>
            <a:chOff x="10002849" y="5976728"/>
            <a:chExt cx="2189151" cy="1467497"/>
          </a:xfrm>
        </p:grpSpPr>
        <p:sp>
          <p:nvSpPr>
            <p:cNvPr id="409" name="任意多边形: 形状 408"/>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11" name="任意多边形: 形状 410"/>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nvGrpSpPr>
          <p:cNvPr id="261" name="组合 260"/>
          <p:cNvGrpSpPr/>
          <p:nvPr/>
        </p:nvGrpSpPr>
        <p:grpSpPr>
          <a:xfrm>
            <a:off x="663575" y="1958580"/>
            <a:ext cx="4255463" cy="4276732"/>
            <a:chOff x="4415826" y="5407571"/>
            <a:chExt cx="3344849" cy="3361567"/>
          </a:xfrm>
        </p:grpSpPr>
        <p:sp>
          <p:nvSpPr>
            <p:cNvPr id="262" name="任意多边形: 形状 261"/>
            <p:cNvSpPr/>
            <p:nvPr/>
          </p:nvSpPr>
          <p:spPr>
            <a:xfrm>
              <a:off x="4433796" y="5407571"/>
              <a:ext cx="3305617" cy="3284579"/>
            </a:xfrm>
            <a:custGeom>
              <a:avLst/>
              <a:gdLst>
                <a:gd name="connsiteX0" fmla="*/ 2907666 w 3305617"/>
                <a:gd name="connsiteY0" fmla="*/ 2824678 h 3284579"/>
                <a:gd name="connsiteX1" fmla="*/ 2685677 w 3305617"/>
                <a:gd name="connsiteY1" fmla="*/ 3004867 h 3284579"/>
                <a:gd name="connsiteX2" fmla="*/ 1250476 w 3305617"/>
                <a:gd name="connsiteY2" fmla="*/ 3240209 h 3284579"/>
                <a:gd name="connsiteX3" fmla="*/ 408245 w 3305617"/>
                <a:gd name="connsiteY3" fmla="*/ 2921348 h 3284579"/>
                <a:gd name="connsiteX4" fmla="*/ 307083 w 3305617"/>
                <a:gd name="connsiteY4" fmla="*/ 784490 h 3284579"/>
                <a:gd name="connsiteX5" fmla="*/ 1426740 w 3305617"/>
                <a:gd name="connsiteY5" fmla="*/ 12667 h 3284579"/>
                <a:gd name="connsiteX6" fmla="*/ 1465384 w 3305617"/>
                <a:gd name="connsiteY6" fmla="*/ 8216 h 3284579"/>
                <a:gd name="connsiteX7" fmla="*/ 2713395 w 3305617"/>
                <a:gd name="connsiteY7" fmla="*/ 371791 h 3284579"/>
                <a:gd name="connsiteX8" fmla="*/ 3015625 w 3305617"/>
                <a:gd name="connsiteY8" fmla="*/ 714729 h 3284579"/>
                <a:gd name="connsiteX9" fmla="*/ 2907666 w 3305617"/>
                <a:gd name="connsiteY9" fmla="*/ 2824678 h 32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5617" h="3284579">
                  <a:moveTo>
                    <a:pt x="2907666" y="2824678"/>
                  </a:moveTo>
                  <a:cubicBezTo>
                    <a:pt x="2821638" y="2913376"/>
                    <a:pt x="2744634" y="2965535"/>
                    <a:pt x="2685677" y="3004867"/>
                  </a:cubicBezTo>
                  <a:cubicBezTo>
                    <a:pt x="2110795" y="3388715"/>
                    <a:pt x="1453649" y="3278084"/>
                    <a:pt x="1250476" y="3240209"/>
                  </a:cubicBezTo>
                  <a:cubicBezTo>
                    <a:pt x="922712" y="3179189"/>
                    <a:pt x="645975" y="3136134"/>
                    <a:pt x="408245" y="2921348"/>
                  </a:cubicBezTo>
                  <a:cubicBezTo>
                    <a:pt x="-131958" y="2433304"/>
                    <a:pt x="-105656" y="1415172"/>
                    <a:pt x="307083" y="784490"/>
                  </a:cubicBezTo>
                  <a:cubicBezTo>
                    <a:pt x="356005" y="709711"/>
                    <a:pt x="768380" y="98735"/>
                    <a:pt x="1426740" y="12667"/>
                  </a:cubicBezTo>
                  <a:cubicBezTo>
                    <a:pt x="1442926" y="10563"/>
                    <a:pt x="1455066" y="9349"/>
                    <a:pt x="1465384" y="8216"/>
                  </a:cubicBezTo>
                  <a:cubicBezTo>
                    <a:pt x="1567274" y="-2548"/>
                    <a:pt x="2198604" y="-59481"/>
                    <a:pt x="2713395" y="371791"/>
                  </a:cubicBezTo>
                  <a:cubicBezTo>
                    <a:pt x="2830661" y="470395"/>
                    <a:pt x="2932551" y="585987"/>
                    <a:pt x="3015625" y="714729"/>
                  </a:cubicBezTo>
                  <a:cubicBezTo>
                    <a:pt x="3417763" y="1335821"/>
                    <a:pt x="3419017" y="2297585"/>
                    <a:pt x="2907666" y="282467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63" name="任意多边形: 形状 262"/>
            <p:cNvSpPr/>
            <p:nvPr/>
          </p:nvSpPr>
          <p:spPr>
            <a:xfrm>
              <a:off x="4563644" y="6213701"/>
              <a:ext cx="1018554" cy="1915246"/>
            </a:xfrm>
            <a:custGeom>
              <a:avLst/>
              <a:gdLst>
                <a:gd name="connsiteX0" fmla="*/ 19989 w 1018554"/>
                <a:gd name="connsiteY0" fmla="*/ 14293 h 1915246"/>
                <a:gd name="connsiteX1" fmla="*/ 37794 w 1018554"/>
                <a:gd name="connsiteY1" fmla="*/ -72 h 1915246"/>
                <a:gd name="connsiteX2" fmla="*/ 51026 w 1018554"/>
                <a:gd name="connsiteY2" fmla="*/ 9802 h 1915246"/>
                <a:gd name="connsiteX3" fmla="*/ 504230 w 1018554"/>
                <a:gd name="connsiteY3" fmla="*/ 742414 h 1915246"/>
                <a:gd name="connsiteX4" fmla="*/ 966255 w 1018554"/>
                <a:gd name="connsiteY4" fmla="*/ 1915080 h 1915246"/>
                <a:gd name="connsiteX5" fmla="*/ 19989 w 1018554"/>
                <a:gd name="connsiteY5" fmla="*/ 14293 h 19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554" h="1915246">
                  <a:moveTo>
                    <a:pt x="19989" y="14293"/>
                  </a:moveTo>
                  <a:cubicBezTo>
                    <a:pt x="20961" y="5403"/>
                    <a:pt x="28932" y="-1027"/>
                    <a:pt x="37794" y="-72"/>
                  </a:cubicBezTo>
                  <a:cubicBezTo>
                    <a:pt x="43702" y="559"/>
                    <a:pt x="48760" y="4343"/>
                    <a:pt x="51026" y="9802"/>
                  </a:cubicBezTo>
                  <a:cubicBezTo>
                    <a:pt x="112046" y="160330"/>
                    <a:pt x="284466" y="550005"/>
                    <a:pt x="504230" y="742414"/>
                  </a:cubicBezTo>
                  <a:cubicBezTo>
                    <a:pt x="861816" y="1055692"/>
                    <a:pt x="1137299" y="1598687"/>
                    <a:pt x="966255" y="1915080"/>
                  </a:cubicBezTo>
                  <a:cubicBezTo>
                    <a:pt x="966053" y="1915242"/>
                    <a:pt x="-163882" y="1835729"/>
                    <a:pt x="19989" y="1429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64" name="任意多边形: 形状 263"/>
            <p:cNvSpPr/>
            <p:nvPr/>
          </p:nvSpPr>
          <p:spPr>
            <a:xfrm>
              <a:off x="4639291" y="6442964"/>
              <a:ext cx="799927" cy="1516908"/>
            </a:xfrm>
            <a:custGeom>
              <a:avLst/>
              <a:gdLst>
                <a:gd name="connsiteX0" fmla="*/ -180 w 799927"/>
                <a:gd name="connsiteY0" fmla="*/ 3539 h 1516908"/>
                <a:gd name="connsiteX1" fmla="*/ 3057 w 799927"/>
                <a:gd name="connsiteY1" fmla="*/ 17095 h 1516908"/>
                <a:gd name="connsiteX2" fmla="*/ 6578 w 799927"/>
                <a:gd name="connsiteY2" fmla="*/ 30124 h 1516908"/>
                <a:gd name="connsiteX3" fmla="*/ 13862 w 799927"/>
                <a:gd name="connsiteY3" fmla="*/ 56102 h 1516908"/>
                <a:gd name="connsiteX4" fmla="*/ 29319 w 799927"/>
                <a:gd name="connsiteY4" fmla="*/ 107695 h 1516908"/>
                <a:gd name="connsiteX5" fmla="*/ 62338 w 799927"/>
                <a:gd name="connsiteY5" fmla="*/ 210273 h 1516908"/>
                <a:gd name="connsiteX6" fmla="*/ 135498 w 799927"/>
                <a:gd name="connsiteY6" fmla="*/ 413001 h 1516908"/>
                <a:gd name="connsiteX7" fmla="*/ 217439 w 799927"/>
                <a:gd name="connsiteY7" fmla="*/ 612411 h 1516908"/>
                <a:gd name="connsiteX8" fmla="*/ 308202 w 799927"/>
                <a:gd name="connsiteY8" fmla="*/ 808017 h 1516908"/>
                <a:gd name="connsiteX9" fmla="*/ 522138 w 799927"/>
                <a:gd name="connsiteY9" fmla="*/ 1182477 h 1516908"/>
                <a:gd name="connsiteX10" fmla="*/ 649521 w 799927"/>
                <a:gd name="connsiteY10" fmla="*/ 1356475 h 1516908"/>
                <a:gd name="connsiteX11" fmla="*/ 794789 w 799927"/>
                <a:gd name="connsiteY11" fmla="*/ 1515906 h 1516908"/>
                <a:gd name="connsiteX12" fmla="*/ 798835 w 799927"/>
                <a:gd name="connsiteY12" fmla="*/ 1515906 h 1516908"/>
                <a:gd name="connsiteX13" fmla="*/ 798835 w 799927"/>
                <a:gd name="connsiteY13" fmla="*/ 1511859 h 1516908"/>
                <a:gd name="connsiteX14" fmla="*/ 798835 w 799927"/>
                <a:gd name="connsiteY14" fmla="*/ 1511859 h 1516908"/>
                <a:gd name="connsiteX15" fmla="*/ 658787 w 799927"/>
                <a:gd name="connsiteY15" fmla="*/ 1349191 h 1516908"/>
                <a:gd name="connsiteX16" fmla="*/ 534884 w 799927"/>
                <a:gd name="connsiteY16" fmla="*/ 1173939 h 1516908"/>
                <a:gd name="connsiteX17" fmla="*/ 423809 w 799927"/>
                <a:gd name="connsiteY17" fmla="*/ 990189 h 1516908"/>
                <a:gd name="connsiteX18" fmla="*/ 323578 w 799927"/>
                <a:gd name="connsiteY18" fmla="*/ 800005 h 1516908"/>
                <a:gd name="connsiteX19" fmla="*/ 148811 w 799927"/>
                <a:gd name="connsiteY19" fmla="*/ 407498 h 1516908"/>
                <a:gd name="connsiteX20" fmla="*/ 72818 w 799927"/>
                <a:gd name="connsiteY20" fmla="*/ 206348 h 1516908"/>
                <a:gd name="connsiteX21" fmla="*/ 37533 w 799927"/>
                <a:gd name="connsiteY21" fmla="*/ 104741 h 1516908"/>
                <a:gd name="connsiteX22" fmla="*/ 20902 w 799927"/>
                <a:gd name="connsiteY22" fmla="*/ 53634 h 1516908"/>
                <a:gd name="connsiteX23" fmla="*/ 12810 w 799927"/>
                <a:gd name="connsiteY23" fmla="*/ 28020 h 1516908"/>
                <a:gd name="connsiteX24" fmla="*/ 8763 w 799927"/>
                <a:gd name="connsiteY24" fmla="*/ 15152 h 1516908"/>
                <a:gd name="connsiteX25" fmla="*/ 5283 w 799927"/>
                <a:gd name="connsiteY25" fmla="*/ 2649 h 1516908"/>
                <a:gd name="connsiteX26" fmla="*/ 5283 w 799927"/>
                <a:gd name="connsiteY26" fmla="*/ 2042 h 1516908"/>
                <a:gd name="connsiteX27" fmla="*/ 1965 w 799927"/>
                <a:gd name="connsiteY27" fmla="*/ -103 h 1516908"/>
                <a:gd name="connsiteX28" fmla="*/ -180 w 799927"/>
                <a:gd name="connsiteY28" fmla="*/ 3215 h 15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927" h="1516908">
                  <a:moveTo>
                    <a:pt x="-180" y="3539"/>
                  </a:moveTo>
                  <a:cubicBezTo>
                    <a:pt x="791" y="8597"/>
                    <a:pt x="1965" y="12684"/>
                    <a:pt x="3057" y="17095"/>
                  </a:cubicBezTo>
                  <a:lnTo>
                    <a:pt x="6578" y="30124"/>
                  </a:lnTo>
                  <a:lnTo>
                    <a:pt x="13862" y="56102"/>
                  </a:lnTo>
                  <a:cubicBezTo>
                    <a:pt x="18839" y="73340"/>
                    <a:pt x="24099" y="90538"/>
                    <a:pt x="29319" y="107695"/>
                  </a:cubicBezTo>
                  <a:cubicBezTo>
                    <a:pt x="39961" y="142009"/>
                    <a:pt x="50967" y="176202"/>
                    <a:pt x="62338" y="210273"/>
                  </a:cubicBezTo>
                  <a:cubicBezTo>
                    <a:pt x="85160" y="278415"/>
                    <a:pt x="109844" y="345910"/>
                    <a:pt x="135498" y="413001"/>
                  </a:cubicBezTo>
                  <a:cubicBezTo>
                    <a:pt x="161153" y="480091"/>
                    <a:pt x="188588" y="546534"/>
                    <a:pt x="217439" y="612411"/>
                  </a:cubicBezTo>
                  <a:cubicBezTo>
                    <a:pt x="246290" y="678287"/>
                    <a:pt x="276194" y="743638"/>
                    <a:pt x="308202" y="808017"/>
                  </a:cubicBezTo>
                  <a:cubicBezTo>
                    <a:pt x="371650" y="937176"/>
                    <a:pt x="443070" y="1062240"/>
                    <a:pt x="522138" y="1182477"/>
                  </a:cubicBezTo>
                  <a:cubicBezTo>
                    <a:pt x="562603" y="1242081"/>
                    <a:pt x="604322" y="1300634"/>
                    <a:pt x="649521" y="1356475"/>
                  </a:cubicBezTo>
                  <a:cubicBezTo>
                    <a:pt x="694841" y="1412361"/>
                    <a:pt x="743358" y="1465592"/>
                    <a:pt x="794789" y="1515906"/>
                  </a:cubicBezTo>
                  <a:cubicBezTo>
                    <a:pt x="795922" y="1517022"/>
                    <a:pt x="797702" y="1517022"/>
                    <a:pt x="798835" y="1515906"/>
                  </a:cubicBezTo>
                  <a:cubicBezTo>
                    <a:pt x="799968" y="1514789"/>
                    <a:pt x="799968" y="1512976"/>
                    <a:pt x="798835" y="1511859"/>
                  </a:cubicBezTo>
                  <a:lnTo>
                    <a:pt x="798835" y="1511859"/>
                  </a:lnTo>
                  <a:cubicBezTo>
                    <a:pt x="749387" y="1460080"/>
                    <a:pt x="702651" y="1405785"/>
                    <a:pt x="658787" y="1349191"/>
                  </a:cubicBezTo>
                  <a:cubicBezTo>
                    <a:pt x="614721" y="1292541"/>
                    <a:pt x="573812" y="1233826"/>
                    <a:pt x="534884" y="1173939"/>
                  </a:cubicBezTo>
                  <a:cubicBezTo>
                    <a:pt x="495957" y="1114051"/>
                    <a:pt x="459053" y="1052545"/>
                    <a:pt x="423809" y="990189"/>
                  </a:cubicBezTo>
                  <a:cubicBezTo>
                    <a:pt x="388564" y="927833"/>
                    <a:pt x="355868" y="864101"/>
                    <a:pt x="323578" y="800005"/>
                  </a:cubicBezTo>
                  <a:cubicBezTo>
                    <a:pt x="259522" y="671853"/>
                    <a:pt x="202184" y="540343"/>
                    <a:pt x="148811" y="407498"/>
                  </a:cubicBezTo>
                  <a:cubicBezTo>
                    <a:pt x="122185" y="340945"/>
                    <a:pt x="96854" y="273895"/>
                    <a:pt x="72818" y="206348"/>
                  </a:cubicBezTo>
                  <a:cubicBezTo>
                    <a:pt x="60720" y="172600"/>
                    <a:pt x="48985" y="138731"/>
                    <a:pt x="37533" y="104741"/>
                  </a:cubicBezTo>
                  <a:lnTo>
                    <a:pt x="20902" y="53634"/>
                  </a:lnTo>
                  <a:lnTo>
                    <a:pt x="12810" y="28020"/>
                  </a:lnTo>
                  <a:lnTo>
                    <a:pt x="8763" y="15152"/>
                  </a:lnTo>
                  <a:cubicBezTo>
                    <a:pt x="7549" y="11106"/>
                    <a:pt x="6173" y="6412"/>
                    <a:pt x="5283" y="2649"/>
                  </a:cubicBezTo>
                  <a:lnTo>
                    <a:pt x="5283" y="2042"/>
                  </a:lnTo>
                  <a:cubicBezTo>
                    <a:pt x="4959" y="532"/>
                    <a:pt x="3462" y="-427"/>
                    <a:pt x="1965" y="-103"/>
                  </a:cubicBezTo>
                  <a:cubicBezTo>
                    <a:pt x="468" y="221"/>
                    <a:pt x="-503" y="1706"/>
                    <a:pt x="-180" y="3215"/>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65" name="任意多边形: 形状 264"/>
            <p:cNvSpPr/>
            <p:nvPr/>
          </p:nvSpPr>
          <p:spPr>
            <a:xfrm>
              <a:off x="4893921" y="5797694"/>
              <a:ext cx="713681" cy="2010853"/>
            </a:xfrm>
            <a:custGeom>
              <a:avLst/>
              <a:gdLst>
                <a:gd name="connsiteX0" fmla="*/ 225951 w 713681"/>
                <a:gd name="connsiteY0" fmla="*/ 9468 h 2010853"/>
                <a:gd name="connsiteX1" fmla="*/ 246102 w 713681"/>
                <a:gd name="connsiteY1" fmla="*/ 978 h 2010853"/>
                <a:gd name="connsiteX2" fmla="*/ 255652 w 713681"/>
                <a:gd name="connsiteY2" fmla="*/ 13797 h 2010853"/>
                <a:gd name="connsiteX3" fmla="*/ 471288 w 713681"/>
                <a:gd name="connsiteY3" fmla="*/ 809252 h 2010853"/>
                <a:gd name="connsiteX4" fmla="*/ 575080 w 713681"/>
                <a:gd name="connsiteY4" fmla="*/ 2010688 h 2010853"/>
                <a:gd name="connsiteX5" fmla="*/ 225951 w 713681"/>
                <a:gd name="connsiteY5" fmla="*/ 9468 h 2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81" h="2010853">
                  <a:moveTo>
                    <a:pt x="225951" y="9468"/>
                  </a:moveTo>
                  <a:cubicBezTo>
                    <a:pt x="229188" y="1561"/>
                    <a:pt x="238171" y="-2239"/>
                    <a:pt x="246102" y="978"/>
                  </a:cubicBezTo>
                  <a:cubicBezTo>
                    <a:pt x="251403" y="3147"/>
                    <a:pt x="255085" y="8080"/>
                    <a:pt x="255652" y="13797"/>
                  </a:cubicBezTo>
                  <a:cubicBezTo>
                    <a:pt x="270543" y="168494"/>
                    <a:pt x="322337" y="572857"/>
                    <a:pt x="471288" y="809252"/>
                  </a:cubicBezTo>
                  <a:cubicBezTo>
                    <a:pt x="713752" y="1194111"/>
                    <a:pt x="818272" y="1767172"/>
                    <a:pt x="575080" y="2010688"/>
                  </a:cubicBezTo>
                  <a:cubicBezTo>
                    <a:pt x="575080" y="2010688"/>
                    <a:pt x="-439450" y="1629511"/>
                    <a:pt x="225951" y="946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6" name="任意多边形: 形状 265"/>
            <p:cNvSpPr/>
            <p:nvPr/>
          </p:nvSpPr>
          <p:spPr>
            <a:xfrm>
              <a:off x="5109997" y="6020393"/>
              <a:ext cx="323002" cy="1607710"/>
            </a:xfrm>
            <a:custGeom>
              <a:avLst/>
              <a:gdLst>
                <a:gd name="connsiteX0" fmla="*/ 1214 w 323002"/>
                <a:gd name="connsiteY0" fmla="*/ 2121 h 1607710"/>
                <a:gd name="connsiteX1" fmla="*/ 486 w 323002"/>
                <a:gd name="connsiteY1" fmla="*/ 15434 h 1607710"/>
                <a:gd name="connsiteX2" fmla="*/ 162 w 323002"/>
                <a:gd name="connsiteY2" fmla="*/ 28342 h 1607710"/>
                <a:gd name="connsiteX3" fmla="*/ -242 w 323002"/>
                <a:gd name="connsiteY3" fmla="*/ 54118 h 1607710"/>
                <a:gd name="connsiteX4" fmla="*/ -242 w 323002"/>
                <a:gd name="connsiteY4" fmla="*/ 105670 h 1607710"/>
                <a:gd name="connsiteX5" fmla="*/ 2024 w 323002"/>
                <a:gd name="connsiteY5" fmla="*/ 208774 h 1607710"/>
                <a:gd name="connsiteX6" fmla="*/ 13799 w 323002"/>
                <a:gd name="connsiteY6" fmla="*/ 414618 h 1607710"/>
                <a:gd name="connsiteX7" fmla="*/ 34517 w 323002"/>
                <a:gd name="connsiteY7" fmla="*/ 619855 h 1607710"/>
                <a:gd name="connsiteX8" fmla="*/ 64380 w 323002"/>
                <a:gd name="connsiteY8" fmla="*/ 823999 h 1607710"/>
                <a:gd name="connsiteX9" fmla="*/ 158420 w 323002"/>
                <a:gd name="connsiteY9" fmla="*/ 1225772 h 1607710"/>
                <a:gd name="connsiteX10" fmla="*/ 227776 w 323002"/>
                <a:gd name="connsiteY10" fmla="*/ 1420246 h 1607710"/>
                <a:gd name="connsiteX11" fmla="*/ 317567 w 323002"/>
                <a:gd name="connsiteY11" fmla="*/ 1606100 h 1607710"/>
                <a:gd name="connsiteX12" fmla="*/ 321290 w 323002"/>
                <a:gd name="connsiteY12" fmla="*/ 1607213 h 1607710"/>
                <a:gd name="connsiteX13" fmla="*/ 322423 w 323002"/>
                <a:gd name="connsiteY13" fmla="*/ 1603470 h 1607710"/>
                <a:gd name="connsiteX14" fmla="*/ 322423 w 323002"/>
                <a:gd name="connsiteY14" fmla="*/ 1603470 h 1607710"/>
                <a:gd name="connsiteX15" fmla="*/ 238418 w 323002"/>
                <a:gd name="connsiteY15" fmla="*/ 1416037 h 1607710"/>
                <a:gd name="connsiteX16" fmla="*/ 172623 w 323002"/>
                <a:gd name="connsiteY16" fmla="*/ 1221524 h 1607710"/>
                <a:gd name="connsiteX17" fmla="*/ 120909 w 323002"/>
                <a:gd name="connsiteY17" fmla="*/ 1022721 h 1607710"/>
                <a:gd name="connsiteX18" fmla="*/ 80809 w 323002"/>
                <a:gd name="connsiteY18" fmla="*/ 821166 h 1607710"/>
                <a:gd name="connsiteX19" fmla="*/ 27638 w 323002"/>
                <a:gd name="connsiteY19" fmla="*/ 413444 h 1607710"/>
                <a:gd name="connsiteX20" fmla="*/ 12787 w 323002"/>
                <a:gd name="connsiteY20" fmla="*/ 208289 h 1607710"/>
                <a:gd name="connsiteX21" fmla="*/ 8134 w 323002"/>
                <a:gd name="connsiteY21" fmla="*/ 105508 h 1607710"/>
                <a:gd name="connsiteX22" fmla="*/ 6799 w 323002"/>
                <a:gd name="connsiteY22" fmla="*/ 54078 h 1607710"/>
                <a:gd name="connsiteX23" fmla="*/ 6394 w 323002"/>
                <a:gd name="connsiteY23" fmla="*/ 28383 h 1607710"/>
                <a:gd name="connsiteX24" fmla="*/ 6394 w 323002"/>
                <a:gd name="connsiteY24" fmla="*/ 15555 h 1607710"/>
                <a:gd name="connsiteX25" fmla="*/ 6637 w 323002"/>
                <a:gd name="connsiteY25" fmla="*/ 3133 h 1607710"/>
                <a:gd name="connsiteX26" fmla="*/ 6637 w 323002"/>
                <a:gd name="connsiteY26" fmla="*/ 2526 h 1607710"/>
                <a:gd name="connsiteX27" fmla="*/ 3804 w 323002"/>
                <a:gd name="connsiteY27" fmla="*/ -165 h 1607710"/>
                <a:gd name="connsiteX28" fmla="*/ 1174 w 323002"/>
                <a:gd name="connsiteY28" fmla="*/ 2121 h 16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002" h="1607710">
                  <a:moveTo>
                    <a:pt x="1214" y="2121"/>
                  </a:moveTo>
                  <a:cubicBezTo>
                    <a:pt x="729" y="6977"/>
                    <a:pt x="688" y="11064"/>
                    <a:pt x="486" y="15434"/>
                  </a:cubicBezTo>
                  <a:lnTo>
                    <a:pt x="162" y="28342"/>
                  </a:lnTo>
                  <a:lnTo>
                    <a:pt x="-242" y="54118"/>
                  </a:lnTo>
                  <a:cubicBezTo>
                    <a:pt x="-242" y="71316"/>
                    <a:pt x="-242" y="88513"/>
                    <a:pt x="-242" y="105670"/>
                  </a:cubicBezTo>
                  <a:cubicBezTo>
                    <a:pt x="122" y="140065"/>
                    <a:pt x="891" y="174432"/>
                    <a:pt x="2024" y="208774"/>
                  </a:cubicBezTo>
                  <a:cubicBezTo>
                    <a:pt x="4371" y="277564"/>
                    <a:pt x="8579" y="346071"/>
                    <a:pt x="13799" y="414618"/>
                  </a:cubicBezTo>
                  <a:cubicBezTo>
                    <a:pt x="19019" y="483165"/>
                    <a:pt x="25938" y="551591"/>
                    <a:pt x="34517" y="619855"/>
                  </a:cubicBezTo>
                  <a:cubicBezTo>
                    <a:pt x="43095" y="688119"/>
                    <a:pt x="52604" y="756221"/>
                    <a:pt x="64380" y="823999"/>
                  </a:cubicBezTo>
                  <a:cubicBezTo>
                    <a:pt x="87323" y="959754"/>
                    <a:pt x="118724" y="1093939"/>
                    <a:pt x="158420" y="1225772"/>
                  </a:cubicBezTo>
                  <a:cubicBezTo>
                    <a:pt x="179137" y="1291447"/>
                    <a:pt x="201596" y="1356554"/>
                    <a:pt x="227776" y="1420246"/>
                  </a:cubicBezTo>
                  <a:cubicBezTo>
                    <a:pt x="254119" y="1483872"/>
                    <a:pt x="284103" y="1545929"/>
                    <a:pt x="317567" y="1606100"/>
                  </a:cubicBezTo>
                  <a:cubicBezTo>
                    <a:pt x="318295" y="1607439"/>
                    <a:pt x="319955" y="1607937"/>
                    <a:pt x="321290" y="1607213"/>
                  </a:cubicBezTo>
                  <a:cubicBezTo>
                    <a:pt x="322665" y="1606488"/>
                    <a:pt x="323151" y="1604809"/>
                    <a:pt x="322423" y="1603470"/>
                  </a:cubicBezTo>
                  <a:lnTo>
                    <a:pt x="322423" y="1603470"/>
                  </a:lnTo>
                  <a:cubicBezTo>
                    <a:pt x="291225" y="1542469"/>
                    <a:pt x="263183" y="1479907"/>
                    <a:pt x="238418" y="1416037"/>
                  </a:cubicBezTo>
                  <a:cubicBezTo>
                    <a:pt x="213411" y="1352265"/>
                    <a:pt x="192167" y="1287117"/>
                    <a:pt x="172623" y="1221524"/>
                  </a:cubicBezTo>
                  <a:cubicBezTo>
                    <a:pt x="153078" y="1155930"/>
                    <a:pt x="136205" y="1089447"/>
                    <a:pt x="120909" y="1022721"/>
                  </a:cubicBezTo>
                  <a:cubicBezTo>
                    <a:pt x="105613" y="955995"/>
                    <a:pt x="93029" y="888580"/>
                    <a:pt x="80809" y="821166"/>
                  </a:cubicBezTo>
                  <a:cubicBezTo>
                    <a:pt x="57015" y="686176"/>
                    <a:pt x="40344" y="550053"/>
                    <a:pt x="27638" y="413444"/>
                  </a:cubicBezTo>
                  <a:cubicBezTo>
                    <a:pt x="21366" y="345168"/>
                    <a:pt x="16389" y="276783"/>
                    <a:pt x="12787" y="208289"/>
                  </a:cubicBezTo>
                  <a:cubicBezTo>
                    <a:pt x="10886" y="174055"/>
                    <a:pt x="9307" y="139794"/>
                    <a:pt x="8134" y="105508"/>
                  </a:cubicBezTo>
                  <a:lnTo>
                    <a:pt x="6799" y="54078"/>
                  </a:lnTo>
                  <a:lnTo>
                    <a:pt x="6394" y="28383"/>
                  </a:lnTo>
                  <a:lnTo>
                    <a:pt x="6394" y="15555"/>
                  </a:lnTo>
                  <a:cubicBezTo>
                    <a:pt x="6394" y="11509"/>
                    <a:pt x="6394" y="6815"/>
                    <a:pt x="6637" y="3133"/>
                  </a:cubicBezTo>
                  <a:lnTo>
                    <a:pt x="6637" y="2526"/>
                  </a:lnTo>
                  <a:cubicBezTo>
                    <a:pt x="6596" y="1008"/>
                    <a:pt x="5342" y="-197"/>
                    <a:pt x="3804" y="-165"/>
                  </a:cubicBezTo>
                  <a:cubicBezTo>
                    <a:pt x="2509" y="-133"/>
                    <a:pt x="1417" y="822"/>
                    <a:pt x="1174" y="2121"/>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67" name="任意多边形: 形状 266"/>
            <p:cNvSpPr/>
            <p:nvPr/>
          </p:nvSpPr>
          <p:spPr>
            <a:xfrm>
              <a:off x="5697746" y="7161801"/>
              <a:ext cx="1032374" cy="1607337"/>
            </a:xfrm>
            <a:custGeom>
              <a:avLst/>
              <a:gdLst>
                <a:gd name="connsiteX0" fmla="*/ 163558 w 1032374"/>
                <a:gd name="connsiteY0" fmla="*/ 0 h 1607337"/>
                <a:gd name="connsiteX1" fmla="*/ 868817 w 1032374"/>
                <a:gd name="connsiteY1" fmla="*/ 0 h 1607337"/>
                <a:gd name="connsiteX2" fmla="*/ 1032375 w 1032374"/>
                <a:gd name="connsiteY2" fmla="*/ 163558 h 1607337"/>
                <a:gd name="connsiteX3" fmla="*/ 1032375 w 1032374"/>
                <a:gd name="connsiteY3" fmla="*/ 1607337 h 1607337"/>
                <a:gd name="connsiteX4" fmla="*/ 1032375 w 1032374"/>
                <a:gd name="connsiteY4" fmla="*/ 1607337 h 1607337"/>
                <a:gd name="connsiteX5" fmla="*/ 0 w 1032374"/>
                <a:gd name="connsiteY5" fmla="*/ 1607337 h 1607337"/>
                <a:gd name="connsiteX6" fmla="*/ 0 w 1032374"/>
                <a:gd name="connsiteY6" fmla="*/ 1607337 h 1607337"/>
                <a:gd name="connsiteX7" fmla="*/ 0 w 1032374"/>
                <a:gd name="connsiteY7" fmla="*/ 163558 h 1607337"/>
                <a:gd name="connsiteX8" fmla="*/ 163558 w 1032374"/>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74" h="1607337">
                  <a:moveTo>
                    <a:pt x="163558" y="0"/>
                  </a:moveTo>
                  <a:lnTo>
                    <a:pt x="868817" y="0"/>
                  </a:lnTo>
                  <a:cubicBezTo>
                    <a:pt x="959134" y="0"/>
                    <a:pt x="1032375" y="73229"/>
                    <a:pt x="1032375" y="163558"/>
                  </a:cubicBezTo>
                  <a:lnTo>
                    <a:pt x="1032375" y="1607337"/>
                  </a:lnTo>
                  <a:lnTo>
                    <a:pt x="1032375"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68" name="任意多边形: 形状 267"/>
            <p:cNvSpPr/>
            <p:nvPr/>
          </p:nvSpPr>
          <p:spPr>
            <a:xfrm>
              <a:off x="5435495" y="7161801"/>
              <a:ext cx="1032455" cy="1607337"/>
            </a:xfrm>
            <a:custGeom>
              <a:avLst/>
              <a:gdLst>
                <a:gd name="connsiteX0" fmla="*/ 163558 w 1032455"/>
                <a:gd name="connsiteY0" fmla="*/ 0 h 1607337"/>
                <a:gd name="connsiteX1" fmla="*/ 868897 w 1032455"/>
                <a:gd name="connsiteY1" fmla="*/ 0 h 1607337"/>
                <a:gd name="connsiteX2" fmla="*/ 1032456 w 1032455"/>
                <a:gd name="connsiteY2" fmla="*/ 163558 h 1607337"/>
                <a:gd name="connsiteX3" fmla="*/ 1032456 w 1032455"/>
                <a:gd name="connsiteY3" fmla="*/ 1607337 h 1607337"/>
                <a:gd name="connsiteX4" fmla="*/ 1032456 w 1032455"/>
                <a:gd name="connsiteY4" fmla="*/ 1607337 h 1607337"/>
                <a:gd name="connsiteX5" fmla="*/ 0 w 1032455"/>
                <a:gd name="connsiteY5" fmla="*/ 1607337 h 1607337"/>
                <a:gd name="connsiteX6" fmla="*/ 0 w 1032455"/>
                <a:gd name="connsiteY6" fmla="*/ 1607337 h 1607337"/>
                <a:gd name="connsiteX7" fmla="*/ 0 w 1032455"/>
                <a:gd name="connsiteY7" fmla="*/ 163558 h 1607337"/>
                <a:gd name="connsiteX8" fmla="*/ 163558 w 1032455"/>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455" h="1607337">
                  <a:moveTo>
                    <a:pt x="163558" y="0"/>
                  </a:moveTo>
                  <a:lnTo>
                    <a:pt x="868897" y="0"/>
                  </a:lnTo>
                  <a:cubicBezTo>
                    <a:pt x="959214" y="0"/>
                    <a:pt x="1032456" y="73229"/>
                    <a:pt x="1032456" y="163558"/>
                  </a:cubicBezTo>
                  <a:lnTo>
                    <a:pt x="1032456" y="1607337"/>
                  </a:lnTo>
                  <a:lnTo>
                    <a:pt x="1032456"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69" name="图形 6"/>
            <p:cNvGrpSpPr/>
            <p:nvPr/>
          </p:nvGrpSpPr>
          <p:grpSpPr>
            <a:xfrm>
              <a:off x="5497568" y="7231440"/>
              <a:ext cx="332290" cy="352299"/>
              <a:chOff x="5497568" y="7231440"/>
              <a:chExt cx="332290" cy="352299"/>
            </a:xfrm>
            <a:solidFill>
              <a:srgbClr val="FFFFFF"/>
            </a:solidFill>
          </p:grpSpPr>
          <p:sp>
            <p:nvSpPr>
              <p:cNvPr id="345" name="任意多边形: 形状 344"/>
              <p:cNvSpPr/>
              <p:nvPr/>
            </p:nvSpPr>
            <p:spPr>
              <a:xfrm>
                <a:off x="5497568" y="7231440"/>
                <a:ext cx="332290" cy="231228"/>
              </a:xfrm>
              <a:custGeom>
                <a:avLst/>
                <a:gdLst>
                  <a:gd name="connsiteX0" fmla="*/ 6920 w 332290"/>
                  <a:gd name="connsiteY0" fmla="*/ 231050 h 231228"/>
                  <a:gd name="connsiteX1" fmla="*/ -242 w 332290"/>
                  <a:gd name="connsiteY1" fmla="*/ 224818 h 231228"/>
                  <a:gd name="connsiteX2" fmla="*/ -242 w 332290"/>
                  <a:gd name="connsiteY2" fmla="*/ 110748 h 231228"/>
                  <a:gd name="connsiteX3" fmla="*/ 126776 w 332290"/>
                  <a:gd name="connsiteY3" fmla="*/ -125 h 231228"/>
                  <a:gd name="connsiteX4" fmla="*/ 325053 w 332290"/>
                  <a:gd name="connsiteY4" fmla="*/ -125 h 231228"/>
                  <a:gd name="connsiteX5" fmla="*/ 332013 w 332290"/>
                  <a:gd name="connsiteY5" fmla="*/ 5395 h 231228"/>
                  <a:gd name="connsiteX6" fmla="*/ 326469 w 332290"/>
                  <a:gd name="connsiteY6" fmla="*/ 12338 h 231228"/>
                  <a:gd name="connsiteX7" fmla="*/ 325053 w 332290"/>
                  <a:gd name="connsiteY7" fmla="*/ 12338 h 231228"/>
                  <a:gd name="connsiteX8" fmla="*/ 126776 w 332290"/>
                  <a:gd name="connsiteY8" fmla="*/ 12338 h 231228"/>
                  <a:gd name="connsiteX9" fmla="*/ 14041 w 332290"/>
                  <a:gd name="connsiteY9" fmla="*/ 110748 h 231228"/>
                  <a:gd name="connsiteX10" fmla="*/ 14041 w 332290"/>
                  <a:gd name="connsiteY10" fmla="*/ 224818 h 231228"/>
                  <a:gd name="connsiteX11" fmla="*/ 6920 w 332290"/>
                  <a:gd name="connsiteY11" fmla="*/ 231050 h 2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90" h="231228">
                    <a:moveTo>
                      <a:pt x="6920" y="231050"/>
                    </a:moveTo>
                    <a:cubicBezTo>
                      <a:pt x="3238" y="231281"/>
                      <a:pt x="41" y="228505"/>
                      <a:pt x="-242" y="224818"/>
                    </a:cubicBezTo>
                    <a:lnTo>
                      <a:pt x="-242" y="110748"/>
                    </a:lnTo>
                    <a:cubicBezTo>
                      <a:pt x="-242" y="49606"/>
                      <a:pt x="56732" y="-125"/>
                      <a:pt x="126776" y="-125"/>
                    </a:cubicBezTo>
                    <a:lnTo>
                      <a:pt x="325053" y="-125"/>
                    </a:lnTo>
                    <a:cubicBezTo>
                      <a:pt x="328493" y="-517"/>
                      <a:pt x="331608" y="1955"/>
                      <a:pt x="332013" y="5395"/>
                    </a:cubicBezTo>
                    <a:cubicBezTo>
                      <a:pt x="332377" y="8838"/>
                      <a:pt x="329909" y="11946"/>
                      <a:pt x="326469" y="12338"/>
                    </a:cubicBezTo>
                    <a:cubicBezTo>
                      <a:pt x="325984" y="12391"/>
                      <a:pt x="325539" y="12391"/>
                      <a:pt x="325053" y="12338"/>
                    </a:cubicBezTo>
                    <a:lnTo>
                      <a:pt x="126776" y="12338"/>
                    </a:lnTo>
                    <a:cubicBezTo>
                      <a:pt x="64622" y="12338"/>
                      <a:pt x="14041" y="56485"/>
                      <a:pt x="14041" y="110748"/>
                    </a:cubicBezTo>
                    <a:lnTo>
                      <a:pt x="14041" y="224818"/>
                    </a:lnTo>
                    <a:cubicBezTo>
                      <a:pt x="13799" y="228501"/>
                      <a:pt x="10602" y="231281"/>
                      <a:pt x="6920" y="2310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346" name="任意多边形: 形状 345"/>
              <p:cNvSpPr/>
              <p:nvPr/>
            </p:nvSpPr>
            <p:spPr>
              <a:xfrm>
                <a:off x="5497568" y="7524609"/>
                <a:ext cx="14283" cy="59129"/>
              </a:xfrm>
              <a:custGeom>
                <a:avLst/>
                <a:gdLst>
                  <a:gd name="connsiteX0" fmla="*/ 6920 w 14283"/>
                  <a:gd name="connsiteY0" fmla="*/ 58950 h 59129"/>
                  <a:gd name="connsiteX1" fmla="*/ -242 w 14283"/>
                  <a:gd name="connsiteY1" fmla="*/ 52719 h 59129"/>
                  <a:gd name="connsiteX2" fmla="*/ -242 w 14283"/>
                  <a:gd name="connsiteY2" fmla="*/ 6104 h 59129"/>
                  <a:gd name="connsiteX3" fmla="*/ 7851 w 14283"/>
                  <a:gd name="connsiteY3" fmla="*/ -104 h 59129"/>
                  <a:gd name="connsiteX4" fmla="*/ 14041 w 14283"/>
                  <a:gd name="connsiteY4" fmla="*/ 6104 h 59129"/>
                  <a:gd name="connsiteX5" fmla="*/ 14041 w 14283"/>
                  <a:gd name="connsiteY5" fmla="*/ 52557 h 59129"/>
                  <a:gd name="connsiteX6" fmla="*/ 7001 w 14283"/>
                  <a:gd name="connsiteY6" fmla="*/ 58954 h 59129"/>
                  <a:gd name="connsiteX7" fmla="*/ 6920 w 14283"/>
                  <a:gd name="connsiteY7" fmla="*/ 58950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3" h="59129">
                    <a:moveTo>
                      <a:pt x="6920" y="58950"/>
                    </a:moveTo>
                    <a:cubicBezTo>
                      <a:pt x="3238" y="59181"/>
                      <a:pt x="41" y="56405"/>
                      <a:pt x="-242" y="52719"/>
                    </a:cubicBezTo>
                    <a:lnTo>
                      <a:pt x="-242" y="6104"/>
                    </a:lnTo>
                    <a:cubicBezTo>
                      <a:pt x="284" y="2158"/>
                      <a:pt x="3885" y="-622"/>
                      <a:pt x="7851" y="-104"/>
                    </a:cubicBezTo>
                    <a:cubicBezTo>
                      <a:pt x="11088" y="317"/>
                      <a:pt x="13637" y="2866"/>
                      <a:pt x="14041" y="6104"/>
                    </a:cubicBezTo>
                    <a:lnTo>
                      <a:pt x="14041" y="52557"/>
                    </a:lnTo>
                    <a:cubicBezTo>
                      <a:pt x="13880" y="56264"/>
                      <a:pt x="10724" y="59129"/>
                      <a:pt x="7001" y="58954"/>
                    </a:cubicBezTo>
                    <a:cubicBezTo>
                      <a:pt x="7001" y="58954"/>
                      <a:pt x="6960" y="58950"/>
                      <a:pt x="6920" y="589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270" name="任意多边形: 形状 269"/>
            <p:cNvSpPr/>
            <p:nvPr/>
          </p:nvSpPr>
          <p:spPr>
            <a:xfrm>
              <a:off x="4678077" y="7631555"/>
              <a:ext cx="889575" cy="1135276"/>
            </a:xfrm>
            <a:custGeom>
              <a:avLst/>
              <a:gdLst>
                <a:gd name="connsiteX0" fmla="*/ 163558 w 889575"/>
                <a:gd name="connsiteY0" fmla="*/ 0 h 1135276"/>
                <a:gd name="connsiteX1" fmla="*/ 726017 w 889575"/>
                <a:gd name="connsiteY1" fmla="*/ 0 h 1135276"/>
                <a:gd name="connsiteX2" fmla="*/ 889575 w 889575"/>
                <a:gd name="connsiteY2" fmla="*/ 163558 h 1135276"/>
                <a:gd name="connsiteX3" fmla="*/ 889575 w 889575"/>
                <a:gd name="connsiteY3" fmla="*/ 1135277 h 1135276"/>
                <a:gd name="connsiteX4" fmla="*/ 889575 w 889575"/>
                <a:gd name="connsiteY4" fmla="*/ 1135277 h 1135276"/>
                <a:gd name="connsiteX5" fmla="*/ 0 w 889575"/>
                <a:gd name="connsiteY5" fmla="*/ 1135277 h 1135276"/>
                <a:gd name="connsiteX6" fmla="*/ 0 w 889575"/>
                <a:gd name="connsiteY6" fmla="*/ 1135277 h 1135276"/>
                <a:gd name="connsiteX7" fmla="*/ 0 w 889575"/>
                <a:gd name="connsiteY7" fmla="*/ 163558 h 1135276"/>
                <a:gd name="connsiteX8" fmla="*/ 163558 w 88957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5"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71" name="任意多边形: 形状 270"/>
            <p:cNvSpPr/>
            <p:nvPr/>
          </p:nvSpPr>
          <p:spPr>
            <a:xfrm>
              <a:off x="4415826" y="7631555"/>
              <a:ext cx="889574" cy="1135276"/>
            </a:xfrm>
            <a:custGeom>
              <a:avLst/>
              <a:gdLst>
                <a:gd name="connsiteX0" fmla="*/ 163558 w 889574"/>
                <a:gd name="connsiteY0" fmla="*/ 0 h 1135276"/>
                <a:gd name="connsiteX1" fmla="*/ 726017 w 889574"/>
                <a:gd name="connsiteY1" fmla="*/ 0 h 1135276"/>
                <a:gd name="connsiteX2" fmla="*/ 889575 w 889574"/>
                <a:gd name="connsiteY2" fmla="*/ 163558 h 1135276"/>
                <a:gd name="connsiteX3" fmla="*/ 889575 w 889574"/>
                <a:gd name="connsiteY3" fmla="*/ 1135277 h 1135276"/>
                <a:gd name="connsiteX4" fmla="*/ 889575 w 889574"/>
                <a:gd name="connsiteY4" fmla="*/ 1135277 h 1135276"/>
                <a:gd name="connsiteX5" fmla="*/ 0 w 889574"/>
                <a:gd name="connsiteY5" fmla="*/ 1135277 h 1135276"/>
                <a:gd name="connsiteX6" fmla="*/ 0 w 889574"/>
                <a:gd name="connsiteY6" fmla="*/ 1135277 h 1135276"/>
                <a:gd name="connsiteX7" fmla="*/ 0 w 889574"/>
                <a:gd name="connsiteY7" fmla="*/ 163558 h 1135276"/>
                <a:gd name="connsiteX8" fmla="*/ 163558 w 889574"/>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4"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72" name="任意多边形: 形状 271"/>
            <p:cNvSpPr/>
            <p:nvPr/>
          </p:nvSpPr>
          <p:spPr>
            <a:xfrm>
              <a:off x="4482107" y="7685049"/>
              <a:ext cx="389507" cy="270560"/>
            </a:xfrm>
            <a:custGeom>
              <a:avLst/>
              <a:gdLst>
                <a:gd name="connsiteX0" fmla="*/ 6920 w 389507"/>
                <a:gd name="connsiteY0" fmla="*/ 270382 h 270560"/>
                <a:gd name="connsiteX1" fmla="*/ -242 w 389507"/>
                <a:gd name="connsiteY1" fmla="*/ 264109 h 270560"/>
                <a:gd name="connsiteX2" fmla="*/ -242 w 389507"/>
                <a:gd name="connsiteY2" fmla="*/ 129564 h 270560"/>
                <a:gd name="connsiteX3" fmla="*/ 148344 w 389507"/>
                <a:gd name="connsiteY3" fmla="*/ -125 h 270560"/>
                <a:gd name="connsiteX4" fmla="*/ 382270 w 389507"/>
                <a:gd name="connsiteY4" fmla="*/ -125 h 270560"/>
                <a:gd name="connsiteX5" fmla="*/ 389230 w 389507"/>
                <a:gd name="connsiteY5" fmla="*/ 5395 h 270560"/>
                <a:gd name="connsiteX6" fmla="*/ 383686 w 389507"/>
                <a:gd name="connsiteY6" fmla="*/ 12338 h 270560"/>
                <a:gd name="connsiteX7" fmla="*/ 382270 w 389507"/>
                <a:gd name="connsiteY7" fmla="*/ 12338 h 270560"/>
                <a:gd name="connsiteX8" fmla="*/ 148344 w 389507"/>
                <a:gd name="connsiteY8" fmla="*/ 12338 h 270560"/>
                <a:gd name="connsiteX9" fmla="*/ 14082 w 389507"/>
                <a:gd name="connsiteY9" fmla="*/ 129686 h 270560"/>
                <a:gd name="connsiteX10" fmla="*/ 14082 w 389507"/>
                <a:gd name="connsiteY10" fmla="*/ 264231 h 270560"/>
                <a:gd name="connsiteX11" fmla="*/ 6920 w 389507"/>
                <a:gd name="connsiteY11" fmla="*/ 270382 h 2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0">
                  <a:moveTo>
                    <a:pt x="6920" y="270382"/>
                  </a:moveTo>
                  <a:cubicBezTo>
                    <a:pt x="3197" y="270612"/>
                    <a:pt x="1" y="267812"/>
                    <a:pt x="-242" y="264109"/>
                  </a:cubicBezTo>
                  <a:lnTo>
                    <a:pt x="-242" y="129564"/>
                  </a:lnTo>
                  <a:cubicBezTo>
                    <a:pt x="-242" y="58063"/>
                    <a:pt x="66403" y="-125"/>
                    <a:pt x="148344" y="-125"/>
                  </a:cubicBezTo>
                  <a:lnTo>
                    <a:pt x="382270" y="-125"/>
                  </a:lnTo>
                  <a:cubicBezTo>
                    <a:pt x="385710" y="-517"/>
                    <a:pt x="388826" y="1955"/>
                    <a:pt x="389230" y="5395"/>
                  </a:cubicBezTo>
                  <a:cubicBezTo>
                    <a:pt x="389594" y="8838"/>
                    <a:pt x="387126" y="11946"/>
                    <a:pt x="383686" y="12338"/>
                  </a:cubicBezTo>
                  <a:cubicBezTo>
                    <a:pt x="383201" y="12391"/>
                    <a:pt x="382756" y="12391"/>
                    <a:pt x="382270" y="12338"/>
                  </a:cubicBezTo>
                  <a:lnTo>
                    <a:pt x="148344" y="12338"/>
                  </a:lnTo>
                  <a:cubicBezTo>
                    <a:pt x="74294" y="12338"/>
                    <a:pt x="14082" y="64942"/>
                    <a:pt x="14082" y="129686"/>
                  </a:cubicBezTo>
                  <a:lnTo>
                    <a:pt x="14082" y="264231"/>
                  </a:lnTo>
                  <a:cubicBezTo>
                    <a:pt x="13759" y="267877"/>
                    <a:pt x="10562" y="270592"/>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3" name="任意多边形: 形状 272"/>
            <p:cNvSpPr/>
            <p:nvPr/>
          </p:nvSpPr>
          <p:spPr>
            <a:xfrm>
              <a:off x="4482107"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3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5" y="2041"/>
                    <a:pt x="4047" y="-682"/>
                    <a:pt x="8013" y="-83"/>
                  </a:cubicBezTo>
                  <a:cubicBezTo>
                    <a:pt x="11129" y="390"/>
                    <a:pt x="13597" y="2855"/>
                    <a:pt x="14082" y="5999"/>
                  </a:cubicBezTo>
                  <a:lnTo>
                    <a:pt x="14082" y="60828"/>
                  </a:lnTo>
                  <a:cubicBezTo>
                    <a:pt x="13799" y="64515"/>
                    <a:pt x="10603"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4" name="任意多边形: 形状 273"/>
            <p:cNvSpPr/>
            <p:nvPr/>
          </p:nvSpPr>
          <p:spPr>
            <a:xfrm>
              <a:off x="6870898" y="7631555"/>
              <a:ext cx="889777" cy="1135276"/>
            </a:xfrm>
            <a:custGeom>
              <a:avLst/>
              <a:gdLst>
                <a:gd name="connsiteX0" fmla="*/ 163760 w 889777"/>
                <a:gd name="connsiteY0" fmla="*/ 0 h 1135276"/>
                <a:gd name="connsiteX1" fmla="*/ 726219 w 889777"/>
                <a:gd name="connsiteY1" fmla="*/ 0 h 1135276"/>
                <a:gd name="connsiteX2" fmla="*/ 889777 w 889777"/>
                <a:gd name="connsiteY2" fmla="*/ 163558 h 1135276"/>
                <a:gd name="connsiteX3" fmla="*/ 889777 w 889777"/>
                <a:gd name="connsiteY3" fmla="*/ 1135277 h 1135276"/>
                <a:gd name="connsiteX4" fmla="*/ 889777 w 889777"/>
                <a:gd name="connsiteY4" fmla="*/ 1135277 h 1135276"/>
                <a:gd name="connsiteX5" fmla="*/ 0 w 889777"/>
                <a:gd name="connsiteY5" fmla="*/ 1135277 h 1135276"/>
                <a:gd name="connsiteX6" fmla="*/ 0 w 889777"/>
                <a:gd name="connsiteY6" fmla="*/ 1135277 h 1135276"/>
                <a:gd name="connsiteX7" fmla="*/ 0 w 889777"/>
                <a:gd name="connsiteY7" fmla="*/ 163558 h 1135276"/>
                <a:gd name="connsiteX8" fmla="*/ 163558 w 889777"/>
                <a:gd name="connsiteY8" fmla="*/ 0 h 1135276"/>
                <a:gd name="connsiteX9" fmla="*/ 163760 w 889777"/>
                <a:gd name="connsiteY9"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77" h="1135276">
                  <a:moveTo>
                    <a:pt x="163760" y="0"/>
                  </a:moveTo>
                  <a:lnTo>
                    <a:pt x="726219" y="0"/>
                  </a:lnTo>
                  <a:cubicBezTo>
                    <a:pt x="816536" y="0"/>
                    <a:pt x="889777" y="73229"/>
                    <a:pt x="889777" y="163558"/>
                  </a:cubicBezTo>
                  <a:lnTo>
                    <a:pt x="889777" y="1135277"/>
                  </a:lnTo>
                  <a:lnTo>
                    <a:pt x="889777" y="1135277"/>
                  </a:lnTo>
                  <a:lnTo>
                    <a:pt x="0" y="1135277"/>
                  </a:lnTo>
                  <a:lnTo>
                    <a:pt x="0" y="1135277"/>
                  </a:lnTo>
                  <a:lnTo>
                    <a:pt x="0" y="163558"/>
                  </a:lnTo>
                  <a:cubicBezTo>
                    <a:pt x="0" y="73229"/>
                    <a:pt x="73241" y="0"/>
                    <a:pt x="163558" y="0"/>
                  </a:cubicBezTo>
                  <a:cubicBezTo>
                    <a:pt x="163639" y="0"/>
                    <a:pt x="163679" y="0"/>
                    <a:pt x="163760"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75" name="任意多边形: 形状 274"/>
            <p:cNvSpPr/>
            <p:nvPr/>
          </p:nvSpPr>
          <p:spPr>
            <a:xfrm>
              <a:off x="6608808" y="7631555"/>
              <a:ext cx="889615" cy="1135276"/>
            </a:xfrm>
            <a:custGeom>
              <a:avLst/>
              <a:gdLst>
                <a:gd name="connsiteX0" fmla="*/ 163599 w 889615"/>
                <a:gd name="connsiteY0" fmla="*/ 0 h 1135276"/>
                <a:gd name="connsiteX1" fmla="*/ 726058 w 889615"/>
                <a:gd name="connsiteY1" fmla="*/ 0 h 1135276"/>
                <a:gd name="connsiteX2" fmla="*/ 889615 w 889615"/>
                <a:gd name="connsiteY2" fmla="*/ 163558 h 1135276"/>
                <a:gd name="connsiteX3" fmla="*/ 889615 w 889615"/>
                <a:gd name="connsiteY3" fmla="*/ 1135277 h 1135276"/>
                <a:gd name="connsiteX4" fmla="*/ 889615 w 889615"/>
                <a:gd name="connsiteY4" fmla="*/ 1135277 h 1135276"/>
                <a:gd name="connsiteX5" fmla="*/ 0 w 889615"/>
                <a:gd name="connsiteY5" fmla="*/ 1135277 h 1135276"/>
                <a:gd name="connsiteX6" fmla="*/ 0 w 889615"/>
                <a:gd name="connsiteY6" fmla="*/ 1135277 h 1135276"/>
                <a:gd name="connsiteX7" fmla="*/ 0 w 889615"/>
                <a:gd name="connsiteY7" fmla="*/ 163558 h 1135276"/>
                <a:gd name="connsiteX8" fmla="*/ 163558 w 88961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15" h="1135276">
                  <a:moveTo>
                    <a:pt x="163599" y="0"/>
                  </a:moveTo>
                  <a:lnTo>
                    <a:pt x="726058" y="0"/>
                  </a:lnTo>
                  <a:cubicBezTo>
                    <a:pt x="816374" y="0"/>
                    <a:pt x="889615" y="73229"/>
                    <a:pt x="889615" y="163558"/>
                  </a:cubicBezTo>
                  <a:lnTo>
                    <a:pt x="889615" y="1135277"/>
                  </a:lnTo>
                  <a:lnTo>
                    <a:pt x="88961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76" name="任意多边形: 形状 275"/>
            <p:cNvSpPr/>
            <p:nvPr/>
          </p:nvSpPr>
          <p:spPr>
            <a:xfrm>
              <a:off x="6675089" y="7685049"/>
              <a:ext cx="389507" cy="270561"/>
            </a:xfrm>
            <a:custGeom>
              <a:avLst/>
              <a:gdLst>
                <a:gd name="connsiteX0" fmla="*/ 6920 w 389507"/>
                <a:gd name="connsiteY0" fmla="*/ 270382 h 270561"/>
                <a:gd name="connsiteX1" fmla="*/ -242 w 389507"/>
                <a:gd name="connsiteY1" fmla="*/ 264109 h 270561"/>
                <a:gd name="connsiteX2" fmla="*/ -242 w 389507"/>
                <a:gd name="connsiteY2" fmla="*/ 129564 h 270561"/>
                <a:gd name="connsiteX3" fmla="*/ 148384 w 389507"/>
                <a:gd name="connsiteY3" fmla="*/ -125 h 270561"/>
                <a:gd name="connsiteX4" fmla="*/ 382270 w 389507"/>
                <a:gd name="connsiteY4" fmla="*/ -125 h 270561"/>
                <a:gd name="connsiteX5" fmla="*/ 389230 w 389507"/>
                <a:gd name="connsiteY5" fmla="*/ 5395 h 270561"/>
                <a:gd name="connsiteX6" fmla="*/ 383686 w 389507"/>
                <a:gd name="connsiteY6" fmla="*/ 12338 h 270561"/>
                <a:gd name="connsiteX7" fmla="*/ 382270 w 389507"/>
                <a:gd name="connsiteY7" fmla="*/ 12338 h 270561"/>
                <a:gd name="connsiteX8" fmla="*/ 148384 w 389507"/>
                <a:gd name="connsiteY8" fmla="*/ 12338 h 270561"/>
                <a:gd name="connsiteX9" fmla="*/ 14082 w 389507"/>
                <a:gd name="connsiteY9" fmla="*/ 129686 h 270561"/>
                <a:gd name="connsiteX10" fmla="*/ 14082 w 389507"/>
                <a:gd name="connsiteY10" fmla="*/ 264231 h 270561"/>
                <a:gd name="connsiteX11" fmla="*/ 6920 w 389507"/>
                <a:gd name="connsiteY11" fmla="*/ 270382 h 2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1">
                  <a:moveTo>
                    <a:pt x="6920" y="270382"/>
                  </a:moveTo>
                  <a:cubicBezTo>
                    <a:pt x="3197" y="270612"/>
                    <a:pt x="0" y="267812"/>
                    <a:pt x="-242" y="264109"/>
                  </a:cubicBezTo>
                  <a:lnTo>
                    <a:pt x="-242" y="129564"/>
                  </a:lnTo>
                  <a:cubicBezTo>
                    <a:pt x="-242" y="58063"/>
                    <a:pt x="66443" y="-125"/>
                    <a:pt x="148384" y="-125"/>
                  </a:cubicBezTo>
                  <a:lnTo>
                    <a:pt x="382270" y="-125"/>
                  </a:lnTo>
                  <a:cubicBezTo>
                    <a:pt x="385710" y="-517"/>
                    <a:pt x="388825" y="1955"/>
                    <a:pt x="389230" y="5395"/>
                  </a:cubicBezTo>
                  <a:cubicBezTo>
                    <a:pt x="389594" y="8838"/>
                    <a:pt x="387126" y="11946"/>
                    <a:pt x="383686" y="12338"/>
                  </a:cubicBezTo>
                  <a:cubicBezTo>
                    <a:pt x="383201" y="12391"/>
                    <a:pt x="382755" y="12391"/>
                    <a:pt x="382270" y="12338"/>
                  </a:cubicBezTo>
                  <a:lnTo>
                    <a:pt x="148384" y="12338"/>
                  </a:lnTo>
                  <a:cubicBezTo>
                    <a:pt x="74334" y="12338"/>
                    <a:pt x="14082" y="64942"/>
                    <a:pt x="14082" y="129686"/>
                  </a:cubicBezTo>
                  <a:lnTo>
                    <a:pt x="14082" y="264231"/>
                  </a:lnTo>
                  <a:cubicBezTo>
                    <a:pt x="13758" y="267885"/>
                    <a:pt x="10562" y="270616"/>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7" name="任意多边形: 形状 276"/>
            <p:cNvSpPr/>
            <p:nvPr/>
          </p:nvSpPr>
          <p:spPr>
            <a:xfrm>
              <a:off x="6675089"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2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4" y="2041"/>
                    <a:pt x="4047" y="-682"/>
                    <a:pt x="8012" y="-83"/>
                  </a:cubicBezTo>
                  <a:cubicBezTo>
                    <a:pt x="11128" y="390"/>
                    <a:pt x="13596" y="2855"/>
                    <a:pt x="14082" y="5999"/>
                  </a:cubicBezTo>
                  <a:lnTo>
                    <a:pt x="14082" y="60828"/>
                  </a:lnTo>
                  <a:cubicBezTo>
                    <a:pt x="13799" y="64515"/>
                    <a:pt x="10602"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8" name="任意多边形: 形状 277"/>
            <p:cNvSpPr/>
            <p:nvPr/>
          </p:nvSpPr>
          <p:spPr>
            <a:xfrm>
              <a:off x="4489836" y="7433340"/>
              <a:ext cx="491524" cy="533464"/>
            </a:xfrm>
            <a:custGeom>
              <a:avLst/>
              <a:gdLst>
                <a:gd name="connsiteX0" fmla="*/ 12868 w 491524"/>
                <a:gd name="connsiteY0" fmla="*/ 508777 h 533464"/>
                <a:gd name="connsiteX1" fmla="*/ 308827 w 491524"/>
                <a:gd name="connsiteY1" fmla="*/ 9807 h 533464"/>
                <a:gd name="connsiteX2" fmla="*/ 333106 w 491524"/>
                <a:gd name="connsiteY2" fmla="*/ 15 h 533464"/>
                <a:gd name="connsiteX3" fmla="*/ 405942 w 491524"/>
                <a:gd name="connsiteY3" fmla="*/ 8674 h 533464"/>
                <a:gd name="connsiteX4" fmla="*/ 491282 w 491524"/>
                <a:gd name="connsiteY4" fmla="*/ 193355 h 533464"/>
                <a:gd name="connsiteX5" fmla="*/ 349089 w 491524"/>
                <a:gd name="connsiteY5" fmla="*/ 110524 h 533464"/>
                <a:gd name="connsiteX6" fmla="*/ 117833 w 491524"/>
                <a:gd name="connsiteY6" fmla="*/ 405228 h 533464"/>
                <a:gd name="connsiteX7" fmla="*/ 116094 w 491524"/>
                <a:gd name="connsiteY7" fmla="*/ 425525 h 533464"/>
                <a:gd name="connsiteX8" fmla="*/ 116701 w 491524"/>
                <a:gd name="connsiteY8" fmla="*/ 426189 h 533464"/>
                <a:gd name="connsiteX9" fmla="*/ 141708 w 491524"/>
                <a:gd name="connsiteY9" fmla="*/ 452369 h 533464"/>
                <a:gd name="connsiteX10" fmla="*/ -242 w 491524"/>
                <a:gd name="connsiteY10" fmla="*/ 533299 h 5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24" h="533464">
                  <a:moveTo>
                    <a:pt x="12868" y="508777"/>
                  </a:moveTo>
                  <a:cubicBezTo>
                    <a:pt x="13354" y="508575"/>
                    <a:pt x="273663" y="52700"/>
                    <a:pt x="308827" y="9807"/>
                  </a:cubicBezTo>
                  <a:cubicBezTo>
                    <a:pt x="314735" y="2637"/>
                    <a:pt x="323880" y="-1049"/>
                    <a:pt x="333106" y="15"/>
                  </a:cubicBezTo>
                  <a:lnTo>
                    <a:pt x="405942" y="8674"/>
                  </a:lnTo>
                  <a:lnTo>
                    <a:pt x="491282" y="193355"/>
                  </a:lnTo>
                  <a:lnTo>
                    <a:pt x="349089" y="110524"/>
                  </a:lnTo>
                  <a:cubicBezTo>
                    <a:pt x="363131" y="207639"/>
                    <a:pt x="180473" y="352462"/>
                    <a:pt x="117833" y="405228"/>
                  </a:cubicBezTo>
                  <a:cubicBezTo>
                    <a:pt x="111764" y="410355"/>
                    <a:pt x="110995" y="419443"/>
                    <a:pt x="116094" y="425525"/>
                  </a:cubicBezTo>
                  <a:cubicBezTo>
                    <a:pt x="116296" y="425756"/>
                    <a:pt x="116498" y="425974"/>
                    <a:pt x="116701" y="426189"/>
                  </a:cubicBezTo>
                  <a:lnTo>
                    <a:pt x="141708" y="452369"/>
                  </a:lnTo>
                  <a:cubicBezTo>
                    <a:pt x="103226" y="492514"/>
                    <a:pt x="53900" y="520629"/>
                    <a:pt x="-242" y="533299"/>
                  </a:cubicBezTo>
                  <a:close/>
                </a:path>
              </a:pathLst>
            </a:custGeom>
            <a:gradFill>
              <a:gsLst>
                <a:gs pos="0">
                  <a:srgbClr val="FEBBBA"/>
                </a:gs>
                <a:gs pos="50000">
                  <a:srgbClr val="FEA6A4"/>
                </a:gs>
                <a:gs pos="100000">
                  <a:srgbClr val="FF928E"/>
                </a:gs>
              </a:gsLst>
              <a:lin ang="17830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9" name="任意多边形: 形状 278"/>
            <p:cNvSpPr/>
            <p:nvPr/>
          </p:nvSpPr>
          <p:spPr>
            <a:xfrm>
              <a:off x="4473874" y="7871753"/>
              <a:ext cx="165789" cy="129822"/>
            </a:xfrm>
            <a:custGeom>
              <a:avLst/>
              <a:gdLst>
                <a:gd name="connsiteX0" fmla="*/ 143264 w 165789"/>
                <a:gd name="connsiteY0" fmla="*/ -166 h 129822"/>
                <a:gd name="connsiteX1" fmla="*/ 164630 w 165789"/>
                <a:gd name="connsiteY1" fmla="*/ 19217 h 129822"/>
                <a:gd name="connsiteX2" fmla="*/ 158520 w 165789"/>
                <a:gd name="connsiteY2" fmla="*/ 37952 h 129822"/>
                <a:gd name="connsiteX3" fmla="*/ 5523 w 165789"/>
                <a:gd name="connsiteY3" fmla="*/ 129483 h 129822"/>
                <a:gd name="connsiteX4" fmla="*/ -62 w 165789"/>
                <a:gd name="connsiteY4" fmla="*/ 126363 h 129822"/>
                <a:gd name="connsiteX5" fmla="*/ -143 w 165789"/>
                <a:gd name="connsiteY5" fmla="*/ 124142 h 129822"/>
                <a:gd name="connsiteX6" fmla="*/ 29963 w 165789"/>
                <a:gd name="connsiteY6" fmla="*/ 69110 h 129822"/>
                <a:gd name="connsiteX7" fmla="*/ 28021 w 165789"/>
                <a:gd name="connsiteY7" fmla="*/ 73156 h 129822"/>
                <a:gd name="connsiteX8" fmla="*/ 30570 w 165789"/>
                <a:gd name="connsiteY8" fmla="*/ 80630 h 129822"/>
                <a:gd name="connsiteX9" fmla="*/ 35709 w 165789"/>
                <a:gd name="connsiteY9" fmla="*/ 80521 h 129822"/>
                <a:gd name="connsiteX10" fmla="*/ 143264 w 165789"/>
                <a:gd name="connsiteY10" fmla="*/ -166 h 1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89" h="129822">
                  <a:moveTo>
                    <a:pt x="143264" y="-166"/>
                  </a:moveTo>
                  <a:cubicBezTo>
                    <a:pt x="143264" y="-166"/>
                    <a:pt x="159450" y="4973"/>
                    <a:pt x="164630" y="19217"/>
                  </a:cubicBezTo>
                  <a:cubicBezTo>
                    <a:pt x="167058" y="26124"/>
                    <a:pt x="164549" y="33808"/>
                    <a:pt x="158520" y="37952"/>
                  </a:cubicBezTo>
                  <a:cubicBezTo>
                    <a:pt x="132258" y="56768"/>
                    <a:pt x="45542" y="117587"/>
                    <a:pt x="5523" y="129483"/>
                  </a:cubicBezTo>
                  <a:cubicBezTo>
                    <a:pt x="3135" y="130167"/>
                    <a:pt x="627" y="128771"/>
                    <a:pt x="-62" y="126363"/>
                  </a:cubicBezTo>
                  <a:cubicBezTo>
                    <a:pt x="-264" y="125639"/>
                    <a:pt x="-304" y="124878"/>
                    <a:pt x="-143" y="124142"/>
                  </a:cubicBezTo>
                  <a:cubicBezTo>
                    <a:pt x="1921" y="114875"/>
                    <a:pt x="8557" y="96302"/>
                    <a:pt x="29963" y="69110"/>
                  </a:cubicBezTo>
                  <a:lnTo>
                    <a:pt x="28021" y="73156"/>
                  </a:lnTo>
                  <a:cubicBezTo>
                    <a:pt x="26645" y="75924"/>
                    <a:pt x="27819" y="79270"/>
                    <a:pt x="30570" y="80630"/>
                  </a:cubicBezTo>
                  <a:cubicBezTo>
                    <a:pt x="32189" y="81431"/>
                    <a:pt x="34131" y="81391"/>
                    <a:pt x="35709" y="80521"/>
                  </a:cubicBezTo>
                  <a:cubicBezTo>
                    <a:pt x="62497" y="65225"/>
                    <a:pt x="117003" y="32165"/>
                    <a:pt x="143264" y="-166"/>
                  </a:cubicBezTo>
                  <a:close/>
                </a:path>
              </a:pathLst>
            </a:custGeom>
            <a:gradFill>
              <a:gsLst>
                <a:gs pos="0">
                  <a:schemeClr val="accent4">
                    <a:lumMod val="90000"/>
                    <a:lumOff val="10000"/>
                  </a:schemeClr>
                </a:gs>
                <a:gs pos="70000">
                  <a:schemeClr val="accent4"/>
                </a:gs>
              </a:gsLst>
              <a:lin ang="405320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0" name="任意多边形: 形状 279"/>
            <p:cNvSpPr/>
            <p:nvPr/>
          </p:nvSpPr>
          <p:spPr>
            <a:xfrm>
              <a:off x="4596460" y="7484911"/>
              <a:ext cx="412617" cy="595720"/>
            </a:xfrm>
            <a:custGeom>
              <a:avLst/>
              <a:gdLst>
                <a:gd name="connsiteX0" fmla="*/ 7810 w 412617"/>
                <a:gd name="connsiteY0" fmla="*/ 569091 h 595720"/>
                <a:gd name="connsiteX1" fmla="*/ 47749 w 412617"/>
                <a:gd name="connsiteY1" fmla="*/ 474404 h 595720"/>
                <a:gd name="connsiteX2" fmla="*/ 196659 w 412617"/>
                <a:gd name="connsiteY2" fmla="*/ 20552 h 595720"/>
                <a:gd name="connsiteX3" fmla="*/ 218550 w 412617"/>
                <a:gd name="connsiteY3" fmla="*/ 6025 h 595720"/>
                <a:gd name="connsiteX4" fmla="*/ 291387 w 412617"/>
                <a:gd name="connsiteY4" fmla="*/ -166 h 595720"/>
                <a:gd name="connsiteX5" fmla="*/ 412376 w 412617"/>
                <a:gd name="connsiteY5" fmla="*/ 163392 h 595720"/>
                <a:gd name="connsiteX6" fmla="*/ 256344 w 412617"/>
                <a:gd name="connsiteY6" fmla="*/ 111072 h 595720"/>
                <a:gd name="connsiteX7" fmla="*/ 89509 w 412617"/>
                <a:gd name="connsiteY7" fmla="*/ 446483 h 595720"/>
                <a:gd name="connsiteX8" fmla="*/ 91896 w 412617"/>
                <a:gd name="connsiteY8" fmla="*/ 466659 h 595720"/>
                <a:gd name="connsiteX9" fmla="*/ 92624 w 412617"/>
                <a:gd name="connsiteY9" fmla="*/ 467201 h 595720"/>
                <a:gd name="connsiteX10" fmla="*/ 122447 w 412617"/>
                <a:gd name="connsiteY10" fmla="*/ 487797 h 595720"/>
                <a:gd name="connsiteX11" fmla="*/ -242 w 412617"/>
                <a:gd name="connsiteY11" fmla="*/ 595555 h 59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7" h="595720">
                  <a:moveTo>
                    <a:pt x="7810" y="569091"/>
                  </a:moveTo>
                  <a:cubicBezTo>
                    <a:pt x="8255" y="568808"/>
                    <a:pt x="47304" y="474687"/>
                    <a:pt x="47749" y="474404"/>
                  </a:cubicBezTo>
                  <a:cubicBezTo>
                    <a:pt x="83560" y="256380"/>
                    <a:pt x="170923" y="69757"/>
                    <a:pt x="196659" y="20552"/>
                  </a:cubicBezTo>
                  <a:cubicBezTo>
                    <a:pt x="200988" y="12293"/>
                    <a:pt x="209243" y="6819"/>
                    <a:pt x="218550" y="6025"/>
                  </a:cubicBezTo>
                  <a:lnTo>
                    <a:pt x="291387" y="-166"/>
                  </a:lnTo>
                  <a:lnTo>
                    <a:pt x="412376" y="163392"/>
                  </a:lnTo>
                  <a:lnTo>
                    <a:pt x="256344" y="111072"/>
                  </a:lnTo>
                  <a:cubicBezTo>
                    <a:pt x="289809" y="203493"/>
                    <a:pt x="140170" y="382185"/>
                    <a:pt x="89509" y="446483"/>
                  </a:cubicBezTo>
                  <a:cubicBezTo>
                    <a:pt x="84612" y="452711"/>
                    <a:pt x="85664" y="461746"/>
                    <a:pt x="91896" y="466659"/>
                  </a:cubicBezTo>
                  <a:cubicBezTo>
                    <a:pt x="92138" y="466845"/>
                    <a:pt x="92381" y="467027"/>
                    <a:pt x="92624" y="467201"/>
                  </a:cubicBezTo>
                  <a:lnTo>
                    <a:pt x="122447" y="487797"/>
                  </a:lnTo>
                  <a:cubicBezTo>
                    <a:pt x="92827" y="534838"/>
                    <a:pt x="50217" y="572272"/>
                    <a:pt x="-242" y="595555"/>
                  </a:cubicBezTo>
                  <a:close/>
                </a:path>
              </a:pathLst>
            </a:custGeom>
            <a:gradFill>
              <a:gsLst>
                <a:gs pos="0">
                  <a:srgbClr val="FEBBBA"/>
                </a:gs>
                <a:gs pos="50000">
                  <a:srgbClr val="FEA6A4"/>
                </a:gs>
                <a:gs pos="100000">
                  <a:srgbClr val="FF928E"/>
                </a:gs>
              </a:gsLst>
              <a:lin ang="127228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1" name="任意多边形: 形状 280"/>
            <p:cNvSpPr/>
            <p:nvPr/>
          </p:nvSpPr>
          <p:spPr>
            <a:xfrm>
              <a:off x="4586870" y="7961949"/>
              <a:ext cx="142415" cy="155382"/>
            </a:xfrm>
            <a:custGeom>
              <a:avLst/>
              <a:gdLst>
                <a:gd name="connsiteX0" fmla="*/ 115042 w 142415"/>
                <a:gd name="connsiteY0" fmla="*/ -166 h 155382"/>
                <a:gd name="connsiteX1" fmla="*/ 139887 w 142415"/>
                <a:gd name="connsiteY1" fmla="*/ 14483 h 155382"/>
                <a:gd name="connsiteX2" fmla="*/ 137702 w 142415"/>
                <a:gd name="connsiteY2" fmla="*/ 34108 h 155382"/>
                <a:gd name="connsiteX3" fmla="*/ 6354 w 142415"/>
                <a:gd name="connsiteY3" fmla="*/ 154693 h 155382"/>
                <a:gd name="connsiteX4" fmla="*/ 284 w 142415"/>
                <a:gd name="connsiteY4" fmla="*/ 152831 h 155382"/>
                <a:gd name="connsiteX5" fmla="*/ -242 w 142415"/>
                <a:gd name="connsiteY5" fmla="*/ 150646 h 155382"/>
                <a:gd name="connsiteX6" fmla="*/ 18088 w 142415"/>
                <a:gd name="connsiteY6" fmla="*/ 90677 h 155382"/>
                <a:gd name="connsiteX7" fmla="*/ 16996 w 142415"/>
                <a:gd name="connsiteY7" fmla="*/ 94724 h 155382"/>
                <a:gd name="connsiteX8" fmla="*/ 20840 w 142415"/>
                <a:gd name="connsiteY8" fmla="*/ 101546 h 155382"/>
                <a:gd name="connsiteX9" fmla="*/ 26019 w 142415"/>
                <a:gd name="connsiteY9" fmla="*/ 100349 h 155382"/>
                <a:gd name="connsiteX10" fmla="*/ 115042 w 142415"/>
                <a:gd name="connsiteY10" fmla="*/ -166 h 15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15" h="155382">
                  <a:moveTo>
                    <a:pt x="115042" y="-166"/>
                  </a:moveTo>
                  <a:cubicBezTo>
                    <a:pt x="115042" y="-166"/>
                    <a:pt x="131713" y="1655"/>
                    <a:pt x="139887" y="14483"/>
                  </a:cubicBezTo>
                  <a:cubicBezTo>
                    <a:pt x="143610" y="20779"/>
                    <a:pt x="142719" y="28787"/>
                    <a:pt x="137702" y="34108"/>
                  </a:cubicBezTo>
                  <a:cubicBezTo>
                    <a:pt x="115770" y="57861"/>
                    <a:pt x="43136" y="134946"/>
                    <a:pt x="6354" y="154693"/>
                  </a:cubicBezTo>
                  <a:cubicBezTo>
                    <a:pt x="4168" y="155854"/>
                    <a:pt x="1458" y="155020"/>
                    <a:pt x="284" y="152831"/>
                  </a:cubicBezTo>
                  <a:cubicBezTo>
                    <a:pt x="-80" y="152160"/>
                    <a:pt x="-242" y="151407"/>
                    <a:pt x="-242" y="150646"/>
                  </a:cubicBezTo>
                  <a:cubicBezTo>
                    <a:pt x="-242" y="141137"/>
                    <a:pt x="2631" y="121633"/>
                    <a:pt x="18088" y="90677"/>
                  </a:cubicBezTo>
                  <a:lnTo>
                    <a:pt x="16996" y="94724"/>
                  </a:lnTo>
                  <a:cubicBezTo>
                    <a:pt x="16187" y="97674"/>
                    <a:pt x="17926" y="100729"/>
                    <a:pt x="20840" y="101546"/>
                  </a:cubicBezTo>
                  <a:cubicBezTo>
                    <a:pt x="22661" y="102048"/>
                    <a:pt x="24603" y="101595"/>
                    <a:pt x="26019" y="100349"/>
                  </a:cubicBezTo>
                  <a:cubicBezTo>
                    <a:pt x="49368" y="80238"/>
                    <a:pt x="95861" y="36860"/>
                    <a:pt x="115042" y="-166"/>
                  </a:cubicBezTo>
                  <a:close/>
                </a:path>
              </a:pathLst>
            </a:custGeom>
            <a:gradFill>
              <a:gsLst>
                <a:gs pos="0">
                  <a:schemeClr val="accent4">
                    <a:lumMod val="90000"/>
                    <a:lumOff val="10000"/>
                  </a:schemeClr>
                </a:gs>
                <a:gs pos="70000">
                  <a:schemeClr val="accent4"/>
                </a:gs>
              </a:gsLst>
              <a:lin ang="336332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2" name="任意多边形: 形状 281"/>
            <p:cNvSpPr/>
            <p:nvPr/>
          </p:nvSpPr>
          <p:spPr>
            <a:xfrm>
              <a:off x="4765198" y="7447375"/>
              <a:ext cx="536286" cy="214815"/>
            </a:xfrm>
            <a:custGeom>
              <a:avLst/>
              <a:gdLst>
                <a:gd name="connsiteX0" fmla="*/ 463968 w 536286"/>
                <a:gd name="connsiteY0" fmla="*/ 2894 h 214815"/>
                <a:gd name="connsiteX1" fmla="*/ 535307 w 536286"/>
                <a:gd name="connsiteY1" fmla="*/ 145734 h 214815"/>
                <a:gd name="connsiteX2" fmla="*/ 448065 w 536286"/>
                <a:gd name="connsiteY2" fmla="*/ 211692 h 214815"/>
                <a:gd name="connsiteX3" fmla="*/ 141384 w 536286"/>
                <a:gd name="connsiteY3" fmla="*/ 167181 h 214815"/>
                <a:gd name="connsiteX4" fmla="*/ -242 w 536286"/>
                <a:gd name="connsiteY4" fmla="*/ 6051 h 214815"/>
                <a:gd name="connsiteX5" fmla="*/ 178085 w 536286"/>
                <a:gd name="connsiteY5" fmla="*/ 6051 h 214815"/>
                <a:gd name="connsiteX6" fmla="*/ 463968 w 536286"/>
                <a:gd name="connsiteY6" fmla="*/ 2894 h 2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6" h="214815">
                  <a:moveTo>
                    <a:pt x="463968" y="2894"/>
                  </a:moveTo>
                  <a:cubicBezTo>
                    <a:pt x="463968" y="2894"/>
                    <a:pt x="529925" y="101021"/>
                    <a:pt x="535307" y="145734"/>
                  </a:cubicBezTo>
                  <a:cubicBezTo>
                    <a:pt x="540689" y="190448"/>
                    <a:pt x="517098" y="205986"/>
                    <a:pt x="448065" y="211692"/>
                  </a:cubicBezTo>
                  <a:cubicBezTo>
                    <a:pt x="242626" y="228646"/>
                    <a:pt x="141384" y="167181"/>
                    <a:pt x="141384" y="167181"/>
                  </a:cubicBezTo>
                  <a:cubicBezTo>
                    <a:pt x="127302" y="77592"/>
                    <a:pt x="117105" y="54770"/>
                    <a:pt x="-242" y="6051"/>
                  </a:cubicBezTo>
                  <a:cubicBezTo>
                    <a:pt x="-242" y="6051"/>
                    <a:pt x="148182" y="17866"/>
                    <a:pt x="178085" y="6051"/>
                  </a:cubicBezTo>
                  <a:cubicBezTo>
                    <a:pt x="207989" y="-5765"/>
                    <a:pt x="463968" y="2894"/>
                    <a:pt x="463968" y="2894"/>
                  </a:cubicBezTo>
                  <a:close/>
                </a:path>
              </a:pathLst>
            </a:custGeom>
            <a:gradFill>
              <a:gsLst>
                <a:gs pos="0">
                  <a:schemeClr val="accent4">
                    <a:lumMod val="90000"/>
                    <a:lumOff val="10000"/>
                  </a:schemeClr>
                </a:gs>
                <a:gs pos="70000">
                  <a:schemeClr val="accent4"/>
                </a:gs>
              </a:gsLst>
              <a:lin ang="1321559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3" name="任意多边形: 形状 282"/>
            <p:cNvSpPr/>
            <p:nvPr/>
          </p:nvSpPr>
          <p:spPr>
            <a:xfrm>
              <a:off x="4953359" y="6865639"/>
              <a:ext cx="378094" cy="372078"/>
            </a:xfrm>
            <a:custGeom>
              <a:avLst/>
              <a:gdLst>
                <a:gd name="connsiteX0" fmla="*/ 25088 w 378094"/>
                <a:gd name="connsiteY0" fmla="*/ -166 h 372078"/>
                <a:gd name="connsiteX1" fmla="*/ 84734 w 378094"/>
                <a:gd name="connsiteY1" fmla="*/ 16020 h 372078"/>
                <a:gd name="connsiteX2" fmla="*/ 156558 w 378094"/>
                <a:gd name="connsiteY2" fmla="*/ 41108 h 372078"/>
                <a:gd name="connsiteX3" fmla="*/ 201676 w 378094"/>
                <a:gd name="connsiteY3" fmla="*/ 57618 h 372078"/>
                <a:gd name="connsiteX4" fmla="*/ 359205 w 378094"/>
                <a:gd name="connsiteY4" fmla="*/ 98487 h 372078"/>
                <a:gd name="connsiteX5" fmla="*/ 351112 w 378094"/>
                <a:gd name="connsiteY5" fmla="*/ 201187 h 372078"/>
                <a:gd name="connsiteX6" fmla="*/ 343667 w 378094"/>
                <a:gd name="connsiteY6" fmla="*/ 261884 h 372078"/>
                <a:gd name="connsiteX7" fmla="*/ 337354 w 378094"/>
                <a:gd name="connsiteY7" fmla="*/ 341275 h 372078"/>
                <a:gd name="connsiteX8" fmla="*/ 134505 w 378094"/>
                <a:gd name="connsiteY8" fmla="*/ 321043 h 372078"/>
                <a:gd name="connsiteX9" fmla="*/ -242 w 378094"/>
                <a:gd name="connsiteY9" fmla="*/ 88169 h 3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094" h="372078">
                  <a:moveTo>
                    <a:pt x="25088" y="-166"/>
                  </a:moveTo>
                  <a:cubicBezTo>
                    <a:pt x="25088" y="-166"/>
                    <a:pt x="68588" y="-408"/>
                    <a:pt x="84734" y="16020"/>
                  </a:cubicBezTo>
                  <a:cubicBezTo>
                    <a:pt x="97682" y="29212"/>
                    <a:pt x="137338" y="11974"/>
                    <a:pt x="156558" y="41108"/>
                  </a:cubicBezTo>
                  <a:cubicBezTo>
                    <a:pt x="166148" y="56145"/>
                    <a:pt x="184641" y="62903"/>
                    <a:pt x="201676" y="57618"/>
                  </a:cubicBezTo>
                  <a:cubicBezTo>
                    <a:pt x="244285" y="44143"/>
                    <a:pt x="315463" y="34553"/>
                    <a:pt x="359205" y="98487"/>
                  </a:cubicBezTo>
                  <a:cubicBezTo>
                    <a:pt x="392589" y="147288"/>
                    <a:pt x="375674" y="180428"/>
                    <a:pt x="351112" y="201187"/>
                  </a:cubicBezTo>
                  <a:cubicBezTo>
                    <a:pt x="332944" y="216244"/>
                    <a:pt x="329666" y="242878"/>
                    <a:pt x="343667" y="261884"/>
                  </a:cubicBezTo>
                  <a:cubicBezTo>
                    <a:pt x="357505" y="279890"/>
                    <a:pt x="362968" y="305950"/>
                    <a:pt x="337354" y="341275"/>
                  </a:cubicBezTo>
                  <a:cubicBezTo>
                    <a:pt x="280056" y="420505"/>
                    <a:pt x="134505" y="321043"/>
                    <a:pt x="134505" y="321043"/>
                  </a:cubicBezTo>
                  <a:lnTo>
                    <a:pt x="-242" y="88169"/>
                  </a:lnTo>
                  <a:close/>
                </a:path>
              </a:pathLst>
            </a:custGeom>
            <a:gradFill>
              <a:gsLst>
                <a:gs pos="0">
                  <a:schemeClr val="accent4">
                    <a:lumMod val="90000"/>
                    <a:lumOff val="10000"/>
                  </a:schemeClr>
                </a:gs>
                <a:gs pos="70000">
                  <a:schemeClr val="accent4"/>
                </a:gs>
              </a:gsLst>
              <a:lin ang="25324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4" name="任意多边形: 形状 283"/>
            <p:cNvSpPr/>
            <p:nvPr/>
          </p:nvSpPr>
          <p:spPr>
            <a:xfrm>
              <a:off x="4914754" y="7082041"/>
              <a:ext cx="381461" cy="355404"/>
            </a:xfrm>
            <a:custGeom>
              <a:avLst/>
              <a:gdLst>
                <a:gd name="connsiteX0" fmla="*/ 136044 w 381461"/>
                <a:gd name="connsiteY0" fmla="*/ 355239 h 355404"/>
                <a:gd name="connsiteX1" fmla="*/ 21448 w 381461"/>
                <a:gd name="connsiteY1" fmla="*/ 233845 h 355404"/>
                <a:gd name="connsiteX2" fmla="*/ 4048 w 381461"/>
                <a:gd name="connsiteY2" fmla="*/ 141343 h 355404"/>
                <a:gd name="connsiteX3" fmla="*/ 54750 w 381461"/>
                <a:gd name="connsiteY3" fmla="*/ 13596 h 355404"/>
                <a:gd name="connsiteX4" fmla="*/ 145148 w 381461"/>
                <a:gd name="connsiteY4" fmla="*/ -162 h 355404"/>
                <a:gd name="connsiteX5" fmla="*/ 381219 w 381461"/>
                <a:gd name="connsiteY5" fmla="*/ 296120 h 355404"/>
                <a:gd name="connsiteX6" fmla="*/ 306441 w 381461"/>
                <a:gd name="connsiteY6" fmla="*/ 319428 h 355404"/>
                <a:gd name="connsiteX7" fmla="*/ 218470 w 381461"/>
                <a:gd name="connsiteY7" fmla="*/ 198034 h 355404"/>
                <a:gd name="connsiteX8" fmla="*/ 296769 w 381461"/>
                <a:gd name="connsiteY8" fmla="*/ 338891 h 3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61" h="355404">
                  <a:moveTo>
                    <a:pt x="136044" y="355239"/>
                  </a:moveTo>
                  <a:cubicBezTo>
                    <a:pt x="136044" y="355239"/>
                    <a:pt x="59161" y="282119"/>
                    <a:pt x="21448" y="233845"/>
                  </a:cubicBezTo>
                  <a:cubicBezTo>
                    <a:pt x="1053" y="207636"/>
                    <a:pt x="-5461" y="173176"/>
                    <a:pt x="4048" y="141343"/>
                  </a:cubicBezTo>
                  <a:cubicBezTo>
                    <a:pt x="21286" y="83195"/>
                    <a:pt x="51958" y="22984"/>
                    <a:pt x="54750" y="13596"/>
                  </a:cubicBezTo>
                  <a:cubicBezTo>
                    <a:pt x="59040" y="-769"/>
                    <a:pt x="145148" y="-162"/>
                    <a:pt x="145148" y="-162"/>
                  </a:cubicBezTo>
                  <a:cubicBezTo>
                    <a:pt x="145148" y="-162"/>
                    <a:pt x="314614" y="109821"/>
                    <a:pt x="381219" y="296120"/>
                  </a:cubicBezTo>
                  <a:lnTo>
                    <a:pt x="306441" y="319428"/>
                  </a:lnTo>
                  <a:cubicBezTo>
                    <a:pt x="306441" y="319428"/>
                    <a:pt x="262172" y="245215"/>
                    <a:pt x="218470" y="198034"/>
                  </a:cubicBezTo>
                  <a:cubicBezTo>
                    <a:pt x="218470" y="198034"/>
                    <a:pt x="294099" y="297982"/>
                    <a:pt x="296769" y="33889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5" name="任意多边形: 形状 284"/>
            <p:cNvSpPr/>
            <p:nvPr/>
          </p:nvSpPr>
          <p:spPr>
            <a:xfrm>
              <a:off x="4959348" y="6982057"/>
              <a:ext cx="96791" cy="113500"/>
            </a:xfrm>
            <a:custGeom>
              <a:avLst/>
              <a:gdLst>
                <a:gd name="connsiteX0" fmla="*/ -242 w 96791"/>
                <a:gd name="connsiteY0" fmla="*/ 33137 h 113500"/>
                <a:gd name="connsiteX1" fmla="*/ 24886 w 96791"/>
                <a:gd name="connsiteY1" fmla="*/ 112164 h 113500"/>
                <a:gd name="connsiteX2" fmla="*/ 96549 w 96791"/>
                <a:gd name="connsiteY2" fmla="*/ 100996 h 113500"/>
                <a:gd name="connsiteX3" fmla="*/ 50905 w 96791"/>
                <a:gd name="connsiteY3" fmla="*/ -166 h 113500"/>
              </a:gdLst>
              <a:ahLst/>
              <a:cxnLst>
                <a:cxn ang="0">
                  <a:pos x="connsiteX0" y="connsiteY0"/>
                </a:cxn>
                <a:cxn ang="0">
                  <a:pos x="connsiteX1" y="connsiteY1"/>
                </a:cxn>
                <a:cxn ang="0">
                  <a:pos x="connsiteX2" y="connsiteY2"/>
                </a:cxn>
                <a:cxn ang="0">
                  <a:pos x="connsiteX3" y="connsiteY3"/>
                </a:cxn>
              </a:cxnLst>
              <a:rect l="l" t="t" r="r" b="b"/>
              <a:pathLst>
                <a:path w="96791" h="113500">
                  <a:moveTo>
                    <a:pt x="-242" y="33137"/>
                  </a:moveTo>
                  <a:cubicBezTo>
                    <a:pt x="648" y="36131"/>
                    <a:pt x="23146" y="110627"/>
                    <a:pt x="24886" y="112164"/>
                  </a:cubicBezTo>
                  <a:cubicBezTo>
                    <a:pt x="26626" y="113702"/>
                    <a:pt x="74172" y="116211"/>
                    <a:pt x="96549" y="100996"/>
                  </a:cubicBezTo>
                  <a:lnTo>
                    <a:pt x="50905" y="-166"/>
                  </a:lnTo>
                  <a:close/>
                </a:path>
              </a:pathLst>
            </a:custGeom>
            <a:gradFill>
              <a:gsLst>
                <a:gs pos="0">
                  <a:srgbClr val="FEBBBA"/>
                </a:gs>
                <a:gs pos="50000">
                  <a:srgbClr val="FEA6A4"/>
                </a:gs>
                <a:gs pos="100000">
                  <a:srgbClr val="FF928E"/>
                </a:gs>
              </a:gsLst>
              <a:lin ang="1566863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6" name="任意多边形: 形状 285"/>
            <p:cNvSpPr/>
            <p:nvPr/>
          </p:nvSpPr>
          <p:spPr>
            <a:xfrm>
              <a:off x="4891085" y="6912332"/>
              <a:ext cx="125924" cy="166120"/>
            </a:xfrm>
            <a:custGeom>
              <a:avLst/>
              <a:gdLst>
                <a:gd name="connsiteX0" fmla="*/ 6191 w 125924"/>
                <a:gd name="connsiteY0" fmla="*/ 19140 h 166120"/>
                <a:gd name="connsiteX1" fmla="*/ 8982 w 125924"/>
                <a:gd name="connsiteY1" fmla="*/ 112208 h 166120"/>
                <a:gd name="connsiteX2" fmla="*/ 77772 w 125924"/>
                <a:gd name="connsiteY2" fmla="*/ 159431 h 166120"/>
                <a:gd name="connsiteX3" fmla="*/ 125602 w 125924"/>
                <a:gd name="connsiteY3" fmla="*/ 69801 h 166120"/>
                <a:gd name="connsiteX4" fmla="*/ 6191 w 125924"/>
                <a:gd name="connsiteY4" fmla="*/ 19140 h 1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4" h="166120">
                  <a:moveTo>
                    <a:pt x="6191" y="19140"/>
                  </a:moveTo>
                  <a:cubicBezTo>
                    <a:pt x="6191" y="19140"/>
                    <a:pt x="-9995" y="56124"/>
                    <a:pt x="8982" y="112208"/>
                  </a:cubicBezTo>
                  <a:cubicBezTo>
                    <a:pt x="27961" y="168292"/>
                    <a:pt x="58511" y="173310"/>
                    <a:pt x="77772" y="159431"/>
                  </a:cubicBezTo>
                  <a:cubicBezTo>
                    <a:pt x="97034" y="145551"/>
                    <a:pt x="122283" y="120706"/>
                    <a:pt x="125602" y="69801"/>
                  </a:cubicBezTo>
                  <a:cubicBezTo>
                    <a:pt x="128920" y="18897"/>
                    <a:pt x="28406" y="-27597"/>
                    <a:pt x="6191" y="19140"/>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7" name="任意多边形: 形状 286"/>
            <p:cNvSpPr/>
            <p:nvPr/>
          </p:nvSpPr>
          <p:spPr>
            <a:xfrm>
              <a:off x="4854478" y="6855742"/>
              <a:ext cx="196075" cy="141789"/>
            </a:xfrm>
            <a:custGeom>
              <a:avLst/>
              <a:gdLst>
                <a:gd name="connsiteX0" fmla="*/ 124455 w 196075"/>
                <a:gd name="connsiteY0" fmla="*/ 123155 h 141789"/>
                <a:gd name="connsiteX1" fmla="*/ 39479 w 196075"/>
                <a:gd name="connsiteY1" fmla="*/ 94465 h 141789"/>
                <a:gd name="connsiteX2" fmla="*/ 35433 w 196075"/>
                <a:gd name="connsiteY2" fmla="*/ 114050 h 141789"/>
                <a:gd name="connsiteX3" fmla="*/ 3061 w 196075"/>
                <a:gd name="connsiteY3" fmla="*/ 56307 h 141789"/>
                <a:gd name="connsiteX4" fmla="*/ 128826 w 196075"/>
                <a:gd name="connsiteY4" fmla="*/ 11027 h 141789"/>
                <a:gd name="connsiteX5" fmla="*/ 195552 w 196075"/>
                <a:gd name="connsiteY5" fmla="*/ 113039 h 141789"/>
                <a:gd name="connsiteX6" fmla="*/ 162775 w 196075"/>
                <a:gd name="connsiteY6" fmla="*/ 139381 h 141789"/>
                <a:gd name="connsiteX7" fmla="*/ 142948 w 196075"/>
                <a:gd name="connsiteY7" fmla="*/ 104743 h 141789"/>
                <a:gd name="connsiteX8" fmla="*/ 129149 w 196075"/>
                <a:gd name="connsiteY8" fmla="*/ 121779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5" h="141789">
                  <a:moveTo>
                    <a:pt x="124455" y="123155"/>
                  </a:moveTo>
                  <a:cubicBezTo>
                    <a:pt x="124455" y="123155"/>
                    <a:pt x="90506" y="47081"/>
                    <a:pt x="39479" y="94465"/>
                  </a:cubicBezTo>
                  <a:lnTo>
                    <a:pt x="35433" y="114050"/>
                  </a:lnTo>
                  <a:cubicBezTo>
                    <a:pt x="35433" y="114050"/>
                    <a:pt x="-13125" y="100252"/>
                    <a:pt x="3061" y="56307"/>
                  </a:cubicBezTo>
                  <a:cubicBezTo>
                    <a:pt x="19247" y="12362"/>
                    <a:pt x="76990" y="-17460"/>
                    <a:pt x="128826" y="11027"/>
                  </a:cubicBezTo>
                  <a:cubicBezTo>
                    <a:pt x="180660" y="39514"/>
                    <a:pt x="198344" y="73059"/>
                    <a:pt x="195552" y="113039"/>
                  </a:cubicBezTo>
                  <a:cubicBezTo>
                    <a:pt x="192759" y="153018"/>
                    <a:pt x="162775" y="139381"/>
                    <a:pt x="162775" y="139381"/>
                  </a:cubicBezTo>
                  <a:cubicBezTo>
                    <a:pt x="162775" y="139381"/>
                    <a:pt x="157029" y="109963"/>
                    <a:pt x="142948" y="104743"/>
                  </a:cubicBezTo>
                  <a:cubicBezTo>
                    <a:pt x="128866" y="99523"/>
                    <a:pt x="129149" y="121779"/>
                    <a:pt x="129149" y="121779"/>
                  </a:cubicBezTo>
                  <a:close/>
                </a:path>
              </a:pathLst>
            </a:custGeom>
            <a:gradFill>
              <a:gsLst>
                <a:gs pos="0">
                  <a:schemeClr val="accent4">
                    <a:lumMod val="90000"/>
                    <a:lumOff val="10000"/>
                  </a:schemeClr>
                </a:gs>
                <a:gs pos="70000">
                  <a:schemeClr val="accent4"/>
                </a:gs>
              </a:gsLst>
              <a:lin ang="54047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8" name="任意多边形: 形状 287"/>
            <p:cNvSpPr/>
            <p:nvPr/>
          </p:nvSpPr>
          <p:spPr>
            <a:xfrm>
              <a:off x="4984712" y="6939488"/>
              <a:ext cx="29232" cy="51874"/>
            </a:xfrm>
            <a:custGeom>
              <a:avLst/>
              <a:gdLst>
                <a:gd name="connsiteX0" fmla="*/ 5875 w 29232"/>
                <a:gd name="connsiteY0" fmla="*/ 40339 h 51874"/>
                <a:gd name="connsiteX1" fmla="*/ 12956 w 29232"/>
                <a:gd name="connsiteY1" fmla="*/ -126 h 51874"/>
                <a:gd name="connsiteX2" fmla="*/ 22749 w 29232"/>
                <a:gd name="connsiteY2" fmla="*/ 51709 h 51874"/>
              </a:gdLst>
              <a:ahLst/>
              <a:cxnLst>
                <a:cxn ang="0">
                  <a:pos x="connsiteX0" y="connsiteY0"/>
                </a:cxn>
                <a:cxn ang="0">
                  <a:pos x="connsiteX1" y="connsiteY1"/>
                </a:cxn>
                <a:cxn ang="0">
                  <a:pos x="connsiteX2" y="connsiteY2"/>
                </a:cxn>
              </a:cxnLst>
              <a:rect l="l" t="t" r="r" b="b"/>
              <a:pathLst>
                <a:path w="29232" h="51874">
                  <a:moveTo>
                    <a:pt x="5875" y="40339"/>
                  </a:moveTo>
                  <a:cubicBezTo>
                    <a:pt x="5875" y="40339"/>
                    <a:pt x="-11808" y="1331"/>
                    <a:pt x="12956" y="-126"/>
                  </a:cubicBezTo>
                  <a:cubicBezTo>
                    <a:pt x="37721" y="-1583"/>
                    <a:pt x="27685" y="37466"/>
                    <a:pt x="22749" y="51709"/>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9" name="任意多边形: 形状 288"/>
            <p:cNvSpPr/>
            <p:nvPr/>
          </p:nvSpPr>
          <p:spPr>
            <a:xfrm>
              <a:off x="4904720" y="7378165"/>
              <a:ext cx="408629" cy="94328"/>
            </a:xfrm>
            <a:custGeom>
              <a:avLst/>
              <a:gdLst>
                <a:gd name="connsiteX0" fmla="*/ -242 w 408629"/>
                <a:gd name="connsiteY0" fmla="*/ 88047 h 94328"/>
                <a:gd name="connsiteX1" fmla="*/ 57460 w 408629"/>
                <a:gd name="connsiteY1" fmla="*/ 25246 h 94328"/>
                <a:gd name="connsiteX2" fmla="*/ 124025 w 408629"/>
                <a:gd name="connsiteY2" fmla="*/ 43132 h 94328"/>
                <a:gd name="connsiteX3" fmla="*/ 246187 w 408629"/>
                <a:gd name="connsiteY3" fmla="*/ 43132 h 94328"/>
                <a:gd name="connsiteX4" fmla="*/ 290698 w 408629"/>
                <a:gd name="connsiteY4" fmla="*/ 30992 h 94328"/>
                <a:gd name="connsiteX5" fmla="*/ 391091 w 408629"/>
                <a:gd name="connsiteY5" fmla="*/ -166 h 94328"/>
                <a:gd name="connsiteX6" fmla="*/ 406873 w 408629"/>
                <a:gd name="connsiteY6" fmla="*/ 44345 h 94328"/>
                <a:gd name="connsiteX7" fmla="*/ 397040 w 408629"/>
                <a:gd name="connsiteY7" fmla="*/ 75220 h 94328"/>
                <a:gd name="connsiteX8" fmla="*/ 371668 w 408629"/>
                <a:gd name="connsiteY8" fmla="*/ 91001 h 94328"/>
                <a:gd name="connsiteX9" fmla="*/ 66808 w 408629"/>
                <a:gd name="connsiteY9" fmla="*/ 92862 h 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629" h="94328">
                  <a:moveTo>
                    <a:pt x="-242" y="88047"/>
                  </a:moveTo>
                  <a:lnTo>
                    <a:pt x="57460" y="25246"/>
                  </a:lnTo>
                  <a:lnTo>
                    <a:pt x="124025" y="43132"/>
                  </a:lnTo>
                  <a:cubicBezTo>
                    <a:pt x="124025" y="43132"/>
                    <a:pt x="201717" y="55271"/>
                    <a:pt x="246187" y="43132"/>
                  </a:cubicBezTo>
                  <a:lnTo>
                    <a:pt x="290698" y="30992"/>
                  </a:lnTo>
                  <a:lnTo>
                    <a:pt x="391091" y="-166"/>
                  </a:lnTo>
                  <a:lnTo>
                    <a:pt x="406873" y="44345"/>
                  </a:lnTo>
                  <a:cubicBezTo>
                    <a:pt x="410838" y="55679"/>
                    <a:pt x="406832" y="68276"/>
                    <a:pt x="397040" y="75220"/>
                  </a:cubicBezTo>
                  <a:cubicBezTo>
                    <a:pt x="389028" y="81176"/>
                    <a:pt x="380530" y="86453"/>
                    <a:pt x="371668" y="91001"/>
                  </a:cubicBezTo>
                  <a:cubicBezTo>
                    <a:pt x="358437" y="96787"/>
                    <a:pt x="66808" y="92862"/>
                    <a:pt x="66808" y="92862"/>
                  </a:cubicBez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0" name="任意多边形: 形状 289"/>
            <p:cNvSpPr/>
            <p:nvPr/>
          </p:nvSpPr>
          <p:spPr>
            <a:xfrm>
              <a:off x="4817096" y="7467126"/>
              <a:ext cx="289589" cy="24057"/>
            </a:xfrm>
            <a:custGeom>
              <a:avLst/>
              <a:gdLst>
                <a:gd name="connsiteX0" fmla="*/ 278375 w 289589"/>
                <a:gd name="connsiteY0" fmla="*/ 23892 h 24057"/>
                <a:gd name="connsiteX1" fmla="*/ 277768 w 289589"/>
                <a:gd name="connsiteY1" fmla="*/ 23892 h 24057"/>
                <a:gd name="connsiteX2" fmla="*/ 12361 w 289589"/>
                <a:gd name="connsiteY2" fmla="*/ 23608 h 24057"/>
                <a:gd name="connsiteX3" fmla="*/ -224 w 289589"/>
                <a:gd name="connsiteY3" fmla="*/ 12424 h 24057"/>
                <a:gd name="connsiteX4" fmla="*/ 10985 w 289589"/>
                <a:gd name="connsiteY4" fmla="*/ -144 h 24057"/>
                <a:gd name="connsiteX5" fmla="*/ 12361 w 289589"/>
                <a:gd name="connsiteY5" fmla="*/ -144 h 24057"/>
                <a:gd name="connsiteX6" fmla="*/ 277809 w 289589"/>
                <a:gd name="connsiteY6" fmla="*/ 139 h 24057"/>
                <a:gd name="connsiteX7" fmla="*/ 289341 w 289589"/>
                <a:gd name="connsiteY7" fmla="*/ 12379 h 24057"/>
                <a:gd name="connsiteX8" fmla="*/ 278375 w 289589"/>
                <a:gd name="connsiteY8" fmla="*/ 23892 h 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9" h="24057">
                  <a:moveTo>
                    <a:pt x="278375" y="23892"/>
                  </a:moveTo>
                  <a:lnTo>
                    <a:pt x="277768" y="23892"/>
                  </a:lnTo>
                  <a:lnTo>
                    <a:pt x="12361" y="23608"/>
                  </a:lnTo>
                  <a:cubicBezTo>
                    <a:pt x="5806" y="23993"/>
                    <a:pt x="181" y="18983"/>
                    <a:pt x="-224" y="12424"/>
                  </a:cubicBezTo>
                  <a:cubicBezTo>
                    <a:pt x="-588" y="5865"/>
                    <a:pt x="4430" y="240"/>
                    <a:pt x="10985" y="-144"/>
                  </a:cubicBezTo>
                  <a:cubicBezTo>
                    <a:pt x="11430" y="-173"/>
                    <a:pt x="11916" y="-173"/>
                    <a:pt x="12361" y="-144"/>
                  </a:cubicBezTo>
                  <a:lnTo>
                    <a:pt x="277809" y="139"/>
                  </a:lnTo>
                  <a:cubicBezTo>
                    <a:pt x="284364" y="333"/>
                    <a:pt x="289544" y="5812"/>
                    <a:pt x="289341" y="12379"/>
                  </a:cubicBezTo>
                  <a:cubicBezTo>
                    <a:pt x="289180" y="18457"/>
                    <a:pt x="284445" y="23422"/>
                    <a:pt x="278375" y="2389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1" name="任意多边形: 形状 290"/>
            <p:cNvSpPr/>
            <p:nvPr/>
          </p:nvSpPr>
          <p:spPr>
            <a:xfrm>
              <a:off x="4573366" y="7250175"/>
              <a:ext cx="379062" cy="240967"/>
            </a:xfrm>
            <a:custGeom>
              <a:avLst/>
              <a:gdLst>
                <a:gd name="connsiteX0" fmla="*/ 17471 w 379062"/>
                <a:gd name="connsiteY0" fmla="*/ -166 h 240967"/>
                <a:gd name="connsiteX1" fmla="*/ 238529 w 379062"/>
                <a:gd name="connsiteY1" fmla="*/ -166 h 240967"/>
                <a:gd name="connsiteX2" fmla="*/ 276606 w 379062"/>
                <a:gd name="connsiteY2" fmla="*/ 24113 h 240967"/>
                <a:gd name="connsiteX3" fmla="*/ 378820 w 379062"/>
                <a:gd name="connsiteY3" fmla="*/ 240801 h 240967"/>
                <a:gd name="connsiteX4" fmla="*/ 104105 w 379062"/>
                <a:gd name="connsiteY4" fmla="*/ 240801 h 240967"/>
                <a:gd name="connsiteX5" fmla="*/ 80272 w 379062"/>
                <a:gd name="connsiteY5" fmla="*/ 224616 h 240967"/>
                <a:gd name="connsiteX6" fmla="*/ 1042 w 379062"/>
                <a:gd name="connsiteY6" fmla="*/ 24073 h 240967"/>
                <a:gd name="connsiteX7" fmla="*/ 10794 w 379062"/>
                <a:gd name="connsiteY7" fmla="*/ 1113 h 240967"/>
                <a:gd name="connsiteX8" fmla="*/ 17471 w 379062"/>
                <a:gd name="connsiteY8" fmla="*/ -166 h 24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62" h="240967">
                  <a:moveTo>
                    <a:pt x="17471" y="-166"/>
                  </a:moveTo>
                  <a:lnTo>
                    <a:pt x="238529" y="-166"/>
                  </a:lnTo>
                  <a:cubicBezTo>
                    <a:pt x="254877" y="-166"/>
                    <a:pt x="269727" y="9307"/>
                    <a:pt x="276606" y="24113"/>
                  </a:cubicBezTo>
                  <a:lnTo>
                    <a:pt x="378820" y="240801"/>
                  </a:lnTo>
                  <a:lnTo>
                    <a:pt x="104105" y="240801"/>
                  </a:lnTo>
                  <a:cubicBezTo>
                    <a:pt x="93585" y="240797"/>
                    <a:pt x="84156" y="234384"/>
                    <a:pt x="80272" y="224616"/>
                  </a:cubicBezTo>
                  <a:lnTo>
                    <a:pt x="1042" y="24073"/>
                  </a:lnTo>
                  <a:cubicBezTo>
                    <a:pt x="-2600" y="15037"/>
                    <a:pt x="1770" y="4755"/>
                    <a:pt x="10794" y="1113"/>
                  </a:cubicBezTo>
                  <a:cubicBezTo>
                    <a:pt x="12939" y="259"/>
                    <a:pt x="15205" y="-174"/>
                    <a:pt x="17471"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2" name="任意多边形: 形状 291"/>
            <p:cNvSpPr/>
            <p:nvPr/>
          </p:nvSpPr>
          <p:spPr>
            <a:xfrm>
              <a:off x="4711319" y="7339013"/>
              <a:ext cx="37609" cy="55082"/>
            </a:xfrm>
            <a:custGeom>
              <a:avLst/>
              <a:gdLst>
                <a:gd name="connsiteX0" fmla="*/ 35225 w 37609"/>
                <a:gd name="connsiteY0" fmla="*/ 21991 h 55082"/>
                <a:gd name="connsiteX1" fmla="*/ 27132 w 37609"/>
                <a:gd name="connsiteY1" fmla="*/ 54363 h 55082"/>
                <a:gd name="connsiteX2" fmla="*/ 1882 w 37609"/>
                <a:gd name="connsiteY2" fmla="*/ 32755 h 55082"/>
                <a:gd name="connsiteX3" fmla="*/ 9975 w 37609"/>
                <a:gd name="connsiteY3" fmla="*/ 383 h 55082"/>
                <a:gd name="connsiteX4" fmla="*/ 35225 w 37609"/>
                <a:gd name="connsiteY4" fmla="*/ 21991 h 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9" h="55082">
                  <a:moveTo>
                    <a:pt x="35225" y="21991"/>
                  </a:moveTo>
                  <a:cubicBezTo>
                    <a:pt x="40040" y="36842"/>
                    <a:pt x="36479" y="51328"/>
                    <a:pt x="27132" y="54363"/>
                  </a:cubicBezTo>
                  <a:cubicBezTo>
                    <a:pt x="17785" y="57398"/>
                    <a:pt x="6657" y="47646"/>
                    <a:pt x="1882" y="32755"/>
                  </a:cubicBezTo>
                  <a:cubicBezTo>
                    <a:pt x="-2893" y="17864"/>
                    <a:pt x="628" y="3418"/>
                    <a:pt x="9975" y="383"/>
                  </a:cubicBezTo>
                  <a:cubicBezTo>
                    <a:pt x="19322" y="-2652"/>
                    <a:pt x="30450" y="7222"/>
                    <a:pt x="35225" y="2199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93" name="任意多边形: 形状 292"/>
            <p:cNvSpPr/>
            <p:nvPr/>
          </p:nvSpPr>
          <p:spPr>
            <a:xfrm>
              <a:off x="7139340" y="6914651"/>
              <a:ext cx="228044" cy="145839"/>
            </a:xfrm>
            <a:custGeom>
              <a:avLst/>
              <a:gdLst>
                <a:gd name="connsiteX0" fmla="*/ 44269 w 228044"/>
                <a:gd name="connsiteY0" fmla="*/ 6664 h 145839"/>
                <a:gd name="connsiteX1" fmla="*/ -242 w 228044"/>
                <a:gd name="connsiteY1" fmla="*/ 40209 h 145839"/>
                <a:gd name="connsiteX2" fmla="*/ 48720 w 228044"/>
                <a:gd name="connsiteY2" fmla="*/ 136677 h 145839"/>
                <a:gd name="connsiteX3" fmla="*/ 152835 w 228044"/>
                <a:gd name="connsiteY3" fmla="*/ 111953 h 145839"/>
                <a:gd name="connsiteX4" fmla="*/ 227128 w 228044"/>
                <a:gd name="connsiteY4" fmla="*/ 22486 h 145839"/>
                <a:gd name="connsiteX5" fmla="*/ 157651 w 228044"/>
                <a:gd name="connsiteY5" fmla="*/ 1646 h 145839"/>
                <a:gd name="connsiteX6" fmla="*/ 44269 w 228044"/>
                <a:gd name="connsiteY6" fmla="*/ 6664 h 1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4" h="145839">
                  <a:moveTo>
                    <a:pt x="44269" y="6664"/>
                  </a:moveTo>
                  <a:cubicBezTo>
                    <a:pt x="43540" y="7999"/>
                    <a:pt x="-242" y="40209"/>
                    <a:pt x="-242" y="40209"/>
                  </a:cubicBezTo>
                  <a:cubicBezTo>
                    <a:pt x="-242" y="40209"/>
                    <a:pt x="9429" y="109363"/>
                    <a:pt x="48720" y="136677"/>
                  </a:cubicBezTo>
                  <a:cubicBezTo>
                    <a:pt x="91855" y="166702"/>
                    <a:pt x="152835" y="111953"/>
                    <a:pt x="152835" y="111953"/>
                  </a:cubicBezTo>
                  <a:cubicBezTo>
                    <a:pt x="152835" y="111953"/>
                    <a:pt x="201394" y="123485"/>
                    <a:pt x="227128" y="22486"/>
                  </a:cubicBezTo>
                  <a:cubicBezTo>
                    <a:pt x="233077" y="-660"/>
                    <a:pt x="198803" y="-2643"/>
                    <a:pt x="157651" y="1646"/>
                  </a:cubicBezTo>
                  <a:cubicBezTo>
                    <a:pt x="104480" y="7150"/>
                    <a:pt x="44269" y="6664"/>
                    <a:pt x="44269" y="6664"/>
                  </a:cubicBezTo>
                  <a:close/>
                </a:path>
              </a:pathLst>
            </a:custGeom>
            <a:gradFill>
              <a:gsLst>
                <a:gs pos="0">
                  <a:schemeClr val="accent4">
                    <a:lumMod val="90000"/>
                    <a:lumOff val="10000"/>
                  </a:schemeClr>
                </a:gs>
                <a:gs pos="70000">
                  <a:schemeClr val="accent4"/>
                </a:gs>
              </a:gsLst>
              <a:lin ang="75080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4" name="任意多边形: 形状 293"/>
            <p:cNvSpPr/>
            <p:nvPr/>
          </p:nvSpPr>
          <p:spPr>
            <a:xfrm>
              <a:off x="7028341" y="7129299"/>
              <a:ext cx="444023" cy="534668"/>
            </a:xfrm>
            <a:custGeom>
              <a:avLst/>
              <a:gdLst>
                <a:gd name="connsiteX0" fmla="*/ 73408 w 444023"/>
                <a:gd name="connsiteY0" fmla="*/ 28006 h 534668"/>
                <a:gd name="connsiteX1" fmla="*/ 129573 w 444023"/>
                <a:gd name="connsiteY1" fmla="*/ 1866 h 534668"/>
                <a:gd name="connsiteX2" fmla="*/ 202975 w 444023"/>
                <a:gd name="connsiteY2" fmla="*/ 11092 h 534668"/>
                <a:gd name="connsiteX3" fmla="*/ 301184 w 444023"/>
                <a:gd name="connsiteY3" fmla="*/ 1664 h 534668"/>
                <a:gd name="connsiteX4" fmla="*/ 365927 w 444023"/>
                <a:gd name="connsiteY4" fmla="*/ 27440 h 534668"/>
                <a:gd name="connsiteX5" fmla="*/ 443781 w 444023"/>
                <a:gd name="connsiteY5" fmla="*/ 161499 h 534668"/>
                <a:gd name="connsiteX6" fmla="*/ 382557 w 444023"/>
                <a:gd name="connsiteY6" fmla="*/ 201721 h 534668"/>
                <a:gd name="connsiteX7" fmla="*/ 376245 w 444023"/>
                <a:gd name="connsiteY7" fmla="*/ 457215 h 534668"/>
                <a:gd name="connsiteX8" fmla="*/ 225150 w 444023"/>
                <a:gd name="connsiteY8" fmla="*/ 534503 h 534668"/>
                <a:gd name="connsiteX9" fmla="*/ 52730 w 444023"/>
                <a:gd name="connsiteY9" fmla="*/ 447949 h 534668"/>
                <a:gd name="connsiteX10" fmla="*/ 58881 w 444023"/>
                <a:gd name="connsiteY10" fmla="*/ 198241 h 534668"/>
                <a:gd name="connsiteX11" fmla="*/ 126 w 444023"/>
                <a:gd name="connsiteY11" fmla="*/ 163482 h 534668"/>
                <a:gd name="connsiteX12" fmla="*/ 73408 w 444023"/>
                <a:gd name="connsiteY12" fmla="*/ 28006 h 53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23" h="534668">
                  <a:moveTo>
                    <a:pt x="73408" y="28006"/>
                  </a:moveTo>
                  <a:cubicBezTo>
                    <a:pt x="90524" y="16203"/>
                    <a:pt x="109502" y="7365"/>
                    <a:pt x="129573" y="1866"/>
                  </a:cubicBezTo>
                  <a:cubicBezTo>
                    <a:pt x="137099" y="-157"/>
                    <a:pt x="177806" y="11659"/>
                    <a:pt x="202975" y="11092"/>
                  </a:cubicBezTo>
                  <a:cubicBezTo>
                    <a:pt x="237532" y="10283"/>
                    <a:pt x="272696" y="-5417"/>
                    <a:pt x="301184" y="1664"/>
                  </a:cubicBezTo>
                  <a:cubicBezTo>
                    <a:pt x="329670" y="8745"/>
                    <a:pt x="352614" y="17850"/>
                    <a:pt x="365927" y="27440"/>
                  </a:cubicBezTo>
                  <a:cubicBezTo>
                    <a:pt x="405946" y="55765"/>
                    <a:pt x="429456" y="108936"/>
                    <a:pt x="443781" y="161499"/>
                  </a:cubicBezTo>
                  <a:cubicBezTo>
                    <a:pt x="426300" y="178887"/>
                    <a:pt x="405461" y="192568"/>
                    <a:pt x="382557" y="201721"/>
                  </a:cubicBezTo>
                  <a:lnTo>
                    <a:pt x="376245" y="457215"/>
                  </a:lnTo>
                  <a:lnTo>
                    <a:pt x="225150" y="534503"/>
                  </a:lnTo>
                  <a:lnTo>
                    <a:pt x="52730" y="447949"/>
                  </a:lnTo>
                  <a:lnTo>
                    <a:pt x="58881" y="198241"/>
                  </a:lnTo>
                  <a:cubicBezTo>
                    <a:pt x="58881" y="198241"/>
                    <a:pt x="4132" y="172748"/>
                    <a:pt x="126" y="163482"/>
                  </a:cubicBezTo>
                  <a:cubicBezTo>
                    <a:pt x="-3880" y="154216"/>
                    <a:pt x="25093" y="61228"/>
                    <a:pt x="73408" y="2800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5" name="任意多边形: 形状 294"/>
            <p:cNvSpPr/>
            <p:nvPr/>
          </p:nvSpPr>
          <p:spPr>
            <a:xfrm>
              <a:off x="7015271" y="7291813"/>
              <a:ext cx="133876" cy="287056"/>
            </a:xfrm>
            <a:custGeom>
              <a:avLst/>
              <a:gdLst>
                <a:gd name="connsiteX0" fmla="*/ 15786 w 133876"/>
                <a:gd name="connsiteY0" fmla="*/ -166 h 287056"/>
                <a:gd name="connsiteX1" fmla="*/ 109745 w 133876"/>
                <a:gd name="connsiteY1" fmla="*/ 286891 h 287056"/>
                <a:gd name="connsiteX2" fmla="*/ 131110 w 133876"/>
                <a:gd name="connsiteY2" fmla="*/ 224575 h 287056"/>
                <a:gd name="connsiteX3" fmla="*/ 80246 w 133876"/>
                <a:gd name="connsiteY3" fmla="*/ 38761 h 287056"/>
                <a:gd name="connsiteX4" fmla="*/ 15786 w 133876"/>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76" h="287056">
                  <a:moveTo>
                    <a:pt x="15786" y="-166"/>
                  </a:moveTo>
                  <a:cubicBezTo>
                    <a:pt x="15786" y="-166"/>
                    <a:pt x="-57617" y="203291"/>
                    <a:pt x="109745" y="286891"/>
                  </a:cubicBezTo>
                  <a:cubicBezTo>
                    <a:pt x="144463" y="282278"/>
                    <a:pt x="131110" y="224575"/>
                    <a:pt x="131110" y="224575"/>
                  </a:cubicBezTo>
                  <a:cubicBezTo>
                    <a:pt x="131110" y="224575"/>
                    <a:pt x="58274" y="208389"/>
                    <a:pt x="80246" y="38761"/>
                  </a:cubicBezTo>
                  <a:cubicBezTo>
                    <a:pt x="60135" y="22252"/>
                    <a:pt x="15786" y="-166"/>
                    <a:pt x="15786" y="-166"/>
                  </a:cubicBezTo>
                  <a:close/>
                </a:path>
              </a:pathLst>
            </a:custGeom>
            <a:gradFill>
              <a:gsLst>
                <a:gs pos="0">
                  <a:srgbClr val="FEBBBA"/>
                </a:gs>
                <a:gs pos="50000">
                  <a:srgbClr val="FEA6A4"/>
                </a:gs>
                <a:gs pos="100000">
                  <a:srgbClr val="FF928E"/>
                </a:gs>
              </a:gsLst>
              <a:lin ang="405072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6" name="任意多边形: 形状 295"/>
            <p:cNvSpPr/>
            <p:nvPr/>
          </p:nvSpPr>
          <p:spPr>
            <a:xfrm>
              <a:off x="7351160" y="7291813"/>
              <a:ext cx="126398" cy="287056"/>
            </a:xfrm>
            <a:custGeom>
              <a:avLst/>
              <a:gdLst>
                <a:gd name="connsiteX0" fmla="*/ 117603 w 126398"/>
                <a:gd name="connsiteY0" fmla="*/ -166 h 287056"/>
                <a:gd name="connsiteX1" fmla="*/ 23685 w 126398"/>
                <a:gd name="connsiteY1" fmla="*/ 286891 h 287056"/>
                <a:gd name="connsiteX2" fmla="*/ 2279 w 126398"/>
                <a:gd name="connsiteY2" fmla="*/ 224575 h 287056"/>
                <a:gd name="connsiteX3" fmla="*/ 53143 w 126398"/>
                <a:gd name="connsiteY3" fmla="*/ 38761 h 287056"/>
                <a:gd name="connsiteX4" fmla="*/ 117603 w 126398"/>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8" h="287056">
                  <a:moveTo>
                    <a:pt x="117603" y="-166"/>
                  </a:moveTo>
                  <a:cubicBezTo>
                    <a:pt x="117603" y="-166"/>
                    <a:pt x="168103" y="212193"/>
                    <a:pt x="23685" y="286891"/>
                  </a:cubicBezTo>
                  <a:cubicBezTo>
                    <a:pt x="-11075" y="282278"/>
                    <a:pt x="2279" y="224575"/>
                    <a:pt x="2279" y="224575"/>
                  </a:cubicBezTo>
                  <a:cubicBezTo>
                    <a:pt x="2279" y="224575"/>
                    <a:pt x="60872" y="195724"/>
                    <a:pt x="53143" y="38761"/>
                  </a:cubicBezTo>
                  <a:cubicBezTo>
                    <a:pt x="73092" y="22252"/>
                    <a:pt x="117603" y="-166"/>
                    <a:pt x="117603" y="-166"/>
                  </a:cubicBezTo>
                  <a:close/>
                </a:path>
              </a:pathLst>
            </a:custGeom>
            <a:gradFill>
              <a:gsLst>
                <a:gs pos="0">
                  <a:srgbClr val="FEBBBA"/>
                </a:gs>
                <a:gs pos="50000">
                  <a:srgbClr val="FEA6A4"/>
                </a:gs>
                <a:gs pos="100000">
                  <a:srgbClr val="FF928E"/>
                </a:gs>
              </a:gsLst>
              <a:lin ang="674935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7" name="任意多边形: 形状 296"/>
            <p:cNvSpPr/>
            <p:nvPr/>
          </p:nvSpPr>
          <p:spPr>
            <a:xfrm>
              <a:off x="7079331" y="7369425"/>
              <a:ext cx="331324" cy="223729"/>
            </a:xfrm>
            <a:custGeom>
              <a:avLst/>
              <a:gdLst>
                <a:gd name="connsiteX0" fmla="*/ 297618 w 331324"/>
                <a:gd name="connsiteY0" fmla="*/ 0 h 223729"/>
                <a:gd name="connsiteX1" fmla="*/ 331325 w 331324"/>
                <a:gd name="connsiteY1" fmla="*/ 0 h 223729"/>
                <a:gd name="connsiteX2" fmla="*/ 331325 w 331324"/>
                <a:gd name="connsiteY2" fmla="*/ 223729 h 223729"/>
                <a:gd name="connsiteX3" fmla="*/ 297618 w 331324"/>
                <a:gd name="connsiteY3" fmla="*/ 223729 h 223729"/>
                <a:gd name="connsiteX4" fmla="*/ 33707 w 331324"/>
                <a:gd name="connsiteY4" fmla="*/ 223729 h 223729"/>
                <a:gd name="connsiteX5" fmla="*/ 1 w 331324"/>
                <a:gd name="connsiteY5" fmla="*/ 223729 h 223729"/>
                <a:gd name="connsiteX6" fmla="*/ 1 w 331324"/>
                <a:gd name="connsiteY6" fmla="*/ 0 h 223729"/>
                <a:gd name="connsiteX7" fmla="*/ 33707 w 331324"/>
                <a:gd name="connsiteY7" fmla="*/ 0 h 22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24" h="223729">
                  <a:moveTo>
                    <a:pt x="297618" y="0"/>
                  </a:moveTo>
                  <a:cubicBezTo>
                    <a:pt x="316234" y="0"/>
                    <a:pt x="331325" y="0"/>
                    <a:pt x="331325" y="0"/>
                  </a:cubicBezTo>
                  <a:lnTo>
                    <a:pt x="331325" y="223729"/>
                  </a:lnTo>
                  <a:cubicBezTo>
                    <a:pt x="331325" y="223729"/>
                    <a:pt x="316233" y="223729"/>
                    <a:pt x="297618" y="223729"/>
                  </a:cubicBezTo>
                  <a:lnTo>
                    <a:pt x="33707" y="223729"/>
                  </a:lnTo>
                  <a:cubicBezTo>
                    <a:pt x="15091" y="223729"/>
                    <a:pt x="1" y="223729"/>
                    <a:pt x="1" y="223729"/>
                  </a:cubicBezTo>
                  <a:lnTo>
                    <a:pt x="1" y="0"/>
                  </a:lnTo>
                  <a:cubicBezTo>
                    <a:pt x="1" y="0"/>
                    <a:pt x="15092" y="0"/>
                    <a:pt x="33707" y="0"/>
                  </a:cubicBezTo>
                  <a:close/>
                </a:path>
              </a:pathLst>
            </a:custGeom>
            <a:gradFill>
              <a:gsLst>
                <a:gs pos="0">
                  <a:schemeClr val="accent4">
                    <a:lumMod val="90000"/>
                    <a:lumOff val="10000"/>
                  </a:schemeClr>
                </a:gs>
                <a:gs pos="70000">
                  <a:schemeClr val="accent4"/>
                </a:gs>
              </a:gsLst>
              <a:lin ang="364474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8" name="任意多边形: 形状 297"/>
            <p:cNvSpPr/>
            <p:nvPr/>
          </p:nvSpPr>
          <p:spPr>
            <a:xfrm>
              <a:off x="7420934" y="7654186"/>
              <a:ext cx="150683" cy="74039"/>
            </a:xfrm>
            <a:custGeom>
              <a:avLst/>
              <a:gdLst>
                <a:gd name="connsiteX0" fmla="*/ 134788 w 150683"/>
                <a:gd name="connsiteY0" fmla="*/ 5124 h 74039"/>
                <a:gd name="connsiteX1" fmla="*/ 9347 w 150683"/>
                <a:gd name="connsiteY1" fmla="*/ 1077 h 74039"/>
                <a:gd name="connsiteX2" fmla="*/ 5787 w 150683"/>
                <a:gd name="connsiteY2" fmla="*/ 10748 h 74039"/>
                <a:gd name="connsiteX3" fmla="*/ -242 w 150683"/>
                <a:gd name="connsiteY3" fmla="*/ 58861 h 74039"/>
                <a:gd name="connsiteX4" fmla="*/ 124348 w 150683"/>
                <a:gd name="connsiteY4" fmla="*/ 73873 h 74039"/>
                <a:gd name="connsiteX5" fmla="*/ 135921 w 150683"/>
                <a:gd name="connsiteY5" fmla="*/ 72134 h 74039"/>
                <a:gd name="connsiteX6" fmla="*/ 139562 w 150683"/>
                <a:gd name="connsiteY6" fmla="*/ 68573 h 74039"/>
                <a:gd name="connsiteX7" fmla="*/ 134788 w 150683"/>
                <a:gd name="connsiteY7" fmla="*/ 5124 h 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83" h="74039">
                  <a:moveTo>
                    <a:pt x="134788" y="5124"/>
                  </a:moveTo>
                  <a:cubicBezTo>
                    <a:pt x="96873" y="-3576"/>
                    <a:pt x="9347" y="1077"/>
                    <a:pt x="9347" y="1077"/>
                  </a:cubicBezTo>
                  <a:lnTo>
                    <a:pt x="5787" y="10748"/>
                  </a:lnTo>
                  <a:lnTo>
                    <a:pt x="-242" y="58861"/>
                  </a:lnTo>
                  <a:cubicBezTo>
                    <a:pt x="-242" y="58861"/>
                    <a:pt x="83236" y="73914"/>
                    <a:pt x="124348" y="73873"/>
                  </a:cubicBezTo>
                  <a:cubicBezTo>
                    <a:pt x="128273" y="73881"/>
                    <a:pt x="132158" y="73295"/>
                    <a:pt x="135921" y="72134"/>
                  </a:cubicBezTo>
                  <a:cubicBezTo>
                    <a:pt x="137216" y="71021"/>
                    <a:pt x="138429" y="69831"/>
                    <a:pt x="139562" y="68573"/>
                  </a:cubicBezTo>
                  <a:cubicBezTo>
                    <a:pt x="157084" y="49392"/>
                    <a:pt x="151945" y="21391"/>
                    <a:pt x="134788" y="5124"/>
                  </a:cubicBezTo>
                  <a:close/>
                </a:path>
              </a:pathLst>
            </a:custGeom>
            <a:gradFill>
              <a:gsLst>
                <a:gs pos="0">
                  <a:schemeClr val="accent4">
                    <a:lumMod val="90000"/>
                    <a:lumOff val="10000"/>
                  </a:schemeClr>
                </a:gs>
                <a:gs pos="70000">
                  <a:schemeClr val="accent4"/>
                </a:gs>
              </a:gsLst>
              <a:lin ang="264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9" name="任意多边形: 形状 298"/>
            <p:cNvSpPr/>
            <p:nvPr/>
          </p:nvSpPr>
          <p:spPr>
            <a:xfrm>
              <a:off x="7400378" y="7652758"/>
              <a:ext cx="48275" cy="60619"/>
            </a:xfrm>
            <a:custGeom>
              <a:avLst/>
              <a:gdLst>
                <a:gd name="connsiteX0" fmla="*/ 4613 w 48275"/>
                <a:gd name="connsiteY0" fmla="*/ -166 h 60619"/>
                <a:gd name="connsiteX1" fmla="*/ 19464 w 48275"/>
                <a:gd name="connsiteY1" fmla="*/ 482 h 60619"/>
                <a:gd name="connsiteX2" fmla="*/ 40303 w 48275"/>
                <a:gd name="connsiteY2" fmla="*/ 11245 h 60619"/>
                <a:gd name="connsiteX3" fmla="*/ 47951 w 48275"/>
                <a:gd name="connsiteY3" fmla="*/ 35524 h 60619"/>
                <a:gd name="connsiteX4" fmla="*/ 39858 w 48275"/>
                <a:gd name="connsiteY4" fmla="*/ 53814 h 60619"/>
                <a:gd name="connsiteX5" fmla="*/ 22498 w 48275"/>
                <a:gd name="connsiteY5" fmla="*/ 60410 h 60619"/>
                <a:gd name="connsiteX6" fmla="*/ -242 w 48275"/>
                <a:gd name="connsiteY6" fmla="*/ 58791 h 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5" h="60619">
                  <a:moveTo>
                    <a:pt x="4613" y="-166"/>
                  </a:moveTo>
                  <a:lnTo>
                    <a:pt x="19464" y="482"/>
                  </a:lnTo>
                  <a:cubicBezTo>
                    <a:pt x="27638" y="890"/>
                    <a:pt x="35245" y="4816"/>
                    <a:pt x="40303" y="11245"/>
                  </a:cubicBezTo>
                  <a:cubicBezTo>
                    <a:pt x="45806" y="18092"/>
                    <a:pt x="48558" y="26759"/>
                    <a:pt x="47951" y="35524"/>
                  </a:cubicBezTo>
                  <a:cubicBezTo>
                    <a:pt x="47628" y="42415"/>
                    <a:pt x="44754" y="48938"/>
                    <a:pt x="39858" y="53814"/>
                  </a:cubicBezTo>
                  <a:cubicBezTo>
                    <a:pt x="35286" y="58411"/>
                    <a:pt x="28973" y="60815"/>
                    <a:pt x="22498" y="60410"/>
                  </a:cubicBezTo>
                  <a:lnTo>
                    <a:pt x="-242" y="58791"/>
                  </a:lnTo>
                  <a:close/>
                </a:path>
              </a:pathLst>
            </a:custGeom>
            <a:gradFill>
              <a:gsLst>
                <a:gs pos="0">
                  <a:srgbClr val="FEBBBA"/>
                </a:gs>
                <a:gs pos="50000">
                  <a:srgbClr val="FEA6A4"/>
                </a:gs>
                <a:gs pos="100000">
                  <a:srgbClr val="FF928E"/>
                </a:gs>
              </a:gsLst>
              <a:lin ang="661586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0" name="任意多边形: 形状 299"/>
            <p:cNvSpPr/>
            <p:nvPr/>
          </p:nvSpPr>
          <p:spPr>
            <a:xfrm>
              <a:off x="6889746" y="7651517"/>
              <a:ext cx="150010" cy="72512"/>
            </a:xfrm>
            <a:custGeom>
              <a:avLst/>
              <a:gdLst>
                <a:gd name="connsiteX0" fmla="*/ 16276 w 150010"/>
                <a:gd name="connsiteY0" fmla="*/ 3179 h 72512"/>
                <a:gd name="connsiteX1" fmla="*/ 141716 w 150010"/>
                <a:gd name="connsiteY1" fmla="*/ 3179 h 72512"/>
                <a:gd name="connsiteX2" fmla="*/ 145034 w 150010"/>
                <a:gd name="connsiteY2" fmla="*/ 12931 h 72512"/>
                <a:gd name="connsiteX3" fmla="*/ 149769 w 150010"/>
                <a:gd name="connsiteY3" fmla="*/ 61084 h 72512"/>
                <a:gd name="connsiteX4" fmla="*/ 24854 w 150010"/>
                <a:gd name="connsiteY4" fmla="*/ 72253 h 72512"/>
                <a:gd name="connsiteX5" fmla="*/ 13362 w 150010"/>
                <a:gd name="connsiteY5" fmla="*/ 70189 h 72512"/>
                <a:gd name="connsiteX6" fmla="*/ 9801 w 150010"/>
                <a:gd name="connsiteY6" fmla="*/ 66506 h 72512"/>
                <a:gd name="connsiteX7" fmla="*/ 16276 w 150010"/>
                <a:gd name="connsiteY7" fmla="*/ 3179 h 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0" h="72512">
                  <a:moveTo>
                    <a:pt x="16276" y="3179"/>
                  </a:moveTo>
                  <a:cubicBezTo>
                    <a:pt x="54393" y="-4347"/>
                    <a:pt x="141716" y="3179"/>
                    <a:pt x="141716" y="3179"/>
                  </a:cubicBezTo>
                  <a:lnTo>
                    <a:pt x="145034" y="12931"/>
                  </a:lnTo>
                  <a:lnTo>
                    <a:pt x="149769" y="61084"/>
                  </a:lnTo>
                  <a:cubicBezTo>
                    <a:pt x="149769" y="61084"/>
                    <a:pt x="65966" y="73547"/>
                    <a:pt x="24854" y="72253"/>
                  </a:cubicBezTo>
                  <a:cubicBezTo>
                    <a:pt x="20929" y="72143"/>
                    <a:pt x="17085" y="71447"/>
                    <a:pt x="13362" y="70189"/>
                  </a:cubicBezTo>
                  <a:cubicBezTo>
                    <a:pt x="12108" y="69023"/>
                    <a:pt x="10934" y="67793"/>
                    <a:pt x="9801" y="66506"/>
                  </a:cubicBezTo>
                  <a:cubicBezTo>
                    <a:pt x="-6991" y="46760"/>
                    <a:pt x="-1286" y="18920"/>
                    <a:pt x="16276" y="3179"/>
                  </a:cubicBezTo>
                  <a:close/>
                </a:path>
              </a:pathLst>
            </a:custGeom>
            <a:gradFill>
              <a:gsLst>
                <a:gs pos="0">
                  <a:schemeClr val="accent4">
                    <a:lumMod val="90000"/>
                    <a:lumOff val="10000"/>
                  </a:schemeClr>
                </a:gs>
                <a:gs pos="70000">
                  <a:schemeClr val="accent4"/>
                </a:gs>
              </a:gsLst>
              <a:lin ang="1086874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1" name="任意多边形: 形状 300"/>
            <p:cNvSpPr/>
            <p:nvPr/>
          </p:nvSpPr>
          <p:spPr>
            <a:xfrm>
              <a:off x="7013060" y="7652799"/>
              <a:ext cx="47535" cy="59616"/>
            </a:xfrm>
            <a:custGeom>
              <a:avLst/>
              <a:gdLst>
                <a:gd name="connsiteX0" fmla="*/ 43814 w 47535"/>
                <a:gd name="connsiteY0" fmla="*/ -166 h 59616"/>
                <a:gd name="connsiteX1" fmla="*/ 28964 w 47535"/>
                <a:gd name="connsiteY1" fmla="*/ -166 h 59616"/>
                <a:gd name="connsiteX2" fmla="*/ 7881 w 47535"/>
                <a:gd name="connsiteY2" fmla="*/ 9950 h 59616"/>
                <a:gd name="connsiteX3" fmla="*/ -212 w 47535"/>
                <a:gd name="connsiteY3" fmla="*/ 33784 h 59616"/>
                <a:gd name="connsiteX4" fmla="*/ 7355 w 47535"/>
                <a:gd name="connsiteY4" fmla="*/ 52317 h 59616"/>
                <a:gd name="connsiteX5" fmla="*/ 24553 w 47535"/>
                <a:gd name="connsiteY5" fmla="*/ 59439 h 59616"/>
                <a:gd name="connsiteX6" fmla="*/ 47294 w 47535"/>
                <a:gd name="connsiteY6" fmla="*/ 58508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5" h="59616">
                  <a:moveTo>
                    <a:pt x="43814" y="-166"/>
                  </a:moveTo>
                  <a:lnTo>
                    <a:pt x="28964" y="-166"/>
                  </a:lnTo>
                  <a:cubicBezTo>
                    <a:pt x="20790" y="12"/>
                    <a:pt x="13142" y="3699"/>
                    <a:pt x="7881" y="9950"/>
                  </a:cubicBezTo>
                  <a:cubicBezTo>
                    <a:pt x="2338" y="16615"/>
                    <a:pt x="-576" y="25108"/>
                    <a:pt x="-212" y="33784"/>
                  </a:cubicBezTo>
                  <a:cubicBezTo>
                    <a:pt x="-90" y="40687"/>
                    <a:pt x="2621" y="47291"/>
                    <a:pt x="7355" y="52317"/>
                  </a:cubicBezTo>
                  <a:cubicBezTo>
                    <a:pt x="11807" y="57059"/>
                    <a:pt x="18078" y="59653"/>
                    <a:pt x="24553" y="59439"/>
                  </a:cubicBezTo>
                  <a:lnTo>
                    <a:pt x="47294" y="58508"/>
                  </a:lnTo>
                  <a:close/>
                </a:path>
              </a:pathLst>
            </a:custGeom>
            <a:gradFill>
              <a:gsLst>
                <a:gs pos="0">
                  <a:srgbClr val="FEBBBA"/>
                </a:gs>
                <a:gs pos="50000">
                  <a:srgbClr val="FEA6A4"/>
                </a:gs>
                <a:gs pos="100000">
                  <a:srgbClr val="FF928E"/>
                </a:gs>
              </a:gsLst>
              <a:lin ang="661590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2" name="任意多边形: 形状 301"/>
            <p:cNvSpPr/>
            <p:nvPr/>
          </p:nvSpPr>
          <p:spPr>
            <a:xfrm>
              <a:off x="7044289" y="7471677"/>
              <a:ext cx="528705" cy="247524"/>
            </a:xfrm>
            <a:custGeom>
              <a:avLst/>
              <a:gdLst>
                <a:gd name="connsiteX0" fmla="*/ 522035 w 528705"/>
                <a:gd name="connsiteY0" fmla="*/ 37226 h 247524"/>
                <a:gd name="connsiteX1" fmla="*/ 426984 w 528705"/>
                <a:gd name="connsiteY1" fmla="*/ 9750 h 247524"/>
                <a:gd name="connsiteX2" fmla="*/ -242 w 528705"/>
                <a:gd name="connsiteY2" fmla="*/ 177678 h 247524"/>
                <a:gd name="connsiteX3" fmla="*/ 9064 w 528705"/>
                <a:gd name="connsiteY3" fmla="*/ 234734 h 247524"/>
                <a:gd name="connsiteX4" fmla="*/ 9064 w 528705"/>
                <a:gd name="connsiteY4" fmla="*/ 247359 h 247524"/>
                <a:gd name="connsiteX5" fmla="*/ 471737 w 528705"/>
                <a:gd name="connsiteY5" fmla="*/ 143445 h 247524"/>
                <a:gd name="connsiteX6" fmla="*/ 522035 w 528705"/>
                <a:gd name="connsiteY6" fmla="*/ 37226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5" h="247524">
                  <a:moveTo>
                    <a:pt x="522035" y="37226"/>
                  </a:moveTo>
                  <a:cubicBezTo>
                    <a:pt x="504838" y="-2349"/>
                    <a:pt x="462795" y="-8742"/>
                    <a:pt x="426984" y="9750"/>
                  </a:cubicBezTo>
                  <a:cubicBezTo>
                    <a:pt x="426376" y="10559"/>
                    <a:pt x="199693" y="126733"/>
                    <a:pt x="-242" y="177678"/>
                  </a:cubicBezTo>
                  <a:cubicBezTo>
                    <a:pt x="5422" y="196191"/>
                    <a:pt x="8538" y="215383"/>
                    <a:pt x="9064" y="234734"/>
                  </a:cubicBezTo>
                  <a:cubicBezTo>
                    <a:pt x="9064" y="238780"/>
                    <a:pt x="9064" y="243231"/>
                    <a:pt x="9064" y="247359"/>
                  </a:cubicBezTo>
                  <a:cubicBezTo>
                    <a:pt x="162385" y="239508"/>
                    <a:pt x="328736" y="188361"/>
                    <a:pt x="471737" y="143445"/>
                  </a:cubicBezTo>
                  <a:cubicBezTo>
                    <a:pt x="515844" y="129161"/>
                    <a:pt x="541094" y="81089"/>
                    <a:pt x="522035" y="37226"/>
                  </a:cubicBezTo>
                  <a:close/>
                </a:path>
              </a:pathLst>
            </a:custGeom>
            <a:gradFill>
              <a:gsLst>
                <a:gs pos="0">
                  <a:schemeClr val="accent4">
                    <a:lumMod val="90000"/>
                    <a:lumOff val="10000"/>
                  </a:schemeClr>
                </a:gs>
                <a:gs pos="70000">
                  <a:schemeClr val="accent4"/>
                </a:gs>
              </a:gsLst>
              <a:lin ang="33095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3" name="任意多边形: 形状 302"/>
            <p:cNvSpPr/>
            <p:nvPr/>
          </p:nvSpPr>
          <p:spPr>
            <a:xfrm>
              <a:off x="6919491" y="7466269"/>
              <a:ext cx="500592" cy="248279"/>
            </a:xfrm>
            <a:custGeom>
              <a:avLst/>
              <a:gdLst>
                <a:gd name="connsiteX0" fmla="*/ 486593 w 500592"/>
                <a:gd name="connsiteY0" fmla="*/ 243136 h 248279"/>
                <a:gd name="connsiteX1" fmla="*/ 499501 w 500592"/>
                <a:gd name="connsiteY1" fmla="*/ 181387 h 248279"/>
                <a:gd name="connsiteX2" fmla="*/ 500351 w 500592"/>
                <a:gd name="connsiteY2" fmla="*/ 178797 h 248279"/>
                <a:gd name="connsiteX3" fmla="*/ 454828 w 500592"/>
                <a:gd name="connsiteY3" fmla="*/ 163906 h 248279"/>
                <a:gd name="connsiteX4" fmla="*/ 101208 w 500592"/>
                <a:gd name="connsiteY4" fmla="*/ 9776 h 248279"/>
                <a:gd name="connsiteX5" fmla="*/ 2555 w 500592"/>
                <a:gd name="connsiteY5" fmla="*/ 50241 h 248279"/>
                <a:gd name="connsiteX6" fmla="*/ 54512 w 500592"/>
                <a:gd name="connsiteY6" fmla="*/ 141570 h 248279"/>
                <a:gd name="connsiteX7" fmla="*/ 146731 w 500592"/>
                <a:gd name="connsiteY7" fmla="*/ 181104 h 248279"/>
                <a:gd name="connsiteX8" fmla="*/ 486836 w 500592"/>
                <a:gd name="connsiteY8" fmla="*/ 248113 h 248279"/>
                <a:gd name="connsiteX9" fmla="*/ 486593 w 500592"/>
                <a:gd name="connsiteY9" fmla="*/ 243136 h 2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592" h="248279">
                  <a:moveTo>
                    <a:pt x="486593" y="243136"/>
                  </a:moveTo>
                  <a:cubicBezTo>
                    <a:pt x="485825" y="221811"/>
                    <a:pt x="490275" y="200620"/>
                    <a:pt x="499501" y="181387"/>
                  </a:cubicBezTo>
                  <a:cubicBezTo>
                    <a:pt x="499744" y="180497"/>
                    <a:pt x="500068" y="179647"/>
                    <a:pt x="500351" y="178797"/>
                  </a:cubicBezTo>
                  <a:cubicBezTo>
                    <a:pt x="488940" y="175277"/>
                    <a:pt x="474170" y="170462"/>
                    <a:pt x="454828" y="163906"/>
                  </a:cubicBezTo>
                  <a:cubicBezTo>
                    <a:pt x="312878" y="115349"/>
                    <a:pt x="204555" y="66265"/>
                    <a:pt x="101208" y="9776"/>
                  </a:cubicBezTo>
                  <a:cubicBezTo>
                    <a:pt x="61067" y="-12155"/>
                    <a:pt x="15423" y="2574"/>
                    <a:pt x="2555" y="50241"/>
                  </a:cubicBezTo>
                  <a:cubicBezTo>
                    <a:pt x="-8937" y="92648"/>
                    <a:pt x="16273" y="128864"/>
                    <a:pt x="54512" y="141570"/>
                  </a:cubicBezTo>
                  <a:cubicBezTo>
                    <a:pt x="168946" y="179647"/>
                    <a:pt x="109341" y="169086"/>
                    <a:pt x="146731" y="181104"/>
                  </a:cubicBezTo>
                  <a:cubicBezTo>
                    <a:pt x="247083" y="212140"/>
                    <a:pt x="371957" y="240385"/>
                    <a:pt x="486836" y="248113"/>
                  </a:cubicBezTo>
                  <a:cubicBezTo>
                    <a:pt x="486755" y="246333"/>
                    <a:pt x="486634" y="244755"/>
                    <a:pt x="486593" y="243136"/>
                  </a:cubicBezTo>
                  <a:close/>
                </a:path>
              </a:pathLst>
            </a:custGeom>
            <a:gradFill>
              <a:gsLst>
                <a:gs pos="0">
                  <a:schemeClr val="accent4">
                    <a:lumMod val="90000"/>
                    <a:lumOff val="10000"/>
                  </a:schemeClr>
                </a:gs>
                <a:gs pos="70000">
                  <a:schemeClr val="accent4"/>
                </a:gs>
              </a:gsLst>
              <a:lin ang="1307493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4" name="任意多边形: 形状 303"/>
            <p:cNvSpPr/>
            <p:nvPr/>
          </p:nvSpPr>
          <p:spPr>
            <a:xfrm>
              <a:off x="7158156" y="7065576"/>
              <a:ext cx="171610" cy="130520"/>
            </a:xfrm>
            <a:custGeom>
              <a:avLst/>
              <a:gdLst>
                <a:gd name="connsiteX0" fmla="*/ -242 w 171610"/>
                <a:gd name="connsiteY0" fmla="*/ 65589 h 130520"/>
                <a:gd name="connsiteX1" fmla="*/ 89144 w 171610"/>
                <a:gd name="connsiteY1" fmla="*/ 130333 h 130520"/>
                <a:gd name="connsiteX2" fmla="*/ 171369 w 171610"/>
                <a:gd name="connsiteY2" fmla="*/ 65347 h 130520"/>
                <a:gd name="connsiteX3" fmla="*/ 122042 w 171610"/>
                <a:gd name="connsiteY3" fmla="*/ 54785 h 130520"/>
                <a:gd name="connsiteX4" fmla="*/ 117995 w 171610"/>
                <a:gd name="connsiteY4" fmla="*/ -166 h 130520"/>
                <a:gd name="connsiteX5" fmla="*/ 43823 w 171610"/>
                <a:gd name="connsiteY5" fmla="*/ 5337 h 130520"/>
                <a:gd name="connsiteX6" fmla="*/ 42448 w 171610"/>
                <a:gd name="connsiteY6" fmla="*/ 57537 h 1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0" h="130520">
                  <a:moveTo>
                    <a:pt x="-242" y="65589"/>
                  </a:moveTo>
                  <a:cubicBezTo>
                    <a:pt x="-242" y="65589"/>
                    <a:pt x="15013" y="131749"/>
                    <a:pt x="89144" y="130333"/>
                  </a:cubicBezTo>
                  <a:cubicBezTo>
                    <a:pt x="164610" y="128957"/>
                    <a:pt x="171369" y="65347"/>
                    <a:pt x="171369" y="65347"/>
                  </a:cubicBezTo>
                  <a:lnTo>
                    <a:pt x="122042" y="54785"/>
                  </a:lnTo>
                  <a:lnTo>
                    <a:pt x="117995" y="-166"/>
                  </a:lnTo>
                  <a:lnTo>
                    <a:pt x="43823" y="5337"/>
                  </a:lnTo>
                  <a:lnTo>
                    <a:pt x="42448" y="57537"/>
                  </a:lnTo>
                  <a:close/>
                </a:path>
              </a:pathLst>
            </a:custGeom>
            <a:gradFill>
              <a:gsLst>
                <a:gs pos="0">
                  <a:srgbClr val="FEBBBA"/>
                </a:gs>
                <a:gs pos="50000">
                  <a:srgbClr val="FEA6A4"/>
                </a:gs>
                <a:gs pos="100000">
                  <a:srgbClr val="FF928E"/>
                </a:gs>
              </a:gsLst>
              <a:lin ang="1616024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5" name="任意多边形: 形状 304"/>
            <p:cNvSpPr/>
            <p:nvPr/>
          </p:nvSpPr>
          <p:spPr>
            <a:xfrm>
              <a:off x="7179069" y="6909948"/>
              <a:ext cx="154094" cy="208401"/>
            </a:xfrm>
            <a:custGeom>
              <a:avLst/>
              <a:gdLst>
                <a:gd name="connsiteX0" fmla="*/ 33230 w 154094"/>
                <a:gd name="connsiteY0" fmla="*/ -166 h 208401"/>
                <a:gd name="connsiteX1" fmla="*/ 49092 w 154094"/>
                <a:gd name="connsiteY1" fmla="*/ 204424 h 208401"/>
                <a:gd name="connsiteX2" fmla="*/ 151508 w 154094"/>
                <a:gd name="connsiteY2" fmla="*/ 57820 h 208401"/>
                <a:gd name="connsiteX3" fmla="*/ 117396 w 154094"/>
                <a:gd name="connsiteY3" fmla="*/ 7078 h 208401"/>
              </a:gdLst>
              <a:ahLst/>
              <a:cxnLst>
                <a:cxn ang="0">
                  <a:pos x="connsiteX0" y="connsiteY0"/>
                </a:cxn>
                <a:cxn ang="0">
                  <a:pos x="connsiteX1" y="connsiteY1"/>
                </a:cxn>
                <a:cxn ang="0">
                  <a:pos x="connsiteX2" y="connsiteY2"/>
                </a:cxn>
                <a:cxn ang="0">
                  <a:pos x="connsiteX3" y="connsiteY3"/>
                </a:cxn>
              </a:cxnLst>
              <a:rect l="l" t="t" r="r" b="b"/>
              <a:pathLst>
                <a:path w="154094" h="208401">
                  <a:moveTo>
                    <a:pt x="33230" y="-166"/>
                  </a:moveTo>
                  <a:cubicBezTo>
                    <a:pt x="33230" y="-166"/>
                    <a:pt x="-51746" y="164485"/>
                    <a:pt x="49092" y="204424"/>
                  </a:cubicBezTo>
                  <a:cubicBezTo>
                    <a:pt x="120188" y="232749"/>
                    <a:pt x="164820" y="95169"/>
                    <a:pt x="151508" y="57820"/>
                  </a:cubicBezTo>
                  <a:cubicBezTo>
                    <a:pt x="130952" y="239"/>
                    <a:pt x="117396" y="7078"/>
                    <a:pt x="117396" y="7078"/>
                  </a:cubicBezTo>
                  <a:close/>
                </a:path>
              </a:pathLst>
            </a:custGeom>
            <a:gradFill>
              <a:gsLst>
                <a:gs pos="0">
                  <a:srgbClr val="FEBBBA"/>
                </a:gs>
                <a:gs pos="50000">
                  <a:srgbClr val="FEA6A4"/>
                </a:gs>
                <a:gs pos="100000">
                  <a:srgbClr val="FF928E"/>
                </a:gs>
              </a:gsLst>
              <a:lin ang="168963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6" name="任意多边形: 形状 305"/>
            <p:cNvSpPr/>
            <p:nvPr/>
          </p:nvSpPr>
          <p:spPr>
            <a:xfrm>
              <a:off x="7138689" y="6841617"/>
              <a:ext cx="230701" cy="187068"/>
            </a:xfrm>
            <a:custGeom>
              <a:avLst/>
              <a:gdLst>
                <a:gd name="connsiteX0" fmla="*/ 212322 w 230701"/>
                <a:gd name="connsiteY0" fmla="*/ 53154 h 187068"/>
                <a:gd name="connsiteX1" fmla="*/ 155227 w 230701"/>
                <a:gd name="connsiteY1" fmla="*/ 134083 h 187068"/>
                <a:gd name="connsiteX2" fmla="*/ 57302 w 230701"/>
                <a:gd name="connsiteY2" fmla="*/ 130037 h 187068"/>
                <a:gd name="connsiteX3" fmla="*/ 23919 w 230701"/>
                <a:gd name="connsiteY3" fmla="*/ 178594 h 187068"/>
                <a:gd name="connsiteX4" fmla="*/ 16150 w 230701"/>
                <a:gd name="connsiteY4" fmla="*/ 56512 h 187068"/>
                <a:gd name="connsiteX5" fmla="*/ 78627 w 230701"/>
                <a:gd name="connsiteY5" fmla="*/ 8278 h 187068"/>
                <a:gd name="connsiteX6" fmla="*/ 169592 w 230701"/>
                <a:gd name="connsiteY6" fmla="*/ 4596 h 187068"/>
                <a:gd name="connsiteX7" fmla="*/ 212322 w 230701"/>
                <a:gd name="connsiteY7" fmla="*/ 53154 h 18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01" h="187068">
                  <a:moveTo>
                    <a:pt x="212322" y="53154"/>
                  </a:moveTo>
                  <a:cubicBezTo>
                    <a:pt x="254325" y="64727"/>
                    <a:pt x="218432" y="155813"/>
                    <a:pt x="155227" y="134083"/>
                  </a:cubicBezTo>
                  <a:cubicBezTo>
                    <a:pt x="92021" y="112353"/>
                    <a:pt x="67135" y="112880"/>
                    <a:pt x="57302" y="130037"/>
                  </a:cubicBezTo>
                  <a:cubicBezTo>
                    <a:pt x="47470" y="147194"/>
                    <a:pt x="45163" y="209064"/>
                    <a:pt x="23919" y="178594"/>
                  </a:cubicBezTo>
                  <a:cubicBezTo>
                    <a:pt x="490" y="145211"/>
                    <a:pt x="-12499" y="78121"/>
                    <a:pt x="16150" y="56512"/>
                  </a:cubicBezTo>
                  <a:cubicBezTo>
                    <a:pt x="41845" y="37211"/>
                    <a:pt x="47834" y="7226"/>
                    <a:pt x="78627" y="8278"/>
                  </a:cubicBezTo>
                  <a:cubicBezTo>
                    <a:pt x="119537" y="9654"/>
                    <a:pt x="151140" y="-8474"/>
                    <a:pt x="169592" y="4596"/>
                  </a:cubicBezTo>
                  <a:cubicBezTo>
                    <a:pt x="190796" y="19932"/>
                    <a:pt x="181448" y="44656"/>
                    <a:pt x="212322" y="53154"/>
                  </a:cubicBezTo>
                  <a:close/>
                </a:path>
              </a:pathLst>
            </a:custGeom>
            <a:gradFill>
              <a:gsLst>
                <a:gs pos="0">
                  <a:schemeClr val="accent4">
                    <a:lumMod val="90000"/>
                    <a:lumOff val="10000"/>
                  </a:schemeClr>
                </a:gs>
                <a:gs pos="70000">
                  <a:schemeClr val="accent4"/>
                </a:gs>
              </a:gsLst>
              <a:lin ang="750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7" name="任意多边形: 形状 306"/>
            <p:cNvSpPr/>
            <p:nvPr/>
          </p:nvSpPr>
          <p:spPr>
            <a:xfrm>
              <a:off x="7170778" y="6978762"/>
              <a:ext cx="23883" cy="53580"/>
            </a:xfrm>
            <a:custGeom>
              <a:avLst/>
              <a:gdLst>
                <a:gd name="connsiteX0" fmla="*/ 21288 w 23883"/>
                <a:gd name="connsiteY0" fmla="*/ 7418 h 53580"/>
                <a:gd name="connsiteX1" fmla="*/ 287 w 23883"/>
                <a:gd name="connsiteY1" fmla="*/ 11464 h 53580"/>
                <a:gd name="connsiteX2" fmla="*/ 17605 w 23883"/>
                <a:gd name="connsiteY2" fmla="*/ 48651 h 53580"/>
                <a:gd name="connsiteX3" fmla="*/ 21288 w 23883"/>
                <a:gd name="connsiteY3" fmla="*/ 7418 h 53580"/>
              </a:gdLst>
              <a:ahLst/>
              <a:cxnLst>
                <a:cxn ang="0">
                  <a:pos x="connsiteX0" y="connsiteY0"/>
                </a:cxn>
                <a:cxn ang="0">
                  <a:pos x="connsiteX1" y="connsiteY1"/>
                </a:cxn>
                <a:cxn ang="0">
                  <a:pos x="connsiteX2" y="connsiteY2"/>
                </a:cxn>
                <a:cxn ang="0">
                  <a:pos x="connsiteX3" y="connsiteY3"/>
                </a:cxn>
              </a:cxnLst>
              <a:rect l="l" t="t" r="r" b="b"/>
              <a:pathLst>
                <a:path w="23883" h="53580">
                  <a:moveTo>
                    <a:pt x="21288" y="7418"/>
                  </a:moveTo>
                  <a:cubicBezTo>
                    <a:pt x="21288" y="7418"/>
                    <a:pt x="3160" y="-12086"/>
                    <a:pt x="287" y="11464"/>
                  </a:cubicBezTo>
                  <a:cubicBezTo>
                    <a:pt x="-2587" y="35015"/>
                    <a:pt x="6680" y="65241"/>
                    <a:pt x="17605" y="48651"/>
                  </a:cubicBezTo>
                  <a:cubicBezTo>
                    <a:pt x="28531" y="32061"/>
                    <a:pt x="21288" y="7418"/>
                    <a:pt x="21288" y="7418"/>
                  </a:cubicBezTo>
                  <a:close/>
                </a:path>
              </a:pathLst>
            </a:custGeom>
            <a:gradFill>
              <a:gsLst>
                <a:gs pos="0">
                  <a:srgbClr val="FEBBBA"/>
                </a:gs>
                <a:gs pos="50000">
                  <a:srgbClr val="FEA6A4"/>
                </a:gs>
                <a:gs pos="100000">
                  <a:srgbClr val="FF928E"/>
                </a:gs>
              </a:gsLst>
              <a:lin ang="158830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8" name="任意多边形: 形状 307"/>
            <p:cNvSpPr/>
            <p:nvPr/>
          </p:nvSpPr>
          <p:spPr>
            <a:xfrm>
              <a:off x="7223067" y="7410393"/>
              <a:ext cx="41754" cy="44083"/>
            </a:xfrm>
            <a:custGeom>
              <a:avLst/>
              <a:gdLst>
                <a:gd name="connsiteX0" fmla="*/ 41228 w 41754"/>
                <a:gd name="connsiteY0" fmla="*/ 19401 h 44083"/>
                <a:gd name="connsiteX1" fmla="*/ 24760 w 41754"/>
                <a:gd name="connsiteY1" fmla="*/ 43680 h 44083"/>
                <a:gd name="connsiteX2" fmla="*/ 76 w 41754"/>
                <a:gd name="connsiteY2" fmla="*/ 25390 h 44083"/>
                <a:gd name="connsiteX3" fmla="*/ 15615 w 41754"/>
                <a:gd name="connsiteY3" fmla="*/ -22 h 44083"/>
                <a:gd name="connsiteX4" fmla="*/ 41228 w 41754"/>
                <a:gd name="connsiteY4" fmla="*/ 19401 h 4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 h="44083">
                  <a:moveTo>
                    <a:pt x="41228" y="19401"/>
                  </a:moveTo>
                  <a:cubicBezTo>
                    <a:pt x="42969" y="31298"/>
                    <a:pt x="36615" y="42061"/>
                    <a:pt x="24760" y="43680"/>
                  </a:cubicBezTo>
                  <a:cubicBezTo>
                    <a:pt x="12903" y="45440"/>
                    <a:pt x="1856" y="37254"/>
                    <a:pt x="76" y="25390"/>
                  </a:cubicBezTo>
                  <a:cubicBezTo>
                    <a:pt x="-1664" y="13493"/>
                    <a:pt x="3758" y="1718"/>
                    <a:pt x="15615" y="-22"/>
                  </a:cubicBezTo>
                  <a:cubicBezTo>
                    <a:pt x="27956" y="-1390"/>
                    <a:pt x="39205" y="7144"/>
                    <a:pt x="41228" y="1940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09" name="任意多边形: 形状 308"/>
            <p:cNvSpPr/>
            <p:nvPr/>
          </p:nvSpPr>
          <p:spPr>
            <a:xfrm>
              <a:off x="6493176" y="5484456"/>
              <a:ext cx="771013" cy="417928"/>
            </a:xfrm>
            <a:custGeom>
              <a:avLst/>
              <a:gdLst>
                <a:gd name="connsiteX0" fmla="*/ 2939 w 771013"/>
                <a:gd name="connsiteY0" fmla="*/ 29337 h 417928"/>
                <a:gd name="connsiteX1" fmla="*/ 354981 w 771013"/>
                <a:gd name="connsiteY1" fmla="*/ 16226 h 417928"/>
                <a:gd name="connsiteX2" fmla="*/ 535858 w 771013"/>
                <a:gd name="connsiteY2" fmla="*/ 62113 h 417928"/>
                <a:gd name="connsiteX3" fmla="*/ 748783 w 771013"/>
                <a:gd name="connsiteY3" fmla="*/ 56488 h 417928"/>
                <a:gd name="connsiteX4" fmla="*/ 770634 w 771013"/>
                <a:gd name="connsiteY4" fmla="*/ 389998 h 417928"/>
                <a:gd name="connsiteX5" fmla="*/ 452379 w 771013"/>
                <a:gd name="connsiteY5" fmla="*/ 409704 h 417928"/>
                <a:gd name="connsiteX6" fmla="*/ 118465 w 771013"/>
                <a:gd name="connsiteY6" fmla="*/ 350667 h 417928"/>
                <a:gd name="connsiteX7" fmla="*/ 3707 w 771013"/>
                <a:gd name="connsiteY7" fmla="*/ 399872 h 417928"/>
                <a:gd name="connsiteX8" fmla="*/ 2939 w 771013"/>
                <a:gd name="connsiteY8" fmla="*/ 29337 h 4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13" h="417928">
                  <a:moveTo>
                    <a:pt x="2939" y="29337"/>
                  </a:moveTo>
                  <a:cubicBezTo>
                    <a:pt x="147842" y="-13596"/>
                    <a:pt x="286191" y="-2023"/>
                    <a:pt x="354981" y="16226"/>
                  </a:cubicBezTo>
                  <a:cubicBezTo>
                    <a:pt x="436558" y="37794"/>
                    <a:pt x="463628" y="53980"/>
                    <a:pt x="535858" y="62113"/>
                  </a:cubicBezTo>
                  <a:cubicBezTo>
                    <a:pt x="600035" y="69356"/>
                    <a:pt x="770553" y="17602"/>
                    <a:pt x="748783" y="56488"/>
                  </a:cubicBezTo>
                  <a:cubicBezTo>
                    <a:pt x="720458" y="107433"/>
                    <a:pt x="728105" y="306843"/>
                    <a:pt x="770634" y="389998"/>
                  </a:cubicBezTo>
                  <a:cubicBezTo>
                    <a:pt x="776785" y="402138"/>
                    <a:pt x="574785" y="432041"/>
                    <a:pt x="452379" y="409704"/>
                  </a:cubicBezTo>
                  <a:cubicBezTo>
                    <a:pt x="283642" y="378870"/>
                    <a:pt x="229298" y="327157"/>
                    <a:pt x="118465" y="350667"/>
                  </a:cubicBezTo>
                  <a:cubicBezTo>
                    <a:pt x="77434" y="359585"/>
                    <a:pt x="38467" y="376289"/>
                    <a:pt x="3707" y="399872"/>
                  </a:cubicBezTo>
                  <a:cubicBezTo>
                    <a:pt x="15078" y="276899"/>
                    <a:pt x="-8392" y="152309"/>
                    <a:pt x="2939" y="2933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0" name="任意多边形: 形状 309"/>
            <p:cNvSpPr/>
            <p:nvPr/>
          </p:nvSpPr>
          <p:spPr>
            <a:xfrm>
              <a:off x="6492108" y="5468314"/>
              <a:ext cx="12139" cy="1699515"/>
            </a:xfrm>
            <a:custGeom>
              <a:avLst/>
              <a:gdLst>
                <a:gd name="connsiteX0" fmla="*/ 5828 w 12139"/>
                <a:gd name="connsiteY0" fmla="*/ 1699350 h 1699515"/>
                <a:gd name="connsiteX1" fmla="*/ -242 w 12139"/>
                <a:gd name="connsiteY1" fmla="*/ 1693280 h 1699515"/>
                <a:gd name="connsiteX2" fmla="*/ -242 w 12139"/>
                <a:gd name="connsiteY2" fmla="*/ 5904 h 1699515"/>
                <a:gd name="connsiteX3" fmla="*/ 5828 w 12139"/>
                <a:gd name="connsiteY3" fmla="*/ -166 h 1699515"/>
                <a:gd name="connsiteX4" fmla="*/ 11897 w 12139"/>
                <a:gd name="connsiteY4" fmla="*/ 5904 h 1699515"/>
                <a:gd name="connsiteX5" fmla="*/ 11897 w 12139"/>
                <a:gd name="connsiteY5" fmla="*/ 1693280 h 1699515"/>
                <a:gd name="connsiteX6" fmla="*/ 5828 w 12139"/>
                <a:gd name="connsiteY6" fmla="*/ 1699350 h 16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9" h="1699515">
                  <a:moveTo>
                    <a:pt x="5828" y="1699350"/>
                  </a:moveTo>
                  <a:cubicBezTo>
                    <a:pt x="2469" y="1699350"/>
                    <a:pt x="-242" y="1696631"/>
                    <a:pt x="-242" y="1693280"/>
                  </a:cubicBezTo>
                  <a:lnTo>
                    <a:pt x="-242" y="5904"/>
                  </a:lnTo>
                  <a:cubicBezTo>
                    <a:pt x="-242" y="2553"/>
                    <a:pt x="2469" y="-166"/>
                    <a:pt x="5828" y="-166"/>
                  </a:cubicBezTo>
                  <a:cubicBezTo>
                    <a:pt x="9186" y="-166"/>
                    <a:pt x="11897" y="2553"/>
                    <a:pt x="11897" y="5904"/>
                  </a:cubicBezTo>
                  <a:lnTo>
                    <a:pt x="11897" y="1693280"/>
                  </a:lnTo>
                  <a:cubicBezTo>
                    <a:pt x="11897" y="1696631"/>
                    <a:pt x="9186" y="1699350"/>
                    <a:pt x="5828" y="1699350"/>
                  </a:cubicBezTo>
                  <a:close/>
                </a:path>
              </a:pathLst>
            </a:custGeom>
            <a:solidFill>
              <a:srgbClr val="26264F"/>
            </a:solidFill>
            <a:ln w="4046" cap="flat">
              <a:noFill/>
              <a:prstDash val="solid"/>
              <a:miter/>
            </a:ln>
          </p:spPr>
          <p:txBody>
            <a:bodyPr rtlCol="0" anchor="ctr"/>
            <a:lstStyle/>
            <a:p>
              <a:endParaRPr lang="zh-CN" altLang="en-US">
                <a:cs typeface="思源黑体 CN Normal" panose="020B0400000000000000" charset="-122"/>
              </a:endParaRPr>
            </a:p>
          </p:txBody>
        </p:sp>
        <p:sp>
          <p:nvSpPr>
            <p:cNvPr id="311" name="任意多边形: 形状 310"/>
            <p:cNvSpPr/>
            <p:nvPr/>
          </p:nvSpPr>
          <p:spPr>
            <a:xfrm>
              <a:off x="5772639" y="7086455"/>
              <a:ext cx="116301" cy="86161"/>
            </a:xfrm>
            <a:custGeom>
              <a:avLst/>
              <a:gdLst>
                <a:gd name="connsiteX0" fmla="*/ -234 w 116301"/>
                <a:gd name="connsiteY0" fmla="*/ 81897 h 86161"/>
                <a:gd name="connsiteX1" fmla="*/ 49 w 116301"/>
                <a:gd name="connsiteY1" fmla="*/ 79226 h 86161"/>
                <a:gd name="connsiteX2" fmla="*/ 67422 w 116301"/>
                <a:gd name="connsiteY2" fmla="*/ -166 h 86161"/>
                <a:gd name="connsiteX3" fmla="*/ 93441 w 116301"/>
                <a:gd name="connsiteY3" fmla="*/ 1858 h 86161"/>
                <a:gd name="connsiteX4" fmla="*/ 115697 w 116301"/>
                <a:gd name="connsiteY4" fmla="*/ 83353 h 86161"/>
                <a:gd name="connsiteX5" fmla="*/ 115413 w 116301"/>
                <a:gd name="connsiteY5" fmla="*/ 84406 h 86161"/>
                <a:gd name="connsiteX6" fmla="*/ -234 w 116301"/>
                <a:gd name="connsiteY6" fmla="*/ 81897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1" h="86161">
                  <a:moveTo>
                    <a:pt x="-234" y="81897"/>
                  </a:moveTo>
                  <a:cubicBezTo>
                    <a:pt x="-275" y="80998"/>
                    <a:pt x="-153" y="80100"/>
                    <a:pt x="49" y="79226"/>
                  </a:cubicBezTo>
                  <a:cubicBezTo>
                    <a:pt x="13281" y="26622"/>
                    <a:pt x="67422" y="-166"/>
                    <a:pt x="67422" y="-166"/>
                  </a:cubicBezTo>
                  <a:lnTo>
                    <a:pt x="93441" y="1858"/>
                  </a:lnTo>
                  <a:cubicBezTo>
                    <a:pt x="108454" y="48109"/>
                    <a:pt x="118084" y="70647"/>
                    <a:pt x="115697" y="83353"/>
                  </a:cubicBezTo>
                  <a:cubicBezTo>
                    <a:pt x="115697" y="83718"/>
                    <a:pt x="115697" y="84041"/>
                    <a:pt x="115413" y="84406"/>
                  </a:cubicBezTo>
                  <a:cubicBezTo>
                    <a:pt x="76850" y="87169"/>
                    <a:pt x="38166" y="86327"/>
                    <a:pt x="-234" y="8189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2" name="任意多边形: 形状 311"/>
            <p:cNvSpPr/>
            <p:nvPr/>
          </p:nvSpPr>
          <p:spPr>
            <a:xfrm>
              <a:off x="5773131" y="7168477"/>
              <a:ext cx="115487" cy="13937"/>
            </a:xfrm>
            <a:custGeom>
              <a:avLst/>
              <a:gdLst>
                <a:gd name="connsiteX0" fmla="*/ 115245 w 115487"/>
                <a:gd name="connsiteY0" fmla="*/ 2343 h 13937"/>
                <a:gd name="connsiteX1" fmla="*/ 107152 w 115487"/>
                <a:gd name="connsiteY1" fmla="*/ 10679 h 13937"/>
                <a:gd name="connsiteX2" fmla="*/ 7609 w 115487"/>
                <a:gd name="connsiteY2" fmla="*/ 9263 h 13937"/>
                <a:gd name="connsiteX3" fmla="*/ -241 w 115487"/>
                <a:gd name="connsiteY3" fmla="*/ -166 h 13937"/>
                <a:gd name="connsiteX4" fmla="*/ 115245 w 115487"/>
                <a:gd name="connsiteY4" fmla="*/ 2343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7" h="13937">
                  <a:moveTo>
                    <a:pt x="115245" y="2343"/>
                  </a:moveTo>
                  <a:cubicBezTo>
                    <a:pt x="114274" y="6393"/>
                    <a:pt x="111159" y="9590"/>
                    <a:pt x="107152" y="10679"/>
                  </a:cubicBezTo>
                  <a:cubicBezTo>
                    <a:pt x="76561" y="17113"/>
                    <a:pt x="28003" y="11933"/>
                    <a:pt x="7609" y="9263"/>
                  </a:cubicBezTo>
                  <a:cubicBezTo>
                    <a:pt x="3037" y="8486"/>
                    <a:pt x="-322" y="4484"/>
                    <a:pt x="-241" y="-166"/>
                  </a:cubicBezTo>
                  <a:cubicBezTo>
                    <a:pt x="38079" y="4257"/>
                    <a:pt x="76764" y="5095"/>
                    <a:pt x="115245" y="234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3" name="任意多边形: 形状 312"/>
            <p:cNvSpPr/>
            <p:nvPr/>
          </p:nvSpPr>
          <p:spPr>
            <a:xfrm>
              <a:off x="5818857" y="7045910"/>
              <a:ext cx="45888" cy="62666"/>
            </a:xfrm>
            <a:custGeom>
              <a:avLst/>
              <a:gdLst>
                <a:gd name="connsiteX0" fmla="*/ -242 w 45888"/>
                <a:gd name="connsiteY0" fmla="*/ -166 h 62666"/>
                <a:gd name="connsiteX1" fmla="*/ 11169 w 45888"/>
                <a:gd name="connsiteY1" fmla="*/ 54745 h 62666"/>
                <a:gd name="connsiteX2" fmla="*/ 18817 w 45888"/>
                <a:gd name="connsiteY2" fmla="*/ 62109 h 62666"/>
                <a:gd name="connsiteX3" fmla="*/ 36500 w 45888"/>
                <a:gd name="connsiteY3" fmla="*/ 61826 h 62666"/>
                <a:gd name="connsiteX4" fmla="*/ 45443 w 45888"/>
                <a:gd name="connsiteY4" fmla="*/ 48554 h 62666"/>
                <a:gd name="connsiteX5" fmla="*/ 37350 w 45888"/>
                <a:gd name="connsiteY5" fmla="*/ -4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88" h="62666">
                  <a:moveTo>
                    <a:pt x="-242" y="-166"/>
                  </a:moveTo>
                  <a:lnTo>
                    <a:pt x="11169" y="54745"/>
                  </a:lnTo>
                  <a:cubicBezTo>
                    <a:pt x="11817" y="58609"/>
                    <a:pt x="14932" y="61595"/>
                    <a:pt x="18817" y="62109"/>
                  </a:cubicBezTo>
                  <a:cubicBezTo>
                    <a:pt x="24684" y="62712"/>
                    <a:pt x="30632" y="62619"/>
                    <a:pt x="36500" y="61826"/>
                  </a:cubicBezTo>
                  <a:cubicBezTo>
                    <a:pt x="42610" y="60624"/>
                    <a:pt x="46616" y="54688"/>
                    <a:pt x="45443" y="48554"/>
                  </a:cubicBezTo>
                  <a:lnTo>
                    <a:pt x="37350" y="-4"/>
                  </a:lnTo>
                  <a:close/>
                </a:path>
              </a:pathLst>
            </a:custGeom>
            <a:gradFill>
              <a:gsLst>
                <a:gs pos="0">
                  <a:srgbClr val="FEBBBA"/>
                </a:gs>
                <a:gs pos="50000">
                  <a:srgbClr val="FEA6A4"/>
                </a:gs>
                <a:gs pos="100000">
                  <a:srgbClr val="FF928E"/>
                </a:gs>
              </a:gsLst>
              <a:lin ang="57923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4" name="任意多边形: 形状 313"/>
            <p:cNvSpPr/>
            <p:nvPr/>
          </p:nvSpPr>
          <p:spPr>
            <a:xfrm>
              <a:off x="6059741" y="7163460"/>
              <a:ext cx="164319" cy="14081"/>
            </a:xfrm>
            <a:custGeom>
              <a:avLst/>
              <a:gdLst>
                <a:gd name="connsiteX0" fmla="*/ 49410 w 164319"/>
                <a:gd name="connsiteY0" fmla="*/ 6916 h 14081"/>
                <a:gd name="connsiteX1" fmla="*/ -240 w 164319"/>
                <a:gd name="connsiteY1" fmla="*/ -166 h 14081"/>
                <a:gd name="connsiteX2" fmla="*/ -240 w 164319"/>
                <a:gd name="connsiteY2" fmla="*/ 8332 h 14081"/>
                <a:gd name="connsiteX3" fmla="*/ 4980 w 164319"/>
                <a:gd name="connsiteY3" fmla="*/ 13916 h 14081"/>
                <a:gd name="connsiteX4" fmla="*/ 157694 w 164319"/>
                <a:gd name="connsiteY4" fmla="*/ 12945 h 14081"/>
                <a:gd name="connsiteX5" fmla="*/ 164046 w 164319"/>
                <a:gd name="connsiteY5" fmla="*/ 5362 h 14081"/>
                <a:gd name="connsiteX6" fmla="*/ 163318 w 164319"/>
                <a:gd name="connsiteY6" fmla="*/ 2788 h 14081"/>
                <a:gd name="connsiteX7" fmla="*/ 49410 w 164319"/>
                <a:gd name="connsiteY7" fmla="*/ 6916 h 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19" h="14081">
                  <a:moveTo>
                    <a:pt x="49410" y="6916"/>
                  </a:moveTo>
                  <a:cubicBezTo>
                    <a:pt x="21611" y="6147"/>
                    <a:pt x="7205" y="2869"/>
                    <a:pt x="-240" y="-166"/>
                  </a:cubicBezTo>
                  <a:cubicBezTo>
                    <a:pt x="-240" y="2586"/>
                    <a:pt x="-240" y="5418"/>
                    <a:pt x="-240" y="8332"/>
                  </a:cubicBezTo>
                  <a:cubicBezTo>
                    <a:pt x="-321" y="11302"/>
                    <a:pt x="2026" y="13786"/>
                    <a:pt x="4980" y="13916"/>
                  </a:cubicBezTo>
                  <a:lnTo>
                    <a:pt x="157694" y="12945"/>
                  </a:lnTo>
                  <a:cubicBezTo>
                    <a:pt x="161537" y="12609"/>
                    <a:pt x="164411" y="9214"/>
                    <a:pt x="164046" y="5362"/>
                  </a:cubicBezTo>
                  <a:cubicBezTo>
                    <a:pt x="163966" y="4463"/>
                    <a:pt x="163723" y="3589"/>
                    <a:pt x="163318" y="2788"/>
                  </a:cubicBezTo>
                  <a:cubicBezTo>
                    <a:pt x="143247" y="4447"/>
                    <a:pt x="92262" y="8129"/>
                    <a:pt x="49410" y="691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5" name="任意多边形: 形状 314"/>
            <p:cNvSpPr/>
            <p:nvPr/>
          </p:nvSpPr>
          <p:spPr>
            <a:xfrm>
              <a:off x="6060148" y="7091392"/>
              <a:ext cx="163477" cy="79264"/>
            </a:xfrm>
            <a:custGeom>
              <a:avLst/>
              <a:gdLst>
                <a:gd name="connsiteX0" fmla="*/ 163235 w 163477"/>
                <a:gd name="connsiteY0" fmla="*/ 74856 h 79264"/>
                <a:gd name="connsiteX1" fmla="*/ 162628 w 163477"/>
                <a:gd name="connsiteY1" fmla="*/ 73682 h 79264"/>
                <a:gd name="connsiteX2" fmla="*/ 46899 w 163477"/>
                <a:gd name="connsiteY2" fmla="*/ 846 h 79264"/>
                <a:gd name="connsiteX3" fmla="*/ 14528 w 163477"/>
                <a:gd name="connsiteY3" fmla="*/ -166 h 79264"/>
                <a:gd name="connsiteX4" fmla="*/ -242 w 163477"/>
                <a:gd name="connsiteY4" fmla="*/ 71700 h 79264"/>
                <a:gd name="connsiteX5" fmla="*/ 49408 w 163477"/>
                <a:gd name="connsiteY5" fmla="*/ 78781 h 79264"/>
                <a:gd name="connsiteX6" fmla="*/ 163235 w 163477"/>
                <a:gd name="connsiteY6" fmla="*/ 74856 h 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77" h="79264">
                  <a:moveTo>
                    <a:pt x="163235" y="74856"/>
                  </a:moveTo>
                  <a:cubicBezTo>
                    <a:pt x="163073" y="74451"/>
                    <a:pt x="162871" y="74058"/>
                    <a:pt x="162628" y="73682"/>
                  </a:cubicBezTo>
                  <a:cubicBezTo>
                    <a:pt x="149113" y="54866"/>
                    <a:pt x="114759" y="17315"/>
                    <a:pt x="46899" y="846"/>
                  </a:cubicBezTo>
                  <a:lnTo>
                    <a:pt x="14528" y="-166"/>
                  </a:lnTo>
                  <a:cubicBezTo>
                    <a:pt x="14528" y="-166"/>
                    <a:pt x="41" y="25003"/>
                    <a:pt x="-242" y="71700"/>
                  </a:cubicBezTo>
                  <a:cubicBezTo>
                    <a:pt x="7204" y="74734"/>
                    <a:pt x="21568" y="78012"/>
                    <a:pt x="49408" y="78781"/>
                  </a:cubicBezTo>
                  <a:cubicBezTo>
                    <a:pt x="92179" y="80197"/>
                    <a:pt x="143205" y="76515"/>
                    <a:pt x="163235" y="74856"/>
                  </a:cubicBezTo>
                  <a:close/>
                </a:path>
              </a:pathLst>
            </a:custGeom>
            <a:gradFill>
              <a:gsLst>
                <a:gs pos="0">
                  <a:schemeClr val="accent4">
                    <a:lumMod val="90000"/>
                    <a:lumOff val="10000"/>
                  </a:schemeClr>
                </a:gs>
                <a:gs pos="70000">
                  <a:schemeClr val="accent4"/>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6" name="任意多边形: 形状 315"/>
            <p:cNvSpPr/>
            <p:nvPr/>
          </p:nvSpPr>
          <p:spPr>
            <a:xfrm>
              <a:off x="6068686" y="7034337"/>
              <a:ext cx="42046" cy="68562"/>
            </a:xfrm>
            <a:custGeom>
              <a:avLst/>
              <a:gdLst>
                <a:gd name="connsiteX0" fmla="*/ -242 w 42046"/>
                <a:gd name="connsiteY0" fmla="*/ 7725 h 68562"/>
                <a:gd name="connsiteX1" fmla="*/ 6314 w 42046"/>
                <a:gd name="connsiteY1" fmla="*/ 61341 h 68562"/>
                <a:gd name="connsiteX2" fmla="*/ 12140 w 42046"/>
                <a:gd name="connsiteY2" fmla="*/ 67694 h 68562"/>
                <a:gd name="connsiteX3" fmla="*/ 34477 w 42046"/>
                <a:gd name="connsiteY3" fmla="*/ 67370 h 68562"/>
                <a:gd name="connsiteX4" fmla="*/ 41801 w 42046"/>
                <a:gd name="connsiteY4" fmla="*/ 57699 h 68562"/>
                <a:gd name="connsiteX5" fmla="*/ 41801 w 42046"/>
                <a:gd name="connsiteY5" fmla="*/ -166 h 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6" h="68562">
                  <a:moveTo>
                    <a:pt x="-242" y="7725"/>
                  </a:moveTo>
                  <a:cubicBezTo>
                    <a:pt x="122" y="10153"/>
                    <a:pt x="4573" y="47057"/>
                    <a:pt x="6314" y="61341"/>
                  </a:cubicBezTo>
                  <a:cubicBezTo>
                    <a:pt x="6597" y="64533"/>
                    <a:pt x="8984" y="67139"/>
                    <a:pt x="12140" y="67694"/>
                  </a:cubicBezTo>
                  <a:cubicBezTo>
                    <a:pt x="19545" y="68729"/>
                    <a:pt x="27071" y="68620"/>
                    <a:pt x="34477" y="67370"/>
                  </a:cubicBezTo>
                  <a:cubicBezTo>
                    <a:pt x="38887" y="66269"/>
                    <a:pt x="41922" y="62243"/>
                    <a:pt x="41801" y="57699"/>
                  </a:cubicBezTo>
                  <a:lnTo>
                    <a:pt x="41801" y="-166"/>
                  </a:lnTo>
                  <a:close/>
                </a:path>
              </a:pathLst>
            </a:custGeom>
            <a:gradFill>
              <a:gsLst>
                <a:gs pos="0">
                  <a:srgbClr val="FEBBBA"/>
                </a:gs>
                <a:gs pos="50000">
                  <a:srgbClr val="FEA6A4"/>
                </a:gs>
                <a:gs pos="100000">
                  <a:srgbClr val="FF928E"/>
                </a:gs>
              </a:gsLst>
              <a:lin ang="579168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7" name="任意多边形: 形状 316"/>
            <p:cNvSpPr/>
            <p:nvPr/>
          </p:nvSpPr>
          <p:spPr>
            <a:xfrm>
              <a:off x="5808695" y="6325275"/>
              <a:ext cx="309843" cy="752642"/>
            </a:xfrm>
            <a:custGeom>
              <a:avLst/>
              <a:gdLst>
                <a:gd name="connsiteX0" fmla="*/ 31690 w 309843"/>
                <a:gd name="connsiteY0" fmla="*/ -166 h 752642"/>
                <a:gd name="connsiteX1" fmla="*/ 8504 w 309843"/>
                <a:gd name="connsiteY1" fmla="*/ 752477 h 752642"/>
                <a:gd name="connsiteX2" fmla="*/ 60622 w 309843"/>
                <a:gd name="connsiteY2" fmla="*/ 746691 h 752642"/>
                <a:gd name="connsiteX3" fmla="*/ 132285 w 309843"/>
                <a:gd name="connsiteY3" fmla="*/ 164202 h 752642"/>
                <a:gd name="connsiteX4" fmla="*/ 137060 w 309843"/>
                <a:gd name="connsiteY4" fmla="*/ 160354 h 752642"/>
                <a:gd name="connsiteX5" fmla="*/ 140864 w 309843"/>
                <a:gd name="connsiteY5" fmla="*/ 163959 h 752642"/>
                <a:gd name="connsiteX6" fmla="*/ 257483 w 309843"/>
                <a:gd name="connsiteY6" fmla="*/ 740904 h 752642"/>
                <a:gd name="connsiteX7" fmla="*/ 309601 w 309843"/>
                <a:gd name="connsiteY7" fmla="*/ 740904 h 752642"/>
                <a:gd name="connsiteX8" fmla="*/ 228672 w 309843"/>
                <a:gd name="connsiteY8" fmla="*/ 11367 h 75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43" h="752642">
                  <a:moveTo>
                    <a:pt x="31690" y="-166"/>
                  </a:moveTo>
                  <a:cubicBezTo>
                    <a:pt x="31690" y="-166"/>
                    <a:pt x="-20429" y="463033"/>
                    <a:pt x="8504" y="752477"/>
                  </a:cubicBezTo>
                  <a:cubicBezTo>
                    <a:pt x="8504" y="752477"/>
                    <a:pt x="43263" y="752477"/>
                    <a:pt x="60622" y="746691"/>
                  </a:cubicBezTo>
                  <a:cubicBezTo>
                    <a:pt x="60622" y="746691"/>
                    <a:pt x="114764" y="293810"/>
                    <a:pt x="132285" y="164202"/>
                  </a:cubicBezTo>
                  <a:cubicBezTo>
                    <a:pt x="132528" y="161822"/>
                    <a:pt x="134673" y="160099"/>
                    <a:pt x="137060" y="160354"/>
                  </a:cubicBezTo>
                  <a:cubicBezTo>
                    <a:pt x="139002" y="160560"/>
                    <a:pt x="140540" y="162033"/>
                    <a:pt x="140864" y="163959"/>
                  </a:cubicBezTo>
                  <a:cubicBezTo>
                    <a:pt x="162512" y="272971"/>
                    <a:pt x="247367" y="700520"/>
                    <a:pt x="257483" y="740904"/>
                  </a:cubicBezTo>
                  <a:cubicBezTo>
                    <a:pt x="257483" y="740904"/>
                    <a:pt x="286415" y="752477"/>
                    <a:pt x="309601" y="740904"/>
                  </a:cubicBezTo>
                  <a:cubicBezTo>
                    <a:pt x="309601" y="740904"/>
                    <a:pt x="263270" y="121390"/>
                    <a:pt x="228672" y="11367"/>
                  </a:cubicBezTo>
                  <a:close/>
                </a:path>
              </a:pathLst>
            </a:custGeom>
            <a:gradFill>
              <a:gsLst>
                <a:gs pos="0">
                  <a:schemeClr val="accent4">
                    <a:lumMod val="90000"/>
                    <a:lumOff val="10000"/>
                  </a:schemeClr>
                </a:gs>
                <a:gs pos="70000">
                  <a:schemeClr val="accent4"/>
                </a:gs>
              </a:gsLst>
              <a:lin ang="579344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8" name="任意多边形: 形状 317"/>
            <p:cNvSpPr/>
            <p:nvPr/>
          </p:nvSpPr>
          <p:spPr>
            <a:xfrm>
              <a:off x="5735625" y="5776249"/>
              <a:ext cx="398206" cy="567954"/>
            </a:xfrm>
            <a:custGeom>
              <a:avLst/>
              <a:gdLst>
                <a:gd name="connsiteX0" fmla="*/ 523 w 398206"/>
                <a:gd name="connsiteY0" fmla="*/ 10195 h 567954"/>
                <a:gd name="connsiteX1" fmla="*/ 335570 w 398206"/>
                <a:gd name="connsiteY1" fmla="*/ 10680 h 567954"/>
                <a:gd name="connsiteX2" fmla="*/ 397319 w 398206"/>
                <a:gd name="connsiteY2" fmla="*/ 92702 h 567954"/>
                <a:gd name="connsiteX3" fmla="*/ 382671 w 398206"/>
                <a:gd name="connsiteY3" fmla="*/ 201269 h 567954"/>
                <a:gd name="connsiteX4" fmla="*/ 301742 w 398206"/>
                <a:gd name="connsiteY4" fmla="*/ 560231 h 567954"/>
                <a:gd name="connsiteX5" fmla="*/ 104922 w 398206"/>
                <a:gd name="connsiteY5" fmla="*/ 548658 h 567954"/>
                <a:gd name="connsiteX6" fmla="*/ 23992 w 398206"/>
                <a:gd name="connsiteY6" fmla="*/ 189696 h 567954"/>
                <a:gd name="connsiteX7" fmla="*/ 523 w 398206"/>
                <a:gd name="connsiteY7" fmla="*/ 10195 h 5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206" h="567954">
                  <a:moveTo>
                    <a:pt x="523" y="10195"/>
                  </a:moveTo>
                  <a:cubicBezTo>
                    <a:pt x="523" y="10195"/>
                    <a:pt x="175694" y="-13437"/>
                    <a:pt x="335570" y="10680"/>
                  </a:cubicBezTo>
                  <a:cubicBezTo>
                    <a:pt x="375104" y="16564"/>
                    <a:pt x="402580" y="53083"/>
                    <a:pt x="397319" y="92702"/>
                  </a:cubicBezTo>
                  <a:lnTo>
                    <a:pt x="382671" y="201269"/>
                  </a:lnTo>
                  <a:cubicBezTo>
                    <a:pt x="382671" y="201269"/>
                    <a:pt x="336339" y="450248"/>
                    <a:pt x="301742" y="560231"/>
                  </a:cubicBezTo>
                  <a:cubicBezTo>
                    <a:pt x="301742" y="560231"/>
                    <a:pt x="168613" y="583377"/>
                    <a:pt x="104922" y="548658"/>
                  </a:cubicBezTo>
                  <a:cubicBezTo>
                    <a:pt x="104922" y="548658"/>
                    <a:pt x="52803" y="235987"/>
                    <a:pt x="23992" y="189696"/>
                  </a:cubicBezTo>
                  <a:cubicBezTo>
                    <a:pt x="23669" y="189696"/>
                    <a:pt x="-5264" y="68100"/>
                    <a:pt x="523" y="1019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19" name="任意多边形: 形状 318"/>
            <p:cNvSpPr/>
            <p:nvPr/>
          </p:nvSpPr>
          <p:spPr>
            <a:xfrm>
              <a:off x="5867334" y="5628392"/>
              <a:ext cx="104115" cy="160470"/>
            </a:xfrm>
            <a:custGeom>
              <a:avLst/>
              <a:gdLst>
                <a:gd name="connsiteX0" fmla="*/ 21649 w 104115"/>
                <a:gd name="connsiteY0" fmla="*/ -166 h 160470"/>
                <a:gd name="connsiteX1" fmla="*/ -242 w 104115"/>
                <a:gd name="connsiteY1" fmla="*/ 148056 h 160470"/>
                <a:gd name="connsiteX2" fmla="*/ 103873 w 104115"/>
                <a:gd name="connsiteY2" fmla="*/ 146883 h 160470"/>
                <a:gd name="connsiteX3" fmla="*/ 94607 w 104115"/>
                <a:gd name="connsiteY3" fmla="*/ 42241 h 160470"/>
              </a:gdLst>
              <a:ahLst/>
              <a:cxnLst>
                <a:cxn ang="0">
                  <a:pos x="connsiteX0" y="connsiteY0"/>
                </a:cxn>
                <a:cxn ang="0">
                  <a:pos x="connsiteX1" y="connsiteY1"/>
                </a:cxn>
                <a:cxn ang="0">
                  <a:pos x="connsiteX2" y="connsiteY2"/>
                </a:cxn>
                <a:cxn ang="0">
                  <a:pos x="connsiteX3" y="connsiteY3"/>
                </a:cxn>
              </a:cxnLst>
              <a:rect l="l" t="t" r="r" b="b"/>
              <a:pathLst>
                <a:path w="104115" h="160470">
                  <a:moveTo>
                    <a:pt x="21649" y="-166"/>
                  </a:moveTo>
                  <a:lnTo>
                    <a:pt x="-242" y="148056"/>
                  </a:lnTo>
                  <a:cubicBezTo>
                    <a:pt x="-242" y="148056"/>
                    <a:pt x="60981" y="176382"/>
                    <a:pt x="103873" y="146883"/>
                  </a:cubicBezTo>
                  <a:lnTo>
                    <a:pt x="94607" y="42241"/>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0" name="任意多边形: 形状 319"/>
            <p:cNvSpPr/>
            <p:nvPr/>
          </p:nvSpPr>
          <p:spPr>
            <a:xfrm>
              <a:off x="5878745" y="5522649"/>
              <a:ext cx="127399" cy="170678"/>
            </a:xfrm>
            <a:custGeom>
              <a:avLst/>
              <a:gdLst>
                <a:gd name="connsiteX0" fmla="*/ 104602 w 127399"/>
                <a:gd name="connsiteY0" fmla="*/ 9069 h 170678"/>
                <a:gd name="connsiteX1" fmla="*/ 126655 w 127399"/>
                <a:gd name="connsiteY1" fmla="*/ 131353 h 170678"/>
                <a:gd name="connsiteX2" fmla="*/ 100474 w 127399"/>
                <a:gd name="connsiteY2" fmla="*/ 168900 h 170678"/>
                <a:gd name="connsiteX3" fmla="*/ 96590 w 127399"/>
                <a:gd name="connsiteY3" fmla="*/ 169350 h 170678"/>
                <a:gd name="connsiteX4" fmla="*/ 78826 w 127399"/>
                <a:gd name="connsiteY4" fmla="*/ 170402 h 170678"/>
                <a:gd name="connsiteX5" fmla="*/ 12585 w 127399"/>
                <a:gd name="connsiteY5" fmla="*/ 116867 h 170678"/>
                <a:gd name="connsiteX6" fmla="*/ -242 w 127399"/>
                <a:gd name="connsiteY6" fmla="*/ 33024 h 170678"/>
                <a:gd name="connsiteX7" fmla="*/ 104602 w 127399"/>
                <a:gd name="connsiteY7" fmla="*/ 9069 h 1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9" h="170678">
                  <a:moveTo>
                    <a:pt x="104602" y="9069"/>
                  </a:moveTo>
                  <a:cubicBezTo>
                    <a:pt x="105289" y="10323"/>
                    <a:pt x="118521" y="85062"/>
                    <a:pt x="126655" y="131353"/>
                  </a:cubicBezTo>
                  <a:cubicBezTo>
                    <a:pt x="129771" y="148955"/>
                    <a:pt x="118076" y="165764"/>
                    <a:pt x="100474" y="168900"/>
                  </a:cubicBezTo>
                  <a:cubicBezTo>
                    <a:pt x="99179" y="169127"/>
                    <a:pt x="97885" y="169277"/>
                    <a:pt x="96590" y="169350"/>
                  </a:cubicBezTo>
                  <a:lnTo>
                    <a:pt x="78826" y="170402"/>
                  </a:lnTo>
                  <a:cubicBezTo>
                    <a:pt x="46252" y="172324"/>
                    <a:pt x="17522" y="149133"/>
                    <a:pt x="12585" y="116867"/>
                  </a:cubicBezTo>
                  <a:lnTo>
                    <a:pt x="-242" y="33024"/>
                  </a:lnTo>
                  <a:cubicBezTo>
                    <a:pt x="-242" y="33024"/>
                    <a:pt x="87849" y="-21320"/>
                    <a:pt x="104602" y="906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1" name="任意多边形: 形状 320"/>
            <p:cNvSpPr/>
            <p:nvPr/>
          </p:nvSpPr>
          <p:spPr>
            <a:xfrm>
              <a:off x="5847380" y="5471530"/>
              <a:ext cx="164590" cy="156983"/>
            </a:xfrm>
            <a:custGeom>
              <a:avLst/>
              <a:gdLst>
                <a:gd name="connsiteX0" fmla="*/ 11983 w 164590"/>
                <a:gd name="connsiteY0" fmla="*/ 84387 h 156983"/>
                <a:gd name="connsiteX1" fmla="*/ 13764 w 164590"/>
                <a:gd name="connsiteY1" fmla="*/ 47968 h 156983"/>
                <a:gd name="connsiteX2" fmla="*/ 55604 w 164590"/>
                <a:gd name="connsiteY2" fmla="*/ 41939 h 156983"/>
                <a:gd name="connsiteX3" fmla="*/ 69362 w 164590"/>
                <a:gd name="connsiteY3" fmla="*/ 39188 h 156983"/>
                <a:gd name="connsiteX4" fmla="*/ 76282 w 164590"/>
                <a:gd name="connsiteY4" fmla="*/ 36638 h 156983"/>
                <a:gd name="connsiteX5" fmla="*/ 88421 w 164590"/>
                <a:gd name="connsiteY5" fmla="*/ 27129 h 156983"/>
                <a:gd name="connsiteX6" fmla="*/ 113873 w 164590"/>
                <a:gd name="connsiteY6" fmla="*/ 665 h 156983"/>
                <a:gd name="connsiteX7" fmla="*/ 164333 w 164590"/>
                <a:gd name="connsiteY7" fmla="*/ 52136 h 156983"/>
                <a:gd name="connsiteX8" fmla="*/ 105174 w 164590"/>
                <a:gd name="connsiteY8" fmla="*/ 77184 h 156983"/>
                <a:gd name="connsiteX9" fmla="*/ 70091 w 164590"/>
                <a:gd name="connsiteY9" fmla="*/ 95433 h 156983"/>
                <a:gd name="connsiteX10" fmla="*/ 67865 w 164590"/>
                <a:gd name="connsiteY10" fmla="*/ 105064 h 156983"/>
                <a:gd name="connsiteX11" fmla="*/ 73247 w 164590"/>
                <a:gd name="connsiteY11" fmla="*/ 128250 h 156983"/>
                <a:gd name="connsiteX12" fmla="*/ 60622 w 164590"/>
                <a:gd name="connsiteY12" fmla="*/ 148928 h 156983"/>
                <a:gd name="connsiteX13" fmla="*/ 48483 w 164590"/>
                <a:gd name="connsiteY13" fmla="*/ 156818 h 156983"/>
                <a:gd name="connsiteX14" fmla="*/ 16111 w 164590"/>
                <a:gd name="connsiteY14" fmla="*/ 142737 h 156983"/>
                <a:gd name="connsiteX15" fmla="*/ 8018 w 164590"/>
                <a:gd name="connsiteY15" fmla="*/ 138690 h 156983"/>
                <a:gd name="connsiteX16" fmla="*/ 10688 w 164590"/>
                <a:gd name="connsiteY16" fmla="*/ 99965 h 156983"/>
                <a:gd name="connsiteX17" fmla="*/ 11983 w 164590"/>
                <a:gd name="connsiteY17" fmla="*/ 84387 h 1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0" h="156983">
                  <a:moveTo>
                    <a:pt x="11983" y="84387"/>
                  </a:moveTo>
                  <a:cubicBezTo>
                    <a:pt x="5185" y="75889"/>
                    <a:pt x="-723" y="62212"/>
                    <a:pt x="13764" y="47968"/>
                  </a:cubicBezTo>
                  <a:cubicBezTo>
                    <a:pt x="28250" y="33725"/>
                    <a:pt x="45043" y="37043"/>
                    <a:pt x="55604" y="41939"/>
                  </a:cubicBezTo>
                  <a:cubicBezTo>
                    <a:pt x="60298" y="44181"/>
                    <a:pt x="65882" y="43060"/>
                    <a:pt x="69362" y="39188"/>
                  </a:cubicBezTo>
                  <a:cubicBezTo>
                    <a:pt x="71062" y="37180"/>
                    <a:pt x="73692" y="36213"/>
                    <a:pt x="76282" y="36638"/>
                  </a:cubicBezTo>
                  <a:cubicBezTo>
                    <a:pt x="82270" y="37350"/>
                    <a:pt x="87693" y="33102"/>
                    <a:pt x="88421" y="27129"/>
                  </a:cubicBezTo>
                  <a:cubicBezTo>
                    <a:pt x="89675" y="16608"/>
                    <a:pt x="95259" y="4226"/>
                    <a:pt x="113873" y="665"/>
                  </a:cubicBezTo>
                  <a:cubicBezTo>
                    <a:pt x="147945" y="-5931"/>
                    <a:pt x="164939" y="28181"/>
                    <a:pt x="164333" y="52136"/>
                  </a:cubicBezTo>
                  <a:cubicBezTo>
                    <a:pt x="163726" y="76091"/>
                    <a:pt x="126377" y="81190"/>
                    <a:pt x="105174" y="77184"/>
                  </a:cubicBezTo>
                  <a:cubicBezTo>
                    <a:pt x="89594" y="74270"/>
                    <a:pt x="76160" y="87947"/>
                    <a:pt x="70091" y="95433"/>
                  </a:cubicBezTo>
                  <a:cubicBezTo>
                    <a:pt x="67905" y="98132"/>
                    <a:pt x="67096" y="101681"/>
                    <a:pt x="67865" y="105064"/>
                  </a:cubicBezTo>
                  <a:lnTo>
                    <a:pt x="73247" y="128250"/>
                  </a:lnTo>
                  <a:cubicBezTo>
                    <a:pt x="69848" y="135595"/>
                    <a:pt x="65599" y="142534"/>
                    <a:pt x="60622" y="148928"/>
                  </a:cubicBezTo>
                  <a:cubicBezTo>
                    <a:pt x="57547" y="152820"/>
                    <a:pt x="53298" y="155592"/>
                    <a:pt x="48483" y="156818"/>
                  </a:cubicBezTo>
                  <a:cubicBezTo>
                    <a:pt x="42129" y="145003"/>
                    <a:pt x="24204" y="142979"/>
                    <a:pt x="16111" y="142737"/>
                  </a:cubicBezTo>
                  <a:cubicBezTo>
                    <a:pt x="12954" y="142571"/>
                    <a:pt x="10041" y="141106"/>
                    <a:pt x="8018" y="138690"/>
                  </a:cubicBezTo>
                  <a:cubicBezTo>
                    <a:pt x="1786" y="131568"/>
                    <a:pt x="-8168" y="115585"/>
                    <a:pt x="10688" y="99965"/>
                  </a:cubicBezTo>
                  <a:cubicBezTo>
                    <a:pt x="15261" y="95972"/>
                    <a:pt x="15827" y="89080"/>
                    <a:pt x="11983" y="84387"/>
                  </a:cubicBezTo>
                  <a:close/>
                </a:path>
              </a:pathLst>
            </a:custGeom>
            <a:gradFill>
              <a:gsLst>
                <a:gs pos="0">
                  <a:schemeClr val="accent4">
                    <a:lumMod val="90000"/>
                    <a:lumOff val="10000"/>
                  </a:schemeClr>
                </a:gs>
                <a:gs pos="70000">
                  <a:schemeClr val="accent4"/>
                </a:gs>
              </a:gsLst>
              <a:lin ang="1988337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2" name="任意多边形: 形状 321"/>
            <p:cNvSpPr/>
            <p:nvPr/>
          </p:nvSpPr>
          <p:spPr>
            <a:xfrm>
              <a:off x="5858668" y="5606742"/>
              <a:ext cx="43627" cy="52046"/>
            </a:xfrm>
            <a:custGeom>
              <a:avLst/>
              <a:gdLst>
                <a:gd name="connsiteX0" fmla="*/ 43385 w 43627"/>
                <a:gd name="connsiteY0" fmla="*/ 46289 h 52046"/>
                <a:gd name="connsiteX1" fmla="*/ 25702 w 43627"/>
                <a:gd name="connsiteY1" fmla="*/ 564 h 52046"/>
                <a:gd name="connsiteX2" fmla="*/ 5025 w 43627"/>
                <a:gd name="connsiteY2" fmla="*/ 33907 h 52046"/>
                <a:gd name="connsiteX3" fmla="*/ 43385 w 43627"/>
                <a:gd name="connsiteY3" fmla="*/ 46289 h 52046"/>
              </a:gdLst>
              <a:ahLst/>
              <a:cxnLst>
                <a:cxn ang="0">
                  <a:pos x="connsiteX0" y="connsiteY0"/>
                </a:cxn>
                <a:cxn ang="0">
                  <a:pos x="connsiteX1" y="connsiteY1"/>
                </a:cxn>
                <a:cxn ang="0">
                  <a:pos x="connsiteX2" y="connsiteY2"/>
                </a:cxn>
                <a:cxn ang="0">
                  <a:pos x="connsiteX3" y="connsiteY3"/>
                </a:cxn>
              </a:cxnLst>
              <a:rect l="l" t="t" r="r" b="b"/>
              <a:pathLst>
                <a:path w="43627" h="52046">
                  <a:moveTo>
                    <a:pt x="43385" y="46289"/>
                  </a:moveTo>
                  <a:cubicBezTo>
                    <a:pt x="43385" y="46289"/>
                    <a:pt x="42657" y="4489"/>
                    <a:pt x="25702" y="564"/>
                  </a:cubicBezTo>
                  <a:cubicBezTo>
                    <a:pt x="8748" y="-3361"/>
                    <a:pt x="-9462" y="8657"/>
                    <a:pt x="5025" y="33907"/>
                  </a:cubicBezTo>
                  <a:cubicBezTo>
                    <a:pt x="23032" y="65024"/>
                    <a:pt x="43385" y="46289"/>
                    <a:pt x="43385" y="4628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3" name="任意多边形: 形状 322"/>
            <p:cNvSpPr/>
            <p:nvPr/>
          </p:nvSpPr>
          <p:spPr>
            <a:xfrm>
              <a:off x="5516379" y="5503195"/>
              <a:ext cx="319123" cy="483350"/>
            </a:xfrm>
            <a:custGeom>
              <a:avLst/>
              <a:gdLst>
                <a:gd name="connsiteX0" fmla="*/ 318826 w 319123"/>
                <a:gd name="connsiteY0" fmla="*/ 483185 h 483350"/>
                <a:gd name="connsiteX1" fmla="*/ 68511 w 319123"/>
                <a:gd name="connsiteY1" fmla="*/ -166 h 483350"/>
                <a:gd name="connsiteX2" fmla="*/ 85223 w 319123"/>
                <a:gd name="connsiteY2" fmla="*/ 23506 h 483350"/>
                <a:gd name="connsiteX3" fmla="*/ 257198 w 319123"/>
                <a:gd name="connsiteY3" fmla="*/ 281590 h 483350"/>
                <a:gd name="connsiteX4" fmla="*/ 318826 w 319123"/>
                <a:gd name="connsiteY4" fmla="*/ 483185 h 48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23" h="483350">
                  <a:moveTo>
                    <a:pt x="318826" y="483185"/>
                  </a:moveTo>
                  <a:cubicBezTo>
                    <a:pt x="318826" y="483185"/>
                    <a:pt x="-178323" y="347871"/>
                    <a:pt x="68511" y="-166"/>
                  </a:cubicBezTo>
                  <a:lnTo>
                    <a:pt x="85223" y="23506"/>
                  </a:lnTo>
                  <a:cubicBezTo>
                    <a:pt x="85223" y="23506"/>
                    <a:pt x="10849" y="259213"/>
                    <a:pt x="257198" y="281590"/>
                  </a:cubicBezTo>
                  <a:cubicBezTo>
                    <a:pt x="257198" y="281590"/>
                    <a:pt x="321011" y="446160"/>
                    <a:pt x="318826" y="48318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24" name="任意多边形: 形状 323"/>
            <p:cNvSpPr/>
            <p:nvPr/>
          </p:nvSpPr>
          <p:spPr>
            <a:xfrm>
              <a:off x="5582999" y="5431552"/>
              <a:ext cx="79124" cy="95799"/>
            </a:xfrm>
            <a:custGeom>
              <a:avLst/>
              <a:gdLst>
                <a:gd name="connsiteX0" fmla="*/ 111 w 79124"/>
                <a:gd name="connsiteY0" fmla="*/ 73298 h 95799"/>
                <a:gd name="connsiteX1" fmla="*/ 28113 w 79124"/>
                <a:gd name="connsiteY1" fmla="*/ 461 h 95799"/>
                <a:gd name="connsiteX2" fmla="*/ 78491 w 79124"/>
                <a:gd name="connsiteY2" fmla="*/ 45256 h 95799"/>
                <a:gd name="connsiteX3" fmla="*/ 16904 w 79124"/>
                <a:gd name="connsiteY3" fmla="*/ 95634 h 95799"/>
                <a:gd name="connsiteX4" fmla="*/ 111 w 79124"/>
                <a:gd name="connsiteY4" fmla="*/ 73298 h 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4" h="95799">
                  <a:moveTo>
                    <a:pt x="111" y="73298"/>
                  </a:moveTo>
                  <a:cubicBezTo>
                    <a:pt x="111" y="73298"/>
                    <a:pt x="-5513" y="6086"/>
                    <a:pt x="28113" y="461"/>
                  </a:cubicBezTo>
                  <a:cubicBezTo>
                    <a:pt x="61739" y="-5163"/>
                    <a:pt x="72907" y="28463"/>
                    <a:pt x="78491" y="45256"/>
                  </a:cubicBezTo>
                  <a:cubicBezTo>
                    <a:pt x="84075" y="62048"/>
                    <a:pt x="28113" y="95634"/>
                    <a:pt x="16904" y="95634"/>
                  </a:cubicBezTo>
                  <a:cubicBezTo>
                    <a:pt x="5695" y="95634"/>
                    <a:pt x="111" y="73298"/>
                    <a:pt x="111" y="73298"/>
                  </a:cubicBezTo>
                  <a:close/>
                </a:path>
              </a:pathLst>
            </a:custGeom>
            <a:gradFill>
              <a:gsLst>
                <a:gs pos="0">
                  <a:srgbClr val="FEBBBA"/>
                </a:gs>
                <a:gs pos="50000">
                  <a:srgbClr val="FEA6A4"/>
                </a:gs>
                <a:gs pos="100000">
                  <a:srgbClr val="FF928E"/>
                </a:gs>
              </a:gsLst>
              <a:lin ang="64156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5" name="任意多边形: 形状 324"/>
            <p:cNvSpPr/>
            <p:nvPr/>
          </p:nvSpPr>
          <p:spPr>
            <a:xfrm>
              <a:off x="6103324" y="5840670"/>
              <a:ext cx="386599" cy="288764"/>
            </a:xfrm>
            <a:custGeom>
              <a:avLst/>
              <a:gdLst>
                <a:gd name="connsiteX0" fmla="*/ -242 w 386599"/>
                <a:gd name="connsiteY0" fmla="*/ 182856 h 288764"/>
                <a:gd name="connsiteX1" fmla="*/ 386357 w 386599"/>
                <a:gd name="connsiteY1" fmla="*/ 156999 h 288764"/>
                <a:gd name="connsiteX2" fmla="*/ 361633 w 386599"/>
                <a:gd name="connsiteY2" fmla="*/ 141946 h 288764"/>
                <a:gd name="connsiteX3" fmla="*/ 27840 w 386599"/>
                <a:gd name="connsiteY3" fmla="*/ -166 h 288764"/>
                <a:gd name="connsiteX4" fmla="*/ -242 w 386599"/>
                <a:gd name="connsiteY4" fmla="*/ 182856 h 28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99" h="288764">
                  <a:moveTo>
                    <a:pt x="-242" y="182856"/>
                  </a:moveTo>
                  <a:cubicBezTo>
                    <a:pt x="-242" y="182856"/>
                    <a:pt x="64016" y="437176"/>
                    <a:pt x="386357" y="156999"/>
                  </a:cubicBezTo>
                  <a:lnTo>
                    <a:pt x="361633" y="141946"/>
                  </a:lnTo>
                  <a:cubicBezTo>
                    <a:pt x="361633" y="141946"/>
                    <a:pt x="77855" y="343258"/>
                    <a:pt x="27840" y="-166"/>
                  </a:cubicBezTo>
                  <a:cubicBezTo>
                    <a:pt x="27840" y="-166"/>
                    <a:pt x="-242" y="151981"/>
                    <a:pt x="-242" y="18285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26" name="任意多边形: 形状 325"/>
            <p:cNvSpPr/>
            <p:nvPr/>
          </p:nvSpPr>
          <p:spPr>
            <a:xfrm>
              <a:off x="6464741" y="5919333"/>
              <a:ext cx="94485" cy="80326"/>
            </a:xfrm>
            <a:custGeom>
              <a:avLst/>
              <a:gdLst>
                <a:gd name="connsiteX0" fmla="*/ 23241 w 94485"/>
                <a:gd name="connsiteY0" fmla="*/ 80157 h 80326"/>
                <a:gd name="connsiteX1" fmla="*/ 94013 w 94485"/>
                <a:gd name="connsiteY1" fmla="*/ 47340 h 80326"/>
                <a:gd name="connsiteX2" fmla="*/ 45941 w 94485"/>
                <a:gd name="connsiteY2" fmla="*/ 77 h 80326"/>
                <a:gd name="connsiteX3" fmla="*/ -229 w 94485"/>
                <a:gd name="connsiteY3" fmla="*/ 64821 h 80326"/>
                <a:gd name="connsiteX4" fmla="*/ 23241 w 94485"/>
                <a:gd name="connsiteY4" fmla="*/ 80157 h 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5" h="80326">
                  <a:moveTo>
                    <a:pt x="23241" y="80157"/>
                  </a:moveTo>
                  <a:cubicBezTo>
                    <a:pt x="23241" y="80157"/>
                    <a:pt x="90655" y="81249"/>
                    <a:pt x="94013" y="47340"/>
                  </a:cubicBezTo>
                  <a:cubicBezTo>
                    <a:pt x="97372" y="13431"/>
                    <a:pt x="63098" y="4528"/>
                    <a:pt x="45941" y="77"/>
                  </a:cubicBezTo>
                  <a:cubicBezTo>
                    <a:pt x="28784" y="-4374"/>
                    <a:pt x="-957" y="53693"/>
                    <a:pt x="-229" y="64821"/>
                  </a:cubicBezTo>
                  <a:cubicBezTo>
                    <a:pt x="500" y="75948"/>
                    <a:pt x="23241" y="80157"/>
                    <a:pt x="23241" y="80157"/>
                  </a:cubicBezTo>
                  <a:close/>
                </a:path>
              </a:pathLst>
            </a:custGeom>
            <a:gradFill>
              <a:gsLst>
                <a:gs pos="0">
                  <a:srgbClr val="FEBBBA"/>
                </a:gs>
                <a:gs pos="50000">
                  <a:srgbClr val="FEA6A4"/>
                </a:gs>
                <a:gs pos="100000">
                  <a:srgbClr val="FF928E"/>
                </a:gs>
              </a:gsLst>
              <a:lin ang="95438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7" name="任意多边形: 形状 326"/>
            <p:cNvSpPr/>
            <p:nvPr/>
          </p:nvSpPr>
          <p:spPr>
            <a:xfrm>
              <a:off x="6797212" y="6092340"/>
              <a:ext cx="14931" cy="15494"/>
            </a:xfrm>
            <a:custGeom>
              <a:avLst/>
              <a:gdLst>
                <a:gd name="connsiteX0" fmla="*/ 3278 w 14931"/>
                <a:gd name="connsiteY0" fmla="*/ 15312 h 15494"/>
                <a:gd name="connsiteX1" fmla="*/ 810 w 14931"/>
                <a:gd name="connsiteY1" fmla="*/ 14502 h 15494"/>
                <a:gd name="connsiteX2" fmla="*/ 567 w 14931"/>
                <a:gd name="connsiteY2" fmla="*/ 10051 h 15494"/>
                <a:gd name="connsiteX3" fmla="*/ 9348 w 14931"/>
                <a:gd name="connsiteY3" fmla="*/ 664 h 15494"/>
                <a:gd name="connsiteX4" fmla="*/ 13880 w 14931"/>
                <a:gd name="connsiteY4" fmla="*/ 882 h 15494"/>
                <a:gd name="connsiteX5" fmla="*/ 13920 w 14931"/>
                <a:gd name="connsiteY5" fmla="*/ 5115 h 15494"/>
                <a:gd name="connsiteX6" fmla="*/ 5301 w 14931"/>
                <a:gd name="connsiteY6" fmla="*/ 14260 h 15494"/>
                <a:gd name="connsiteX7" fmla="*/ 3278 w 14931"/>
                <a:gd name="connsiteY7" fmla="*/ 15312 h 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1" h="15494">
                  <a:moveTo>
                    <a:pt x="3278" y="15312"/>
                  </a:moveTo>
                  <a:cubicBezTo>
                    <a:pt x="2388" y="15405"/>
                    <a:pt x="1498" y="15109"/>
                    <a:pt x="810" y="14502"/>
                  </a:cubicBezTo>
                  <a:cubicBezTo>
                    <a:pt x="-485" y="13341"/>
                    <a:pt x="-606" y="11350"/>
                    <a:pt x="567" y="10051"/>
                  </a:cubicBezTo>
                  <a:cubicBezTo>
                    <a:pt x="3440" y="6855"/>
                    <a:pt x="6394" y="3698"/>
                    <a:pt x="9348" y="664"/>
                  </a:cubicBezTo>
                  <a:cubicBezTo>
                    <a:pt x="10643" y="-522"/>
                    <a:pt x="12666" y="-425"/>
                    <a:pt x="13880" y="882"/>
                  </a:cubicBezTo>
                  <a:cubicBezTo>
                    <a:pt x="14932" y="2076"/>
                    <a:pt x="14972" y="3893"/>
                    <a:pt x="13920" y="5115"/>
                  </a:cubicBezTo>
                  <a:cubicBezTo>
                    <a:pt x="11007" y="8069"/>
                    <a:pt x="8134" y="11144"/>
                    <a:pt x="5301" y="14260"/>
                  </a:cubicBezTo>
                  <a:cubicBezTo>
                    <a:pt x="4775" y="14854"/>
                    <a:pt x="4047" y="15231"/>
                    <a:pt x="3278" y="1531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8" name="任意多边形: 形状 327"/>
            <p:cNvSpPr/>
            <p:nvPr/>
          </p:nvSpPr>
          <p:spPr>
            <a:xfrm>
              <a:off x="6835918" y="6005118"/>
              <a:ext cx="471583" cy="258831"/>
            </a:xfrm>
            <a:custGeom>
              <a:avLst/>
              <a:gdLst>
                <a:gd name="connsiteX0" fmla="*/ 468357 w 471583"/>
                <a:gd name="connsiteY0" fmla="*/ 258646 h 258831"/>
                <a:gd name="connsiteX1" fmla="*/ 464877 w 471583"/>
                <a:gd name="connsiteY1" fmla="*/ 255895 h 258831"/>
                <a:gd name="connsiteX2" fmla="*/ 460830 w 471583"/>
                <a:gd name="connsiteY2" fmla="*/ 231616 h 258831"/>
                <a:gd name="connsiteX3" fmla="*/ 463218 w 471583"/>
                <a:gd name="connsiteY3" fmla="*/ 227832 h 258831"/>
                <a:gd name="connsiteX4" fmla="*/ 467022 w 471583"/>
                <a:gd name="connsiteY4" fmla="*/ 230240 h 258831"/>
                <a:gd name="connsiteX5" fmla="*/ 471311 w 471583"/>
                <a:gd name="connsiteY5" fmla="*/ 254883 h 258831"/>
                <a:gd name="connsiteX6" fmla="*/ 468600 w 471583"/>
                <a:gd name="connsiteY6" fmla="*/ 258440 h 258831"/>
                <a:gd name="connsiteX7" fmla="*/ 468600 w 471583"/>
                <a:gd name="connsiteY7" fmla="*/ 258444 h 258831"/>
                <a:gd name="connsiteX8" fmla="*/ 452778 w 471583"/>
                <a:gd name="connsiteY8" fmla="*/ 195764 h 258831"/>
                <a:gd name="connsiteX9" fmla="*/ 449460 w 471583"/>
                <a:gd name="connsiteY9" fmla="*/ 193741 h 258831"/>
                <a:gd name="connsiteX10" fmla="*/ 439991 w 471583"/>
                <a:gd name="connsiteY10" fmla="*/ 171202 h 258831"/>
                <a:gd name="connsiteX11" fmla="*/ 441650 w 471583"/>
                <a:gd name="connsiteY11" fmla="*/ 167002 h 258831"/>
                <a:gd name="connsiteX12" fmla="*/ 445778 w 471583"/>
                <a:gd name="connsiteY12" fmla="*/ 168491 h 258831"/>
                <a:gd name="connsiteX13" fmla="*/ 455449 w 471583"/>
                <a:gd name="connsiteY13" fmla="*/ 191515 h 258831"/>
                <a:gd name="connsiteX14" fmla="*/ 453546 w 471583"/>
                <a:gd name="connsiteY14" fmla="*/ 195562 h 258831"/>
                <a:gd name="connsiteX15" fmla="*/ 452778 w 471583"/>
                <a:gd name="connsiteY15" fmla="*/ 195764 h 258831"/>
                <a:gd name="connsiteX16" fmla="*/ 423724 w 471583"/>
                <a:gd name="connsiteY16" fmla="*/ 137900 h 258831"/>
                <a:gd name="connsiteX17" fmla="*/ 420689 w 471583"/>
                <a:gd name="connsiteY17" fmla="*/ 136483 h 258831"/>
                <a:gd name="connsiteX18" fmla="*/ 406527 w 471583"/>
                <a:gd name="connsiteY18" fmla="*/ 116575 h 258831"/>
                <a:gd name="connsiteX19" fmla="*/ 407012 w 471583"/>
                <a:gd name="connsiteY19" fmla="*/ 112043 h 258831"/>
                <a:gd name="connsiteX20" fmla="*/ 411545 w 471583"/>
                <a:gd name="connsiteY20" fmla="*/ 112528 h 258831"/>
                <a:gd name="connsiteX21" fmla="*/ 426031 w 471583"/>
                <a:gd name="connsiteY21" fmla="*/ 132761 h 258831"/>
                <a:gd name="connsiteX22" fmla="*/ 425100 w 471583"/>
                <a:gd name="connsiteY22" fmla="*/ 137171 h 258831"/>
                <a:gd name="connsiteX23" fmla="*/ 423724 w 471583"/>
                <a:gd name="connsiteY23" fmla="*/ 137900 h 258831"/>
                <a:gd name="connsiteX24" fmla="*/ 382572 w 471583"/>
                <a:gd name="connsiteY24" fmla="*/ 87926 h 258831"/>
                <a:gd name="connsiteX25" fmla="*/ 380023 w 471583"/>
                <a:gd name="connsiteY25" fmla="*/ 87036 h 258831"/>
                <a:gd name="connsiteX26" fmla="*/ 361773 w 471583"/>
                <a:gd name="connsiteY26" fmla="*/ 70850 h 258831"/>
                <a:gd name="connsiteX27" fmla="*/ 361287 w 471583"/>
                <a:gd name="connsiteY27" fmla="*/ 66358 h 258831"/>
                <a:gd name="connsiteX28" fmla="*/ 365779 w 471583"/>
                <a:gd name="connsiteY28" fmla="*/ 65913 h 258831"/>
                <a:gd name="connsiteX29" fmla="*/ 384433 w 471583"/>
                <a:gd name="connsiteY29" fmla="*/ 82504 h 258831"/>
                <a:gd name="connsiteX30" fmla="*/ 384433 w 471583"/>
                <a:gd name="connsiteY30" fmla="*/ 86995 h 258831"/>
                <a:gd name="connsiteX31" fmla="*/ 382572 w 471583"/>
                <a:gd name="connsiteY31" fmla="*/ 87926 h 258831"/>
                <a:gd name="connsiteX32" fmla="*/ 331303 w 471583"/>
                <a:gd name="connsiteY32" fmla="*/ 48351 h 258831"/>
                <a:gd name="connsiteX33" fmla="*/ 329320 w 471583"/>
                <a:gd name="connsiteY33" fmla="*/ 47906 h 258831"/>
                <a:gd name="connsiteX34" fmla="*/ 307914 w 471583"/>
                <a:gd name="connsiteY34" fmla="*/ 36131 h 258831"/>
                <a:gd name="connsiteX35" fmla="*/ 306498 w 471583"/>
                <a:gd name="connsiteY35" fmla="*/ 31882 h 258831"/>
                <a:gd name="connsiteX36" fmla="*/ 310747 w 471583"/>
                <a:gd name="connsiteY36" fmla="*/ 30466 h 258831"/>
                <a:gd name="connsiteX37" fmla="*/ 332639 w 471583"/>
                <a:gd name="connsiteY37" fmla="*/ 42605 h 258831"/>
                <a:gd name="connsiteX38" fmla="*/ 333731 w 471583"/>
                <a:gd name="connsiteY38" fmla="*/ 46939 h 258831"/>
                <a:gd name="connsiteX39" fmla="*/ 333690 w 471583"/>
                <a:gd name="connsiteY39" fmla="*/ 46976 h 258831"/>
                <a:gd name="connsiteX40" fmla="*/ 331303 w 471583"/>
                <a:gd name="connsiteY40" fmla="*/ 48351 h 258831"/>
                <a:gd name="connsiteX41" fmla="*/ 3297 w 471583"/>
                <a:gd name="connsiteY41" fmla="*/ 66601 h 258831"/>
                <a:gd name="connsiteX42" fmla="*/ -224 w 471583"/>
                <a:gd name="connsiteY42" fmla="*/ 63849 h 258831"/>
                <a:gd name="connsiteX43" fmla="*/ 1030 w 471583"/>
                <a:gd name="connsiteY43" fmla="*/ 60936 h 258831"/>
                <a:gd name="connsiteX44" fmla="*/ 21263 w 471583"/>
                <a:gd name="connsiteY44" fmla="*/ 46571 h 258831"/>
                <a:gd name="connsiteX45" fmla="*/ 25754 w 471583"/>
                <a:gd name="connsiteY45" fmla="*/ 47024 h 258831"/>
                <a:gd name="connsiteX46" fmla="*/ 25309 w 471583"/>
                <a:gd name="connsiteY46" fmla="*/ 51524 h 258831"/>
                <a:gd name="connsiteX47" fmla="*/ 24702 w 471583"/>
                <a:gd name="connsiteY47" fmla="*/ 51912 h 258831"/>
                <a:gd name="connsiteX48" fmla="*/ 4713 w 471583"/>
                <a:gd name="connsiteY48" fmla="*/ 65994 h 258831"/>
                <a:gd name="connsiteX49" fmla="*/ 3297 w 471583"/>
                <a:gd name="connsiteY49" fmla="*/ 66601 h 258831"/>
                <a:gd name="connsiteX50" fmla="*/ 272710 w 471583"/>
                <a:gd name="connsiteY50" fmla="*/ 21159 h 258831"/>
                <a:gd name="connsiteX51" fmla="*/ 271375 w 471583"/>
                <a:gd name="connsiteY51" fmla="*/ 21159 h 258831"/>
                <a:gd name="connsiteX52" fmla="*/ 247865 w 471583"/>
                <a:gd name="connsiteY52" fmla="*/ 14402 h 258831"/>
                <a:gd name="connsiteX53" fmla="*/ 245559 w 471583"/>
                <a:gd name="connsiteY53" fmla="*/ 10586 h 258831"/>
                <a:gd name="connsiteX54" fmla="*/ 245559 w 471583"/>
                <a:gd name="connsiteY54" fmla="*/ 10557 h 258831"/>
                <a:gd name="connsiteX55" fmla="*/ 249321 w 471583"/>
                <a:gd name="connsiteY55" fmla="*/ 8235 h 258831"/>
                <a:gd name="connsiteX56" fmla="*/ 249362 w 471583"/>
                <a:gd name="connsiteY56" fmla="*/ 8251 h 258831"/>
                <a:gd name="connsiteX57" fmla="*/ 273398 w 471583"/>
                <a:gd name="connsiteY57" fmla="*/ 15130 h 258831"/>
                <a:gd name="connsiteX58" fmla="*/ 275340 w 471583"/>
                <a:gd name="connsiteY58" fmla="*/ 19205 h 258831"/>
                <a:gd name="connsiteX59" fmla="*/ 272710 w 471583"/>
                <a:gd name="connsiteY59" fmla="*/ 21321 h 258831"/>
                <a:gd name="connsiteX60" fmla="*/ 58855 w 471583"/>
                <a:gd name="connsiteY60" fmla="*/ 33056 h 258831"/>
                <a:gd name="connsiteX61" fmla="*/ 55334 w 471583"/>
                <a:gd name="connsiteY61" fmla="*/ 30211 h 258831"/>
                <a:gd name="connsiteX62" fmla="*/ 57155 w 471583"/>
                <a:gd name="connsiteY62" fmla="*/ 26986 h 258831"/>
                <a:gd name="connsiteX63" fmla="*/ 80260 w 471583"/>
                <a:gd name="connsiteY63" fmla="*/ 17436 h 258831"/>
                <a:gd name="connsiteX64" fmla="*/ 84185 w 471583"/>
                <a:gd name="connsiteY64" fmla="*/ 19650 h 258831"/>
                <a:gd name="connsiteX65" fmla="*/ 82445 w 471583"/>
                <a:gd name="connsiteY65" fmla="*/ 23425 h 258831"/>
                <a:gd name="connsiteX66" fmla="*/ 59826 w 471583"/>
                <a:gd name="connsiteY66" fmla="*/ 32772 h 258831"/>
                <a:gd name="connsiteX67" fmla="*/ 58693 w 471583"/>
                <a:gd name="connsiteY67" fmla="*/ 33056 h 258831"/>
                <a:gd name="connsiteX68" fmla="*/ 209423 w 471583"/>
                <a:gd name="connsiteY68" fmla="*/ 7563 h 258831"/>
                <a:gd name="connsiteX69" fmla="*/ 208735 w 471583"/>
                <a:gd name="connsiteY69" fmla="*/ 7563 h 258831"/>
                <a:gd name="connsiteX70" fmla="*/ 184457 w 471583"/>
                <a:gd name="connsiteY70" fmla="*/ 6187 h 258831"/>
                <a:gd name="connsiteX71" fmla="*/ 181341 w 471583"/>
                <a:gd name="connsiteY71" fmla="*/ 2950 h 258831"/>
                <a:gd name="connsiteX72" fmla="*/ 184457 w 471583"/>
                <a:gd name="connsiteY72" fmla="*/ -166 h 258831"/>
                <a:gd name="connsiteX73" fmla="*/ 184538 w 471583"/>
                <a:gd name="connsiteY73" fmla="*/ -166 h 258831"/>
                <a:gd name="connsiteX74" fmla="*/ 209504 w 471583"/>
                <a:gd name="connsiteY74" fmla="*/ 1251 h 258831"/>
                <a:gd name="connsiteX75" fmla="*/ 212337 w 471583"/>
                <a:gd name="connsiteY75" fmla="*/ 4730 h 258831"/>
                <a:gd name="connsiteX76" fmla="*/ 209261 w 471583"/>
                <a:gd name="connsiteY76" fmla="*/ 7563 h 258831"/>
                <a:gd name="connsiteX77" fmla="*/ 120401 w 471583"/>
                <a:gd name="connsiteY77" fmla="*/ 12500 h 258831"/>
                <a:gd name="connsiteX78" fmla="*/ 117083 w 471583"/>
                <a:gd name="connsiteY78" fmla="*/ 9408 h 258831"/>
                <a:gd name="connsiteX79" fmla="*/ 119430 w 471583"/>
                <a:gd name="connsiteY79" fmla="*/ 6228 h 258831"/>
                <a:gd name="connsiteX80" fmla="*/ 144073 w 471583"/>
                <a:gd name="connsiteY80" fmla="*/ 2181 h 258831"/>
                <a:gd name="connsiteX81" fmla="*/ 147310 w 471583"/>
                <a:gd name="connsiteY81" fmla="*/ 5321 h 258831"/>
                <a:gd name="connsiteX82" fmla="*/ 144842 w 471583"/>
                <a:gd name="connsiteY82" fmla="*/ 8494 h 258831"/>
                <a:gd name="connsiteX83" fmla="*/ 120563 w 471583"/>
                <a:gd name="connsiteY83" fmla="*/ 12540 h 2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1583" h="258831">
                  <a:moveTo>
                    <a:pt x="468357" y="258646"/>
                  </a:moveTo>
                  <a:cubicBezTo>
                    <a:pt x="466657" y="258836"/>
                    <a:pt x="465079" y="257610"/>
                    <a:pt x="464877" y="255895"/>
                  </a:cubicBezTo>
                  <a:cubicBezTo>
                    <a:pt x="463825" y="247802"/>
                    <a:pt x="462408" y="239709"/>
                    <a:pt x="460830" y="231616"/>
                  </a:cubicBezTo>
                  <a:cubicBezTo>
                    <a:pt x="460466" y="229908"/>
                    <a:pt x="461518" y="228213"/>
                    <a:pt x="463218" y="227832"/>
                  </a:cubicBezTo>
                  <a:cubicBezTo>
                    <a:pt x="464958" y="227452"/>
                    <a:pt x="466657" y="228532"/>
                    <a:pt x="467022" y="230240"/>
                  </a:cubicBezTo>
                  <a:cubicBezTo>
                    <a:pt x="468802" y="238333"/>
                    <a:pt x="470258" y="246628"/>
                    <a:pt x="471311" y="254883"/>
                  </a:cubicBezTo>
                  <a:cubicBezTo>
                    <a:pt x="471553" y="256611"/>
                    <a:pt x="470339" y="258201"/>
                    <a:pt x="468600" y="258440"/>
                  </a:cubicBezTo>
                  <a:cubicBezTo>
                    <a:pt x="468600" y="258444"/>
                    <a:pt x="468600" y="258444"/>
                    <a:pt x="468600" y="258444"/>
                  </a:cubicBezTo>
                  <a:close/>
                  <a:moveTo>
                    <a:pt x="452778" y="195764"/>
                  </a:moveTo>
                  <a:cubicBezTo>
                    <a:pt x="451321" y="195930"/>
                    <a:pt x="449986" y="195097"/>
                    <a:pt x="449460" y="193741"/>
                  </a:cubicBezTo>
                  <a:cubicBezTo>
                    <a:pt x="446668" y="186134"/>
                    <a:pt x="443471" y="178567"/>
                    <a:pt x="439991" y="171202"/>
                  </a:cubicBezTo>
                  <a:cubicBezTo>
                    <a:pt x="439303" y="169579"/>
                    <a:pt x="440031" y="167702"/>
                    <a:pt x="441650" y="167002"/>
                  </a:cubicBezTo>
                  <a:cubicBezTo>
                    <a:pt x="443228" y="166338"/>
                    <a:pt x="445008" y="166990"/>
                    <a:pt x="445778" y="168491"/>
                  </a:cubicBezTo>
                  <a:cubicBezTo>
                    <a:pt x="449298" y="176017"/>
                    <a:pt x="452575" y="183746"/>
                    <a:pt x="455449" y="191515"/>
                  </a:cubicBezTo>
                  <a:cubicBezTo>
                    <a:pt x="456015" y="193158"/>
                    <a:pt x="455165" y="194955"/>
                    <a:pt x="453546" y="195562"/>
                  </a:cubicBezTo>
                  <a:cubicBezTo>
                    <a:pt x="453304" y="195671"/>
                    <a:pt x="453061" y="195740"/>
                    <a:pt x="452778" y="195764"/>
                  </a:cubicBezTo>
                  <a:close/>
                  <a:moveTo>
                    <a:pt x="423724" y="137900"/>
                  </a:moveTo>
                  <a:cubicBezTo>
                    <a:pt x="422510" y="138037"/>
                    <a:pt x="421337" y="137491"/>
                    <a:pt x="420689" y="136483"/>
                  </a:cubicBezTo>
                  <a:cubicBezTo>
                    <a:pt x="416279" y="129645"/>
                    <a:pt x="411504" y="122968"/>
                    <a:pt x="406527" y="116575"/>
                  </a:cubicBezTo>
                  <a:cubicBezTo>
                    <a:pt x="405394" y="115191"/>
                    <a:pt x="405636" y="113160"/>
                    <a:pt x="407012" y="112043"/>
                  </a:cubicBezTo>
                  <a:cubicBezTo>
                    <a:pt x="408388" y="110926"/>
                    <a:pt x="410411" y="111144"/>
                    <a:pt x="411545" y="112528"/>
                  </a:cubicBezTo>
                  <a:cubicBezTo>
                    <a:pt x="416603" y="119043"/>
                    <a:pt x="421499" y="125882"/>
                    <a:pt x="426031" y="132761"/>
                  </a:cubicBezTo>
                  <a:cubicBezTo>
                    <a:pt x="427002" y="134238"/>
                    <a:pt x="426557" y="136208"/>
                    <a:pt x="425100" y="137171"/>
                  </a:cubicBezTo>
                  <a:cubicBezTo>
                    <a:pt x="424696" y="137523"/>
                    <a:pt x="424250" y="137774"/>
                    <a:pt x="423724" y="137900"/>
                  </a:cubicBezTo>
                  <a:close/>
                  <a:moveTo>
                    <a:pt x="382572" y="87926"/>
                  </a:moveTo>
                  <a:cubicBezTo>
                    <a:pt x="381641" y="88019"/>
                    <a:pt x="380710" y="87695"/>
                    <a:pt x="380023" y="87036"/>
                  </a:cubicBezTo>
                  <a:cubicBezTo>
                    <a:pt x="374195" y="81371"/>
                    <a:pt x="367883" y="75908"/>
                    <a:pt x="361773" y="70850"/>
                  </a:cubicBezTo>
                  <a:cubicBezTo>
                    <a:pt x="360397" y="69741"/>
                    <a:pt x="360195" y="67734"/>
                    <a:pt x="361287" y="66358"/>
                  </a:cubicBezTo>
                  <a:cubicBezTo>
                    <a:pt x="362420" y="65019"/>
                    <a:pt x="364403" y="64821"/>
                    <a:pt x="365779" y="65913"/>
                  </a:cubicBezTo>
                  <a:cubicBezTo>
                    <a:pt x="372213" y="71133"/>
                    <a:pt x="378485" y="76717"/>
                    <a:pt x="384433" y="82504"/>
                  </a:cubicBezTo>
                  <a:cubicBezTo>
                    <a:pt x="385647" y="83750"/>
                    <a:pt x="385647" y="85749"/>
                    <a:pt x="384433" y="86995"/>
                  </a:cubicBezTo>
                  <a:cubicBezTo>
                    <a:pt x="383947" y="87513"/>
                    <a:pt x="383300" y="87841"/>
                    <a:pt x="382572" y="87926"/>
                  </a:cubicBezTo>
                  <a:close/>
                  <a:moveTo>
                    <a:pt x="331303" y="48351"/>
                  </a:moveTo>
                  <a:cubicBezTo>
                    <a:pt x="330615" y="48420"/>
                    <a:pt x="329927" y="48262"/>
                    <a:pt x="329320" y="47906"/>
                  </a:cubicBezTo>
                  <a:cubicBezTo>
                    <a:pt x="322401" y="43860"/>
                    <a:pt x="315198" y="39813"/>
                    <a:pt x="307914" y="36131"/>
                  </a:cubicBezTo>
                  <a:cubicBezTo>
                    <a:pt x="306337" y="35350"/>
                    <a:pt x="305729" y="33448"/>
                    <a:pt x="306498" y="31882"/>
                  </a:cubicBezTo>
                  <a:cubicBezTo>
                    <a:pt x="307267" y="30316"/>
                    <a:pt x="309169" y="29685"/>
                    <a:pt x="310747" y="30466"/>
                  </a:cubicBezTo>
                  <a:cubicBezTo>
                    <a:pt x="318192" y="34148"/>
                    <a:pt x="325557" y="38195"/>
                    <a:pt x="332639" y="42605"/>
                  </a:cubicBezTo>
                  <a:cubicBezTo>
                    <a:pt x="334136" y="43504"/>
                    <a:pt x="334621" y="45446"/>
                    <a:pt x="333731" y="46939"/>
                  </a:cubicBezTo>
                  <a:cubicBezTo>
                    <a:pt x="333690" y="46951"/>
                    <a:pt x="333690" y="46963"/>
                    <a:pt x="333690" y="46976"/>
                  </a:cubicBezTo>
                  <a:cubicBezTo>
                    <a:pt x="333164" y="47789"/>
                    <a:pt x="332274" y="48303"/>
                    <a:pt x="331303" y="48351"/>
                  </a:cubicBezTo>
                  <a:close/>
                  <a:moveTo>
                    <a:pt x="3297" y="66601"/>
                  </a:moveTo>
                  <a:cubicBezTo>
                    <a:pt x="1556" y="66811"/>
                    <a:pt x="-22" y="65581"/>
                    <a:pt x="-224" y="63849"/>
                  </a:cubicBezTo>
                  <a:cubicBezTo>
                    <a:pt x="-345" y="62724"/>
                    <a:pt x="140" y="61612"/>
                    <a:pt x="1030" y="60936"/>
                  </a:cubicBezTo>
                  <a:cubicBezTo>
                    <a:pt x="7586" y="55878"/>
                    <a:pt x="14465" y="51022"/>
                    <a:pt x="21263" y="46571"/>
                  </a:cubicBezTo>
                  <a:cubicBezTo>
                    <a:pt x="22638" y="45454"/>
                    <a:pt x="24662" y="45656"/>
                    <a:pt x="25754" y="47024"/>
                  </a:cubicBezTo>
                  <a:cubicBezTo>
                    <a:pt x="26887" y="48392"/>
                    <a:pt x="26685" y="50407"/>
                    <a:pt x="25309" y="51524"/>
                  </a:cubicBezTo>
                  <a:cubicBezTo>
                    <a:pt x="25107" y="51674"/>
                    <a:pt x="24905" y="51807"/>
                    <a:pt x="24702" y="51912"/>
                  </a:cubicBezTo>
                  <a:cubicBezTo>
                    <a:pt x="17864" y="56282"/>
                    <a:pt x="11147" y="61017"/>
                    <a:pt x="4713" y="65994"/>
                  </a:cubicBezTo>
                  <a:cubicBezTo>
                    <a:pt x="4308" y="66318"/>
                    <a:pt x="3823" y="66528"/>
                    <a:pt x="3297" y="66601"/>
                  </a:cubicBezTo>
                  <a:close/>
                  <a:moveTo>
                    <a:pt x="272710" y="21159"/>
                  </a:moveTo>
                  <a:cubicBezTo>
                    <a:pt x="272265" y="21256"/>
                    <a:pt x="271820" y="21256"/>
                    <a:pt x="271375" y="21159"/>
                  </a:cubicBezTo>
                  <a:cubicBezTo>
                    <a:pt x="263687" y="18610"/>
                    <a:pt x="255756" y="16303"/>
                    <a:pt x="247865" y="14402"/>
                  </a:cubicBezTo>
                  <a:cubicBezTo>
                    <a:pt x="246165" y="13985"/>
                    <a:pt x="245153" y="12277"/>
                    <a:pt x="245559" y="10586"/>
                  </a:cubicBezTo>
                  <a:cubicBezTo>
                    <a:pt x="245559" y="10574"/>
                    <a:pt x="245559" y="10566"/>
                    <a:pt x="245559" y="10557"/>
                  </a:cubicBezTo>
                  <a:cubicBezTo>
                    <a:pt x="245963" y="8882"/>
                    <a:pt x="247622" y="7842"/>
                    <a:pt x="249321" y="8235"/>
                  </a:cubicBezTo>
                  <a:cubicBezTo>
                    <a:pt x="249321" y="8243"/>
                    <a:pt x="249362" y="8247"/>
                    <a:pt x="249362" y="8251"/>
                  </a:cubicBezTo>
                  <a:cubicBezTo>
                    <a:pt x="257455" y="10193"/>
                    <a:pt x="265548" y="12500"/>
                    <a:pt x="273398" y="15130"/>
                  </a:cubicBezTo>
                  <a:cubicBezTo>
                    <a:pt x="275057" y="15717"/>
                    <a:pt x="275948" y="17542"/>
                    <a:pt x="275340" y="19205"/>
                  </a:cubicBezTo>
                  <a:cubicBezTo>
                    <a:pt x="274936" y="20358"/>
                    <a:pt x="273924" y="21179"/>
                    <a:pt x="272710" y="21321"/>
                  </a:cubicBezTo>
                  <a:close/>
                  <a:moveTo>
                    <a:pt x="58855" y="33056"/>
                  </a:moveTo>
                  <a:cubicBezTo>
                    <a:pt x="57114" y="33242"/>
                    <a:pt x="55536" y="31967"/>
                    <a:pt x="55334" y="30211"/>
                  </a:cubicBezTo>
                  <a:cubicBezTo>
                    <a:pt x="55213" y="28860"/>
                    <a:pt x="55941" y="27565"/>
                    <a:pt x="57155" y="26986"/>
                  </a:cubicBezTo>
                  <a:cubicBezTo>
                    <a:pt x="64722" y="23506"/>
                    <a:pt x="72491" y="20269"/>
                    <a:pt x="80260" y="17436"/>
                  </a:cubicBezTo>
                  <a:cubicBezTo>
                    <a:pt x="81960" y="16959"/>
                    <a:pt x="83740" y="17950"/>
                    <a:pt x="84185" y="19650"/>
                  </a:cubicBezTo>
                  <a:cubicBezTo>
                    <a:pt x="84631" y="21171"/>
                    <a:pt x="83902" y="22774"/>
                    <a:pt x="82445" y="23425"/>
                  </a:cubicBezTo>
                  <a:cubicBezTo>
                    <a:pt x="74838" y="26177"/>
                    <a:pt x="67231" y="29333"/>
                    <a:pt x="59826" y="32772"/>
                  </a:cubicBezTo>
                  <a:cubicBezTo>
                    <a:pt x="59462" y="32942"/>
                    <a:pt x="59097" y="33040"/>
                    <a:pt x="58693" y="33056"/>
                  </a:cubicBezTo>
                  <a:close/>
                  <a:moveTo>
                    <a:pt x="209423" y="7563"/>
                  </a:moveTo>
                  <a:lnTo>
                    <a:pt x="208735" y="7563"/>
                  </a:lnTo>
                  <a:cubicBezTo>
                    <a:pt x="200642" y="6754"/>
                    <a:pt x="192549" y="6309"/>
                    <a:pt x="184457" y="6187"/>
                  </a:cubicBezTo>
                  <a:cubicBezTo>
                    <a:pt x="182717" y="6143"/>
                    <a:pt x="181301" y="4698"/>
                    <a:pt x="181341" y="2950"/>
                  </a:cubicBezTo>
                  <a:cubicBezTo>
                    <a:pt x="181341" y="1230"/>
                    <a:pt x="182717" y="-166"/>
                    <a:pt x="184457" y="-166"/>
                  </a:cubicBezTo>
                  <a:cubicBezTo>
                    <a:pt x="184497" y="-166"/>
                    <a:pt x="184497" y="-166"/>
                    <a:pt x="184538" y="-166"/>
                  </a:cubicBezTo>
                  <a:cubicBezTo>
                    <a:pt x="192630" y="-166"/>
                    <a:pt x="201249" y="441"/>
                    <a:pt x="209504" y="1251"/>
                  </a:cubicBezTo>
                  <a:cubicBezTo>
                    <a:pt x="211245" y="1441"/>
                    <a:pt x="212499" y="2991"/>
                    <a:pt x="212337" y="4730"/>
                  </a:cubicBezTo>
                  <a:cubicBezTo>
                    <a:pt x="212175" y="6317"/>
                    <a:pt x="210840" y="7531"/>
                    <a:pt x="209261" y="7563"/>
                  </a:cubicBezTo>
                  <a:close/>
                  <a:moveTo>
                    <a:pt x="120401" y="12500"/>
                  </a:moveTo>
                  <a:cubicBezTo>
                    <a:pt x="118621" y="12556"/>
                    <a:pt x="117164" y="11172"/>
                    <a:pt x="117083" y="9408"/>
                  </a:cubicBezTo>
                  <a:cubicBezTo>
                    <a:pt x="117043" y="7939"/>
                    <a:pt x="118014" y="6628"/>
                    <a:pt x="119430" y="6228"/>
                  </a:cubicBezTo>
                  <a:cubicBezTo>
                    <a:pt x="127523" y="4488"/>
                    <a:pt x="135616" y="3071"/>
                    <a:pt x="144073" y="2181"/>
                  </a:cubicBezTo>
                  <a:cubicBezTo>
                    <a:pt x="145854" y="2149"/>
                    <a:pt x="147310" y="3557"/>
                    <a:pt x="147310" y="5321"/>
                  </a:cubicBezTo>
                  <a:cubicBezTo>
                    <a:pt x="147351" y="6835"/>
                    <a:pt x="146299" y="8158"/>
                    <a:pt x="144842" y="8494"/>
                  </a:cubicBezTo>
                  <a:cubicBezTo>
                    <a:pt x="136749" y="9505"/>
                    <a:pt x="128656" y="10881"/>
                    <a:pt x="120563" y="1254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9" name="任意多边形: 形状 328"/>
            <p:cNvSpPr/>
            <p:nvPr/>
          </p:nvSpPr>
          <p:spPr>
            <a:xfrm>
              <a:off x="7303016" y="6297799"/>
              <a:ext cx="6761" cy="19058"/>
            </a:xfrm>
            <a:custGeom>
              <a:avLst/>
              <a:gdLst>
                <a:gd name="connsiteX0" fmla="*/ 3282 w 6761"/>
                <a:gd name="connsiteY0" fmla="*/ 18893 h 19058"/>
                <a:gd name="connsiteX1" fmla="*/ 2756 w 6761"/>
                <a:gd name="connsiteY1" fmla="*/ 18893 h 19058"/>
                <a:gd name="connsiteX2" fmla="*/ -239 w 6761"/>
                <a:gd name="connsiteY2" fmla="*/ 15535 h 19058"/>
                <a:gd name="connsiteX3" fmla="*/ 166 w 6761"/>
                <a:gd name="connsiteY3" fmla="*/ 2991 h 19058"/>
                <a:gd name="connsiteX4" fmla="*/ 3322 w 6761"/>
                <a:gd name="connsiteY4" fmla="*/ -166 h 19058"/>
                <a:gd name="connsiteX5" fmla="*/ 3363 w 6761"/>
                <a:gd name="connsiteY5" fmla="*/ -166 h 19058"/>
                <a:gd name="connsiteX6" fmla="*/ 6519 w 6761"/>
                <a:gd name="connsiteY6" fmla="*/ 3072 h 19058"/>
                <a:gd name="connsiteX7" fmla="*/ 6519 w 6761"/>
                <a:gd name="connsiteY7" fmla="*/ 3072 h 19058"/>
                <a:gd name="connsiteX8" fmla="*/ 6115 w 6761"/>
                <a:gd name="connsiteY8" fmla="*/ 15899 h 19058"/>
                <a:gd name="connsiteX9" fmla="*/ 3282 w 6761"/>
                <a:gd name="connsiteY9" fmla="*/ 18893 h 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1" h="19058">
                  <a:moveTo>
                    <a:pt x="3282" y="18893"/>
                  </a:moveTo>
                  <a:lnTo>
                    <a:pt x="2756" y="18893"/>
                  </a:lnTo>
                  <a:cubicBezTo>
                    <a:pt x="1016" y="18784"/>
                    <a:pt x="-320" y="17287"/>
                    <a:pt x="-239" y="15535"/>
                  </a:cubicBezTo>
                  <a:cubicBezTo>
                    <a:pt x="4" y="11488"/>
                    <a:pt x="125" y="7118"/>
                    <a:pt x="166" y="2991"/>
                  </a:cubicBezTo>
                  <a:cubicBezTo>
                    <a:pt x="166" y="1246"/>
                    <a:pt x="1583" y="-166"/>
                    <a:pt x="3322" y="-166"/>
                  </a:cubicBezTo>
                  <a:cubicBezTo>
                    <a:pt x="3322" y="-166"/>
                    <a:pt x="3363" y="-166"/>
                    <a:pt x="3363" y="-166"/>
                  </a:cubicBezTo>
                  <a:cubicBezTo>
                    <a:pt x="5143" y="-145"/>
                    <a:pt x="6559" y="1307"/>
                    <a:pt x="6519" y="3072"/>
                  </a:cubicBezTo>
                  <a:cubicBezTo>
                    <a:pt x="6519" y="3072"/>
                    <a:pt x="6519" y="3072"/>
                    <a:pt x="6519" y="3072"/>
                  </a:cubicBezTo>
                  <a:cubicBezTo>
                    <a:pt x="6519" y="7118"/>
                    <a:pt x="6519" y="11610"/>
                    <a:pt x="6115" y="15899"/>
                  </a:cubicBezTo>
                  <a:cubicBezTo>
                    <a:pt x="6034" y="17453"/>
                    <a:pt x="4819" y="18719"/>
                    <a:pt x="3282" y="18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0" name="任意多边形: 形状 329"/>
            <p:cNvSpPr/>
            <p:nvPr/>
          </p:nvSpPr>
          <p:spPr>
            <a:xfrm>
              <a:off x="7202686" y="6506507"/>
              <a:ext cx="15863" cy="14919"/>
            </a:xfrm>
            <a:custGeom>
              <a:avLst/>
              <a:gdLst>
                <a:gd name="connsiteX0" fmla="*/ 3259 w 15863"/>
                <a:gd name="connsiteY0" fmla="*/ 14734 h 14919"/>
                <a:gd name="connsiteX1" fmla="*/ -221 w 15863"/>
                <a:gd name="connsiteY1" fmla="*/ 11942 h 14919"/>
                <a:gd name="connsiteX2" fmla="*/ 872 w 15863"/>
                <a:gd name="connsiteY2" fmla="*/ 9191 h 14919"/>
                <a:gd name="connsiteX3" fmla="*/ 10219 w 15863"/>
                <a:gd name="connsiteY3" fmla="*/ 774 h 14919"/>
                <a:gd name="connsiteX4" fmla="*/ 14670 w 15863"/>
                <a:gd name="connsiteY4" fmla="*/ 746 h 14919"/>
                <a:gd name="connsiteX5" fmla="*/ 14711 w 15863"/>
                <a:gd name="connsiteY5" fmla="*/ 774 h 14919"/>
                <a:gd name="connsiteX6" fmla="*/ 14711 w 15863"/>
                <a:gd name="connsiteY6" fmla="*/ 5266 h 14919"/>
                <a:gd name="connsiteX7" fmla="*/ 5161 w 15863"/>
                <a:gd name="connsiteY7" fmla="*/ 13844 h 14919"/>
                <a:gd name="connsiteX8" fmla="*/ 3259 w 15863"/>
                <a:gd name="connsiteY8" fmla="*/ 14734 h 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3" h="14919">
                  <a:moveTo>
                    <a:pt x="3259" y="14734"/>
                  </a:moveTo>
                  <a:cubicBezTo>
                    <a:pt x="1519" y="14925"/>
                    <a:pt x="-19" y="13674"/>
                    <a:pt x="-221" y="11942"/>
                  </a:cubicBezTo>
                  <a:cubicBezTo>
                    <a:pt x="-342" y="10898"/>
                    <a:pt x="62" y="9871"/>
                    <a:pt x="872" y="9191"/>
                  </a:cubicBezTo>
                  <a:cubicBezTo>
                    <a:pt x="3987" y="6480"/>
                    <a:pt x="7144" y="3647"/>
                    <a:pt x="10219" y="774"/>
                  </a:cubicBezTo>
                  <a:cubicBezTo>
                    <a:pt x="11433" y="-468"/>
                    <a:pt x="13456" y="-480"/>
                    <a:pt x="14670" y="746"/>
                  </a:cubicBezTo>
                  <a:cubicBezTo>
                    <a:pt x="14711" y="754"/>
                    <a:pt x="14711" y="766"/>
                    <a:pt x="14711" y="774"/>
                  </a:cubicBezTo>
                  <a:cubicBezTo>
                    <a:pt x="15925" y="2020"/>
                    <a:pt x="15925" y="4019"/>
                    <a:pt x="14711" y="5266"/>
                  </a:cubicBezTo>
                  <a:cubicBezTo>
                    <a:pt x="11595" y="8179"/>
                    <a:pt x="8358" y="11093"/>
                    <a:pt x="5161" y="13844"/>
                  </a:cubicBezTo>
                  <a:cubicBezTo>
                    <a:pt x="4675" y="14378"/>
                    <a:pt x="3987" y="14698"/>
                    <a:pt x="3259" y="14734"/>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1" name="任意多边形: 形状 330"/>
            <p:cNvSpPr/>
            <p:nvPr/>
          </p:nvSpPr>
          <p:spPr>
            <a:xfrm>
              <a:off x="6724010" y="6319073"/>
              <a:ext cx="453209" cy="272342"/>
            </a:xfrm>
            <a:custGeom>
              <a:avLst/>
              <a:gdLst>
                <a:gd name="connsiteX0" fmla="*/ 323921 w 453209"/>
                <a:gd name="connsiteY0" fmla="*/ 270877 h 272342"/>
                <a:gd name="connsiteX1" fmla="*/ 307209 w 453209"/>
                <a:gd name="connsiteY1" fmla="*/ 272172 h 272342"/>
                <a:gd name="connsiteX2" fmla="*/ 303891 w 453209"/>
                <a:gd name="connsiteY2" fmla="*/ 269186 h 272342"/>
                <a:gd name="connsiteX3" fmla="*/ 303891 w 453209"/>
                <a:gd name="connsiteY3" fmla="*/ 269178 h 272342"/>
                <a:gd name="connsiteX4" fmla="*/ 306886 w 453209"/>
                <a:gd name="connsiteY4" fmla="*/ 265859 h 272342"/>
                <a:gd name="connsiteX5" fmla="*/ 330840 w 453209"/>
                <a:gd name="connsiteY5" fmla="*/ 263634 h 272342"/>
                <a:gd name="connsiteX6" fmla="*/ 334442 w 453209"/>
                <a:gd name="connsiteY6" fmla="*/ 266345 h 272342"/>
                <a:gd name="connsiteX7" fmla="*/ 331731 w 453209"/>
                <a:gd name="connsiteY7" fmla="*/ 269906 h 272342"/>
                <a:gd name="connsiteX8" fmla="*/ 370293 w 453209"/>
                <a:gd name="connsiteY8" fmla="*/ 261934 h 272342"/>
                <a:gd name="connsiteX9" fmla="*/ 366773 w 453209"/>
                <a:gd name="connsiteY9" fmla="*/ 259207 h 272342"/>
                <a:gd name="connsiteX10" fmla="*/ 369120 w 453209"/>
                <a:gd name="connsiteY10" fmla="*/ 255743 h 272342"/>
                <a:gd name="connsiteX11" fmla="*/ 391982 w 453209"/>
                <a:gd name="connsiteY11" fmla="*/ 248298 h 272342"/>
                <a:gd name="connsiteX12" fmla="*/ 396029 w 453209"/>
                <a:gd name="connsiteY12" fmla="*/ 250159 h 272342"/>
                <a:gd name="connsiteX13" fmla="*/ 394168 w 453209"/>
                <a:gd name="connsiteY13" fmla="*/ 254206 h 272342"/>
                <a:gd name="connsiteX14" fmla="*/ 370779 w 453209"/>
                <a:gd name="connsiteY14" fmla="*/ 261813 h 272342"/>
                <a:gd name="connsiteX15" fmla="*/ 267918 w 453209"/>
                <a:gd name="connsiteY15" fmla="*/ 271484 h 272342"/>
                <a:gd name="connsiteX16" fmla="*/ 267271 w 453209"/>
                <a:gd name="connsiteY16" fmla="*/ 271484 h 272342"/>
                <a:gd name="connsiteX17" fmla="*/ 242992 w 453209"/>
                <a:gd name="connsiteY17" fmla="*/ 268328 h 272342"/>
                <a:gd name="connsiteX18" fmla="*/ 240402 w 453209"/>
                <a:gd name="connsiteY18" fmla="*/ 264666 h 272342"/>
                <a:gd name="connsiteX19" fmla="*/ 244084 w 453209"/>
                <a:gd name="connsiteY19" fmla="*/ 262096 h 272342"/>
                <a:gd name="connsiteX20" fmla="*/ 267918 w 453209"/>
                <a:gd name="connsiteY20" fmla="*/ 265131 h 272342"/>
                <a:gd name="connsiteX21" fmla="*/ 270831 w 453209"/>
                <a:gd name="connsiteY21" fmla="*/ 268571 h 272342"/>
                <a:gd name="connsiteX22" fmla="*/ 267837 w 453209"/>
                <a:gd name="connsiteY22" fmla="*/ 271484 h 272342"/>
                <a:gd name="connsiteX23" fmla="*/ 429453 w 453209"/>
                <a:gd name="connsiteY23" fmla="*/ 238182 h 272342"/>
                <a:gd name="connsiteX24" fmla="*/ 426297 w 453209"/>
                <a:gd name="connsiteY24" fmla="*/ 236523 h 272342"/>
                <a:gd name="connsiteX25" fmla="*/ 427591 w 453209"/>
                <a:gd name="connsiteY25" fmla="*/ 232233 h 272342"/>
                <a:gd name="connsiteX26" fmla="*/ 448350 w 453209"/>
                <a:gd name="connsiteY26" fmla="*/ 220094 h 272342"/>
                <a:gd name="connsiteX27" fmla="*/ 452639 w 453209"/>
                <a:gd name="connsiteY27" fmla="*/ 221543 h 272342"/>
                <a:gd name="connsiteX28" fmla="*/ 451789 w 453209"/>
                <a:gd name="connsiteY28" fmla="*/ 225435 h 272342"/>
                <a:gd name="connsiteX29" fmla="*/ 430586 w 453209"/>
                <a:gd name="connsiteY29" fmla="*/ 237898 h 272342"/>
                <a:gd name="connsiteX30" fmla="*/ 429372 w 453209"/>
                <a:gd name="connsiteY30" fmla="*/ 238182 h 272342"/>
                <a:gd name="connsiteX31" fmla="*/ 205400 w 453209"/>
                <a:gd name="connsiteY31" fmla="*/ 259061 h 272342"/>
                <a:gd name="connsiteX32" fmla="*/ 204105 w 453209"/>
                <a:gd name="connsiteY32" fmla="*/ 259061 h 272342"/>
                <a:gd name="connsiteX33" fmla="*/ 181000 w 453209"/>
                <a:gd name="connsiteY33" fmla="*/ 250726 h 272342"/>
                <a:gd name="connsiteX34" fmla="*/ 179583 w 453209"/>
                <a:gd name="connsiteY34" fmla="*/ 246432 h 272342"/>
                <a:gd name="connsiteX35" fmla="*/ 183387 w 453209"/>
                <a:gd name="connsiteY35" fmla="*/ 244818 h 272342"/>
                <a:gd name="connsiteX36" fmla="*/ 206007 w 453209"/>
                <a:gd name="connsiteY36" fmla="*/ 252911 h 272342"/>
                <a:gd name="connsiteX37" fmla="*/ 208111 w 453209"/>
                <a:gd name="connsiteY37" fmla="*/ 256905 h 272342"/>
                <a:gd name="connsiteX38" fmla="*/ 208111 w 453209"/>
                <a:gd name="connsiteY38" fmla="*/ 256957 h 272342"/>
                <a:gd name="connsiteX39" fmla="*/ 205319 w 453209"/>
                <a:gd name="connsiteY39" fmla="*/ 259061 h 272342"/>
                <a:gd name="connsiteX40" fmla="*/ 147091 w 453209"/>
                <a:gd name="connsiteY40" fmla="*/ 233407 h 272342"/>
                <a:gd name="connsiteX41" fmla="*/ 145148 w 453209"/>
                <a:gd name="connsiteY41" fmla="*/ 233002 h 272342"/>
                <a:gd name="connsiteX42" fmla="*/ 124430 w 453209"/>
                <a:gd name="connsiteY42" fmla="*/ 219811 h 272342"/>
                <a:gd name="connsiteX43" fmla="*/ 123621 w 453209"/>
                <a:gd name="connsiteY43" fmla="*/ 215400 h 272342"/>
                <a:gd name="connsiteX44" fmla="*/ 128032 w 453209"/>
                <a:gd name="connsiteY44" fmla="*/ 214591 h 272342"/>
                <a:gd name="connsiteX45" fmla="*/ 148264 w 453209"/>
                <a:gd name="connsiteY45" fmla="*/ 227499 h 272342"/>
                <a:gd name="connsiteX46" fmla="*/ 149437 w 453209"/>
                <a:gd name="connsiteY46" fmla="*/ 231829 h 272342"/>
                <a:gd name="connsiteX47" fmla="*/ 147010 w 453209"/>
                <a:gd name="connsiteY47" fmla="*/ 233407 h 272342"/>
                <a:gd name="connsiteX48" fmla="*/ 95781 w 453209"/>
                <a:gd name="connsiteY48" fmla="*/ 195653 h 272342"/>
                <a:gd name="connsiteX49" fmla="*/ 93313 w 453209"/>
                <a:gd name="connsiteY49" fmla="*/ 194804 h 272342"/>
                <a:gd name="connsiteX50" fmla="*/ 75954 w 453209"/>
                <a:gd name="connsiteY50" fmla="*/ 177404 h 272342"/>
                <a:gd name="connsiteX51" fmla="*/ 76642 w 453209"/>
                <a:gd name="connsiteY51" fmla="*/ 172932 h 272342"/>
                <a:gd name="connsiteX52" fmla="*/ 80648 w 453209"/>
                <a:gd name="connsiteY52" fmla="*/ 173115 h 272342"/>
                <a:gd name="connsiteX53" fmla="*/ 97602 w 453209"/>
                <a:gd name="connsiteY53" fmla="*/ 190150 h 272342"/>
                <a:gd name="connsiteX54" fmla="*/ 97602 w 453209"/>
                <a:gd name="connsiteY54" fmla="*/ 194642 h 272342"/>
                <a:gd name="connsiteX55" fmla="*/ 95700 w 453209"/>
                <a:gd name="connsiteY55" fmla="*/ 195653 h 272342"/>
                <a:gd name="connsiteX56" fmla="*/ 53941 w 453209"/>
                <a:gd name="connsiteY56" fmla="*/ 147662 h 272342"/>
                <a:gd name="connsiteX57" fmla="*/ 50987 w 453209"/>
                <a:gd name="connsiteY57" fmla="*/ 146327 h 272342"/>
                <a:gd name="connsiteX58" fmla="*/ 37877 w 453209"/>
                <a:gd name="connsiteY58" fmla="*/ 125528 h 272342"/>
                <a:gd name="connsiteX59" fmla="*/ 39050 w 453209"/>
                <a:gd name="connsiteY59" fmla="*/ 121198 h 272342"/>
                <a:gd name="connsiteX60" fmla="*/ 43420 w 453209"/>
                <a:gd name="connsiteY60" fmla="*/ 122372 h 272342"/>
                <a:gd name="connsiteX61" fmla="*/ 56247 w 453209"/>
                <a:gd name="connsiteY61" fmla="*/ 142604 h 272342"/>
                <a:gd name="connsiteX62" fmla="*/ 55438 w 453209"/>
                <a:gd name="connsiteY62" fmla="*/ 147015 h 272342"/>
                <a:gd name="connsiteX63" fmla="*/ 53941 w 453209"/>
                <a:gd name="connsiteY63" fmla="*/ 147662 h 272342"/>
                <a:gd name="connsiteX64" fmla="*/ 23674 w 453209"/>
                <a:gd name="connsiteY64" fmla="*/ 91619 h 272342"/>
                <a:gd name="connsiteX65" fmla="*/ 20396 w 453209"/>
                <a:gd name="connsiteY65" fmla="*/ 89676 h 272342"/>
                <a:gd name="connsiteX66" fmla="*/ 12060 w 453209"/>
                <a:gd name="connsiteY66" fmla="*/ 66531 h 272342"/>
                <a:gd name="connsiteX67" fmla="*/ 13719 w 453209"/>
                <a:gd name="connsiteY67" fmla="*/ 62334 h 272342"/>
                <a:gd name="connsiteX68" fmla="*/ 17927 w 453209"/>
                <a:gd name="connsiteY68" fmla="*/ 64014 h 272342"/>
                <a:gd name="connsiteX69" fmla="*/ 18130 w 453209"/>
                <a:gd name="connsiteY69" fmla="*/ 64629 h 272342"/>
                <a:gd name="connsiteX70" fmla="*/ 26223 w 453209"/>
                <a:gd name="connsiteY70" fmla="*/ 87248 h 272342"/>
                <a:gd name="connsiteX71" fmla="*/ 24564 w 453209"/>
                <a:gd name="connsiteY71" fmla="*/ 91384 h 272342"/>
                <a:gd name="connsiteX72" fmla="*/ 23633 w 453209"/>
                <a:gd name="connsiteY72" fmla="*/ 91619 h 272342"/>
                <a:gd name="connsiteX73" fmla="*/ 6274 w 453209"/>
                <a:gd name="connsiteY73" fmla="*/ 30315 h 272342"/>
                <a:gd name="connsiteX74" fmla="*/ 2794 w 453209"/>
                <a:gd name="connsiteY74" fmla="*/ 27685 h 272342"/>
                <a:gd name="connsiteX75" fmla="*/ 527 w 453209"/>
                <a:gd name="connsiteY75" fmla="*/ 11013 h 272342"/>
                <a:gd name="connsiteX76" fmla="*/ -241 w 453209"/>
                <a:gd name="connsiteY76" fmla="*/ 3284 h 272342"/>
                <a:gd name="connsiteX77" fmla="*/ 2672 w 453209"/>
                <a:gd name="connsiteY77" fmla="*/ -155 h 272342"/>
                <a:gd name="connsiteX78" fmla="*/ 6111 w 453209"/>
                <a:gd name="connsiteY78" fmla="*/ 2758 h 272342"/>
                <a:gd name="connsiteX79" fmla="*/ 6840 w 453209"/>
                <a:gd name="connsiteY79" fmla="*/ 10325 h 272342"/>
                <a:gd name="connsiteX80" fmla="*/ 9065 w 453209"/>
                <a:gd name="connsiteY80" fmla="*/ 26511 h 272342"/>
                <a:gd name="connsiteX81" fmla="*/ 6476 w 453209"/>
                <a:gd name="connsiteY81" fmla="*/ 30153 h 272342"/>
                <a:gd name="connsiteX82" fmla="*/ 6476 w 453209"/>
                <a:gd name="connsiteY82" fmla="*/ 30153 h 2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3209" h="272342">
                  <a:moveTo>
                    <a:pt x="323921" y="270877"/>
                  </a:moveTo>
                  <a:cubicBezTo>
                    <a:pt x="318377" y="271484"/>
                    <a:pt x="312753" y="271929"/>
                    <a:pt x="307209" y="272172"/>
                  </a:cubicBezTo>
                  <a:cubicBezTo>
                    <a:pt x="305469" y="272265"/>
                    <a:pt x="303972" y="270926"/>
                    <a:pt x="303891" y="269186"/>
                  </a:cubicBezTo>
                  <a:cubicBezTo>
                    <a:pt x="303891" y="269182"/>
                    <a:pt x="303891" y="269182"/>
                    <a:pt x="303891" y="269178"/>
                  </a:cubicBezTo>
                  <a:cubicBezTo>
                    <a:pt x="303851" y="267450"/>
                    <a:pt x="305145" y="265989"/>
                    <a:pt x="306886" y="265859"/>
                  </a:cubicBezTo>
                  <a:cubicBezTo>
                    <a:pt x="314979" y="265455"/>
                    <a:pt x="323071" y="264726"/>
                    <a:pt x="330840" y="263634"/>
                  </a:cubicBezTo>
                  <a:cubicBezTo>
                    <a:pt x="332581" y="263415"/>
                    <a:pt x="334159" y="264617"/>
                    <a:pt x="334442" y="266345"/>
                  </a:cubicBezTo>
                  <a:cubicBezTo>
                    <a:pt x="334644" y="268073"/>
                    <a:pt x="333471" y="269655"/>
                    <a:pt x="331731" y="269906"/>
                  </a:cubicBezTo>
                  <a:close/>
                  <a:moveTo>
                    <a:pt x="370293" y="261934"/>
                  </a:moveTo>
                  <a:cubicBezTo>
                    <a:pt x="368554" y="262157"/>
                    <a:pt x="366976" y="260935"/>
                    <a:pt x="366773" y="259207"/>
                  </a:cubicBezTo>
                  <a:cubicBezTo>
                    <a:pt x="366571" y="257621"/>
                    <a:pt x="367583" y="256132"/>
                    <a:pt x="369120" y="255743"/>
                  </a:cubicBezTo>
                  <a:cubicBezTo>
                    <a:pt x="376768" y="253599"/>
                    <a:pt x="384497" y="251090"/>
                    <a:pt x="391982" y="248298"/>
                  </a:cubicBezTo>
                  <a:cubicBezTo>
                    <a:pt x="393601" y="247723"/>
                    <a:pt x="395422" y="248545"/>
                    <a:pt x="396029" y="250159"/>
                  </a:cubicBezTo>
                  <a:cubicBezTo>
                    <a:pt x="396636" y="251790"/>
                    <a:pt x="395786" y="253599"/>
                    <a:pt x="394168" y="254206"/>
                  </a:cubicBezTo>
                  <a:cubicBezTo>
                    <a:pt x="386479" y="257079"/>
                    <a:pt x="378629" y="259628"/>
                    <a:pt x="370779" y="261813"/>
                  </a:cubicBezTo>
                  <a:close/>
                  <a:moveTo>
                    <a:pt x="267918" y="271484"/>
                  </a:moveTo>
                  <a:lnTo>
                    <a:pt x="267271" y="271484"/>
                  </a:lnTo>
                  <a:cubicBezTo>
                    <a:pt x="259178" y="270756"/>
                    <a:pt x="251085" y="269704"/>
                    <a:pt x="242992" y="268328"/>
                  </a:cubicBezTo>
                  <a:cubicBezTo>
                    <a:pt x="241252" y="268024"/>
                    <a:pt x="240119" y="266386"/>
                    <a:pt x="240402" y="264666"/>
                  </a:cubicBezTo>
                  <a:cubicBezTo>
                    <a:pt x="240725" y="262946"/>
                    <a:pt x="242344" y="261793"/>
                    <a:pt x="244084" y="262096"/>
                  </a:cubicBezTo>
                  <a:cubicBezTo>
                    <a:pt x="251934" y="263432"/>
                    <a:pt x="259946" y="264443"/>
                    <a:pt x="267918" y="265131"/>
                  </a:cubicBezTo>
                  <a:cubicBezTo>
                    <a:pt x="269658" y="265301"/>
                    <a:pt x="270953" y="266827"/>
                    <a:pt x="270831" y="268571"/>
                  </a:cubicBezTo>
                  <a:cubicBezTo>
                    <a:pt x="270669" y="270133"/>
                    <a:pt x="269415" y="271359"/>
                    <a:pt x="267837" y="271484"/>
                  </a:cubicBezTo>
                  <a:close/>
                  <a:moveTo>
                    <a:pt x="429453" y="238182"/>
                  </a:moveTo>
                  <a:cubicBezTo>
                    <a:pt x="428158" y="238311"/>
                    <a:pt x="426903" y="237656"/>
                    <a:pt x="426297" y="236523"/>
                  </a:cubicBezTo>
                  <a:cubicBezTo>
                    <a:pt x="425487" y="234981"/>
                    <a:pt x="426054" y="233071"/>
                    <a:pt x="427591" y="232233"/>
                  </a:cubicBezTo>
                  <a:cubicBezTo>
                    <a:pt x="434632" y="228470"/>
                    <a:pt x="441633" y="224343"/>
                    <a:pt x="448350" y="220094"/>
                  </a:cubicBezTo>
                  <a:cubicBezTo>
                    <a:pt x="449928" y="219309"/>
                    <a:pt x="451830" y="219960"/>
                    <a:pt x="452639" y="221543"/>
                  </a:cubicBezTo>
                  <a:cubicBezTo>
                    <a:pt x="453286" y="222878"/>
                    <a:pt x="452963" y="224492"/>
                    <a:pt x="451789" y="225435"/>
                  </a:cubicBezTo>
                  <a:cubicBezTo>
                    <a:pt x="444910" y="229846"/>
                    <a:pt x="437789" y="234054"/>
                    <a:pt x="430586" y="237898"/>
                  </a:cubicBezTo>
                  <a:cubicBezTo>
                    <a:pt x="430222" y="238080"/>
                    <a:pt x="429777" y="238178"/>
                    <a:pt x="429372" y="238182"/>
                  </a:cubicBezTo>
                  <a:close/>
                  <a:moveTo>
                    <a:pt x="205400" y="259061"/>
                  </a:moveTo>
                  <a:cubicBezTo>
                    <a:pt x="204955" y="259138"/>
                    <a:pt x="204550" y="259138"/>
                    <a:pt x="204105" y="259061"/>
                  </a:cubicBezTo>
                  <a:cubicBezTo>
                    <a:pt x="196295" y="256593"/>
                    <a:pt x="188526" y="253801"/>
                    <a:pt x="181000" y="250726"/>
                  </a:cubicBezTo>
                  <a:cubicBezTo>
                    <a:pt x="179422" y="249933"/>
                    <a:pt x="178774" y="248011"/>
                    <a:pt x="179583" y="246432"/>
                  </a:cubicBezTo>
                  <a:cubicBezTo>
                    <a:pt x="180272" y="245036"/>
                    <a:pt x="181890" y="244352"/>
                    <a:pt x="183387" y="244818"/>
                  </a:cubicBezTo>
                  <a:cubicBezTo>
                    <a:pt x="190792" y="247853"/>
                    <a:pt x="198400" y="250604"/>
                    <a:pt x="206007" y="252911"/>
                  </a:cubicBezTo>
                  <a:cubicBezTo>
                    <a:pt x="207707" y="253429"/>
                    <a:pt x="208637" y="255213"/>
                    <a:pt x="208111" y="256905"/>
                  </a:cubicBezTo>
                  <a:cubicBezTo>
                    <a:pt x="208111" y="256921"/>
                    <a:pt x="208111" y="256941"/>
                    <a:pt x="208111" y="256957"/>
                  </a:cubicBezTo>
                  <a:cubicBezTo>
                    <a:pt x="207666" y="258143"/>
                    <a:pt x="206574" y="258964"/>
                    <a:pt x="205319" y="259061"/>
                  </a:cubicBezTo>
                  <a:close/>
                  <a:moveTo>
                    <a:pt x="147091" y="233407"/>
                  </a:moveTo>
                  <a:cubicBezTo>
                    <a:pt x="146403" y="233492"/>
                    <a:pt x="145715" y="233350"/>
                    <a:pt x="145148" y="233002"/>
                  </a:cubicBezTo>
                  <a:cubicBezTo>
                    <a:pt x="138067" y="228956"/>
                    <a:pt x="131107" y="224464"/>
                    <a:pt x="124430" y="219811"/>
                  </a:cubicBezTo>
                  <a:cubicBezTo>
                    <a:pt x="122973" y="218815"/>
                    <a:pt x="122609" y="216841"/>
                    <a:pt x="123621" y="215400"/>
                  </a:cubicBezTo>
                  <a:cubicBezTo>
                    <a:pt x="124633" y="213960"/>
                    <a:pt x="126575" y="213595"/>
                    <a:pt x="128032" y="214591"/>
                  </a:cubicBezTo>
                  <a:cubicBezTo>
                    <a:pt x="134587" y="219163"/>
                    <a:pt x="141426" y="223493"/>
                    <a:pt x="148264" y="227499"/>
                  </a:cubicBezTo>
                  <a:cubicBezTo>
                    <a:pt x="149761" y="228393"/>
                    <a:pt x="150287" y="230303"/>
                    <a:pt x="149437" y="231829"/>
                  </a:cubicBezTo>
                  <a:cubicBezTo>
                    <a:pt x="148911" y="232703"/>
                    <a:pt x="148021" y="233285"/>
                    <a:pt x="147010" y="233407"/>
                  </a:cubicBezTo>
                  <a:close/>
                  <a:moveTo>
                    <a:pt x="95781" y="195653"/>
                  </a:moveTo>
                  <a:cubicBezTo>
                    <a:pt x="94891" y="195734"/>
                    <a:pt x="93961" y="195427"/>
                    <a:pt x="93313" y="194804"/>
                  </a:cubicBezTo>
                  <a:cubicBezTo>
                    <a:pt x="87324" y="189300"/>
                    <a:pt x="81457" y="183433"/>
                    <a:pt x="75954" y="177404"/>
                  </a:cubicBezTo>
                  <a:cubicBezTo>
                    <a:pt x="74901" y="175983"/>
                    <a:pt x="75225" y="173980"/>
                    <a:pt x="76642" y="172932"/>
                  </a:cubicBezTo>
                  <a:cubicBezTo>
                    <a:pt x="77855" y="172038"/>
                    <a:pt x="79514" y="172111"/>
                    <a:pt x="80648" y="173115"/>
                  </a:cubicBezTo>
                  <a:cubicBezTo>
                    <a:pt x="86029" y="179022"/>
                    <a:pt x="91735" y="184728"/>
                    <a:pt x="97602" y="190150"/>
                  </a:cubicBezTo>
                  <a:cubicBezTo>
                    <a:pt x="98816" y="191396"/>
                    <a:pt x="98816" y="193395"/>
                    <a:pt x="97602" y="194642"/>
                  </a:cubicBezTo>
                  <a:cubicBezTo>
                    <a:pt x="97076" y="195180"/>
                    <a:pt x="96429" y="195536"/>
                    <a:pt x="95700" y="195653"/>
                  </a:cubicBezTo>
                  <a:close/>
                  <a:moveTo>
                    <a:pt x="53941" y="147662"/>
                  </a:moveTo>
                  <a:cubicBezTo>
                    <a:pt x="52767" y="147796"/>
                    <a:pt x="51634" y="147282"/>
                    <a:pt x="50987" y="146327"/>
                  </a:cubicBezTo>
                  <a:cubicBezTo>
                    <a:pt x="46374" y="139610"/>
                    <a:pt x="41963" y="132650"/>
                    <a:pt x="37877" y="125528"/>
                  </a:cubicBezTo>
                  <a:cubicBezTo>
                    <a:pt x="37027" y="124003"/>
                    <a:pt x="37553" y="122093"/>
                    <a:pt x="39050" y="121198"/>
                  </a:cubicBezTo>
                  <a:cubicBezTo>
                    <a:pt x="40587" y="120361"/>
                    <a:pt x="42530" y="120875"/>
                    <a:pt x="43420" y="122372"/>
                  </a:cubicBezTo>
                  <a:cubicBezTo>
                    <a:pt x="47467" y="129332"/>
                    <a:pt x="51513" y="136170"/>
                    <a:pt x="56247" y="142604"/>
                  </a:cubicBezTo>
                  <a:cubicBezTo>
                    <a:pt x="57218" y="144053"/>
                    <a:pt x="56854" y="145999"/>
                    <a:pt x="55438" y="147015"/>
                  </a:cubicBezTo>
                  <a:cubicBezTo>
                    <a:pt x="54993" y="147363"/>
                    <a:pt x="54508" y="147585"/>
                    <a:pt x="53941" y="147662"/>
                  </a:cubicBezTo>
                  <a:close/>
                  <a:moveTo>
                    <a:pt x="23674" y="91619"/>
                  </a:moveTo>
                  <a:cubicBezTo>
                    <a:pt x="22257" y="91793"/>
                    <a:pt x="20922" y="90996"/>
                    <a:pt x="20396" y="89676"/>
                  </a:cubicBezTo>
                  <a:cubicBezTo>
                    <a:pt x="17320" y="82109"/>
                    <a:pt x="14488" y="74300"/>
                    <a:pt x="12060" y="66531"/>
                  </a:cubicBezTo>
                  <a:cubicBezTo>
                    <a:pt x="11372" y="64908"/>
                    <a:pt x="12100" y="63030"/>
                    <a:pt x="13719" y="62334"/>
                  </a:cubicBezTo>
                  <a:cubicBezTo>
                    <a:pt x="15378" y="61638"/>
                    <a:pt x="17239" y="62391"/>
                    <a:pt x="17927" y="64014"/>
                  </a:cubicBezTo>
                  <a:cubicBezTo>
                    <a:pt x="18008" y="64212"/>
                    <a:pt x="18089" y="64418"/>
                    <a:pt x="18130" y="64629"/>
                  </a:cubicBezTo>
                  <a:cubicBezTo>
                    <a:pt x="20517" y="72236"/>
                    <a:pt x="23268" y="79843"/>
                    <a:pt x="26223" y="87248"/>
                  </a:cubicBezTo>
                  <a:cubicBezTo>
                    <a:pt x="26910" y="88855"/>
                    <a:pt x="26142" y="90704"/>
                    <a:pt x="24564" y="91384"/>
                  </a:cubicBezTo>
                  <a:cubicBezTo>
                    <a:pt x="24240" y="91509"/>
                    <a:pt x="23957" y="91586"/>
                    <a:pt x="23633" y="91619"/>
                  </a:cubicBezTo>
                  <a:close/>
                  <a:moveTo>
                    <a:pt x="6274" y="30315"/>
                  </a:moveTo>
                  <a:cubicBezTo>
                    <a:pt x="4614" y="30489"/>
                    <a:pt x="3077" y="29340"/>
                    <a:pt x="2794" y="27685"/>
                  </a:cubicBezTo>
                  <a:cubicBezTo>
                    <a:pt x="1904" y="22181"/>
                    <a:pt x="1094" y="16557"/>
                    <a:pt x="527" y="11013"/>
                  </a:cubicBezTo>
                  <a:cubicBezTo>
                    <a:pt x="244" y="8423"/>
                    <a:pt x="1" y="5874"/>
                    <a:pt x="-241" y="3284"/>
                  </a:cubicBezTo>
                  <a:cubicBezTo>
                    <a:pt x="-282" y="1561"/>
                    <a:pt x="972" y="71"/>
                    <a:pt x="2672" y="-155"/>
                  </a:cubicBezTo>
                  <a:cubicBezTo>
                    <a:pt x="4412" y="-297"/>
                    <a:pt x="5950" y="1006"/>
                    <a:pt x="6111" y="2758"/>
                  </a:cubicBezTo>
                  <a:cubicBezTo>
                    <a:pt x="6111" y="5267"/>
                    <a:pt x="6557" y="7816"/>
                    <a:pt x="6840" y="10325"/>
                  </a:cubicBezTo>
                  <a:cubicBezTo>
                    <a:pt x="7407" y="15747"/>
                    <a:pt x="8175" y="21251"/>
                    <a:pt x="9065" y="26511"/>
                  </a:cubicBezTo>
                  <a:cubicBezTo>
                    <a:pt x="9349" y="28231"/>
                    <a:pt x="8216" y="29857"/>
                    <a:pt x="6476" y="30153"/>
                  </a:cubicBezTo>
                  <a:cubicBezTo>
                    <a:pt x="6476" y="30153"/>
                    <a:pt x="6476" y="30153"/>
                    <a:pt x="6476" y="301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2" name="任意多边形: 形状 331"/>
            <p:cNvSpPr/>
            <p:nvPr/>
          </p:nvSpPr>
          <p:spPr>
            <a:xfrm>
              <a:off x="6723522" y="6266625"/>
              <a:ext cx="7341" cy="18994"/>
            </a:xfrm>
            <a:custGeom>
              <a:avLst/>
              <a:gdLst>
                <a:gd name="connsiteX0" fmla="*/ 3282 w 7341"/>
                <a:gd name="connsiteY0" fmla="*/ 18829 h 18994"/>
                <a:gd name="connsiteX1" fmla="*/ 2756 w 7341"/>
                <a:gd name="connsiteY1" fmla="*/ 18829 h 18994"/>
                <a:gd name="connsiteX2" fmla="*/ -239 w 7341"/>
                <a:gd name="connsiteY2" fmla="*/ 15470 h 18994"/>
                <a:gd name="connsiteX3" fmla="*/ 773 w 7341"/>
                <a:gd name="connsiteY3" fmla="*/ 2683 h 18994"/>
                <a:gd name="connsiteX4" fmla="*/ 4253 w 7341"/>
                <a:gd name="connsiteY4" fmla="*/ -149 h 18994"/>
                <a:gd name="connsiteX5" fmla="*/ 7085 w 7341"/>
                <a:gd name="connsiteY5" fmla="*/ 3331 h 18994"/>
                <a:gd name="connsiteX6" fmla="*/ 6114 w 7341"/>
                <a:gd name="connsiteY6" fmla="*/ 15834 h 18994"/>
                <a:gd name="connsiteX7" fmla="*/ 3282 w 7341"/>
                <a:gd name="connsiteY7" fmla="*/ 18829 h 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1" h="18994">
                  <a:moveTo>
                    <a:pt x="3282" y="18829"/>
                  </a:moveTo>
                  <a:lnTo>
                    <a:pt x="2756" y="18829"/>
                  </a:lnTo>
                  <a:cubicBezTo>
                    <a:pt x="1015" y="18720"/>
                    <a:pt x="-320" y="17222"/>
                    <a:pt x="-239" y="15470"/>
                  </a:cubicBezTo>
                  <a:cubicBezTo>
                    <a:pt x="4" y="11222"/>
                    <a:pt x="328" y="6932"/>
                    <a:pt x="773" y="2683"/>
                  </a:cubicBezTo>
                  <a:cubicBezTo>
                    <a:pt x="935" y="939"/>
                    <a:pt x="2513" y="-327"/>
                    <a:pt x="4253" y="-149"/>
                  </a:cubicBezTo>
                  <a:cubicBezTo>
                    <a:pt x="5993" y="29"/>
                    <a:pt x="7247" y="1587"/>
                    <a:pt x="7085" y="3331"/>
                  </a:cubicBezTo>
                  <a:cubicBezTo>
                    <a:pt x="6681" y="7377"/>
                    <a:pt x="6357" y="11667"/>
                    <a:pt x="6114" y="15834"/>
                  </a:cubicBezTo>
                  <a:cubicBezTo>
                    <a:pt x="6033" y="17396"/>
                    <a:pt x="4819" y="18671"/>
                    <a:pt x="3282" y="1882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3" name="任意多边形: 形状 332"/>
            <p:cNvSpPr/>
            <p:nvPr/>
          </p:nvSpPr>
          <p:spPr>
            <a:xfrm>
              <a:off x="6798952" y="6077874"/>
              <a:ext cx="439276" cy="439071"/>
            </a:xfrm>
            <a:custGeom>
              <a:avLst/>
              <a:gdLst>
                <a:gd name="connsiteX0" fmla="*/ 0 w 439276"/>
                <a:gd name="connsiteY0" fmla="*/ 170595 h 439071"/>
                <a:gd name="connsiteX1" fmla="*/ 1134 w 439276"/>
                <a:gd name="connsiteY1" fmla="*/ 174641 h 439071"/>
                <a:gd name="connsiteX2" fmla="*/ 34517 w 439276"/>
                <a:gd name="connsiteY2" fmla="*/ 200781 h 439071"/>
                <a:gd name="connsiteX3" fmla="*/ 38118 w 439276"/>
                <a:gd name="connsiteY3" fmla="*/ 260467 h 439071"/>
                <a:gd name="connsiteX4" fmla="*/ 8174 w 439276"/>
                <a:gd name="connsiteY4" fmla="*/ 290410 h 439071"/>
                <a:gd name="connsiteX5" fmla="*/ 7486 w 439276"/>
                <a:gd name="connsiteY5" fmla="*/ 294457 h 439071"/>
                <a:gd name="connsiteX6" fmla="*/ 29742 w 439276"/>
                <a:gd name="connsiteY6" fmla="*/ 340141 h 439071"/>
                <a:gd name="connsiteX7" fmla="*/ 33303 w 439276"/>
                <a:gd name="connsiteY7" fmla="*/ 342084 h 439071"/>
                <a:gd name="connsiteX8" fmla="*/ 75346 w 439276"/>
                <a:gd name="connsiteY8" fmla="*/ 336985 h 439071"/>
                <a:gd name="connsiteX9" fmla="*/ 120140 w 439276"/>
                <a:gd name="connsiteY9" fmla="*/ 376600 h 439071"/>
                <a:gd name="connsiteX10" fmla="*/ 120140 w 439276"/>
                <a:gd name="connsiteY10" fmla="*/ 418805 h 439071"/>
                <a:gd name="connsiteX11" fmla="*/ 122487 w 439276"/>
                <a:gd name="connsiteY11" fmla="*/ 422082 h 439071"/>
                <a:gd name="connsiteX12" fmla="*/ 170519 w 439276"/>
                <a:gd name="connsiteY12" fmla="*/ 438673 h 439071"/>
                <a:gd name="connsiteX13" fmla="*/ 174565 w 439276"/>
                <a:gd name="connsiteY13" fmla="*/ 437499 h 439071"/>
                <a:gd name="connsiteX14" fmla="*/ 200705 w 439276"/>
                <a:gd name="connsiteY14" fmla="*/ 404157 h 439071"/>
                <a:gd name="connsiteX15" fmla="*/ 260390 w 439276"/>
                <a:gd name="connsiteY15" fmla="*/ 400555 h 439071"/>
                <a:gd name="connsiteX16" fmla="*/ 290334 w 439276"/>
                <a:gd name="connsiteY16" fmla="*/ 430499 h 439071"/>
                <a:gd name="connsiteX17" fmla="*/ 294381 w 439276"/>
                <a:gd name="connsiteY17" fmla="*/ 431147 h 439071"/>
                <a:gd name="connsiteX18" fmla="*/ 340066 w 439276"/>
                <a:gd name="connsiteY18" fmla="*/ 408891 h 439071"/>
                <a:gd name="connsiteX19" fmla="*/ 342008 w 439276"/>
                <a:gd name="connsiteY19" fmla="*/ 405330 h 439071"/>
                <a:gd name="connsiteX20" fmla="*/ 336909 w 439276"/>
                <a:gd name="connsiteY20" fmla="*/ 363287 h 439071"/>
                <a:gd name="connsiteX21" fmla="*/ 376524 w 439276"/>
                <a:gd name="connsiteY21" fmla="*/ 318493 h 439071"/>
                <a:gd name="connsiteX22" fmla="*/ 418931 w 439276"/>
                <a:gd name="connsiteY22" fmla="*/ 318493 h 439071"/>
                <a:gd name="connsiteX23" fmla="*/ 422209 w 439276"/>
                <a:gd name="connsiteY23" fmla="*/ 316146 h 439071"/>
                <a:gd name="connsiteX24" fmla="*/ 438799 w 439276"/>
                <a:gd name="connsiteY24" fmla="*/ 268074 h 439071"/>
                <a:gd name="connsiteX25" fmla="*/ 437626 w 439276"/>
                <a:gd name="connsiteY25" fmla="*/ 264027 h 439071"/>
                <a:gd name="connsiteX26" fmla="*/ 404283 w 439276"/>
                <a:gd name="connsiteY26" fmla="*/ 237887 h 439071"/>
                <a:gd name="connsiteX27" fmla="*/ 400682 w 439276"/>
                <a:gd name="connsiteY27" fmla="*/ 178202 h 439071"/>
                <a:gd name="connsiteX28" fmla="*/ 430625 w 439276"/>
                <a:gd name="connsiteY28" fmla="*/ 148258 h 439071"/>
                <a:gd name="connsiteX29" fmla="*/ 431273 w 439276"/>
                <a:gd name="connsiteY29" fmla="*/ 144212 h 439071"/>
                <a:gd name="connsiteX30" fmla="*/ 409017 w 439276"/>
                <a:gd name="connsiteY30" fmla="*/ 98527 h 439071"/>
                <a:gd name="connsiteX31" fmla="*/ 405457 w 439276"/>
                <a:gd name="connsiteY31" fmla="*/ 96585 h 439071"/>
                <a:gd name="connsiteX32" fmla="*/ 363414 w 439276"/>
                <a:gd name="connsiteY32" fmla="*/ 101724 h 439071"/>
                <a:gd name="connsiteX33" fmla="*/ 318619 w 439276"/>
                <a:gd name="connsiteY33" fmla="*/ 62068 h 439071"/>
                <a:gd name="connsiteX34" fmla="*/ 318619 w 439276"/>
                <a:gd name="connsiteY34" fmla="*/ 19945 h 439071"/>
                <a:gd name="connsiteX35" fmla="*/ 316272 w 439276"/>
                <a:gd name="connsiteY35" fmla="*/ 16627 h 439071"/>
                <a:gd name="connsiteX36" fmla="*/ 268200 w 439276"/>
                <a:gd name="connsiteY36" fmla="*/ 77 h 439071"/>
                <a:gd name="connsiteX37" fmla="*/ 264154 w 439276"/>
                <a:gd name="connsiteY37" fmla="*/ 1210 h 439071"/>
                <a:gd name="connsiteX38" fmla="*/ 238014 w 439276"/>
                <a:gd name="connsiteY38" fmla="*/ 34593 h 439071"/>
                <a:gd name="connsiteX39" fmla="*/ 178328 w 439276"/>
                <a:gd name="connsiteY39" fmla="*/ 38194 h 439071"/>
                <a:gd name="connsiteX40" fmla="*/ 148384 w 439276"/>
                <a:gd name="connsiteY40" fmla="*/ 8250 h 439071"/>
                <a:gd name="connsiteX41" fmla="*/ 144338 w 439276"/>
                <a:gd name="connsiteY41" fmla="*/ 7562 h 439071"/>
                <a:gd name="connsiteX42" fmla="*/ 98653 w 439276"/>
                <a:gd name="connsiteY42" fmla="*/ 29818 h 439071"/>
                <a:gd name="connsiteX43" fmla="*/ 96711 w 439276"/>
                <a:gd name="connsiteY43" fmla="*/ 33379 h 439071"/>
                <a:gd name="connsiteX44" fmla="*/ 101850 w 439276"/>
                <a:gd name="connsiteY44" fmla="*/ 75422 h 439071"/>
                <a:gd name="connsiteX45" fmla="*/ 62195 w 439276"/>
                <a:gd name="connsiteY45" fmla="*/ 120216 h 439071"/>
                <a:gd name="connsiteX46" fmla="*/ 19828 w 439276"/>
                <a:gd name="connsiteY46" fmla="*/ 120216 h 439071"/>
                <a:gd name="connsiteX47" fmla="*/ 16510 w 439276"/>
                <a:gd name="connsiteY47" fmla="*/ 122563 h 4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9276" h="439071">
                  <a:moveTo>
                    <a:pt x="0" y="170595"/>
                  </a:moveTo>
                  <a:cubicBezTo>
                    <a:pt x="-566" y="172043"/>
                    <a:pt x="-121" y="173698"/>
                    <a:pt x="1134" y="174641"/>
                  </a:cubicBezTo>
                  <a:lnTo>
                    <a:pt x="34517" y="200781"/>
                  </a:lnTo>
                  <a:cubicBezTo>
                    <a:pt x="32453" y="220738"/>
                    <a:pt x="33667" y="240902"/>
                    <a:pt x="38118" y="260467"/>
                  </a:cubicBezTo>
                  <a:lnTo>
                    <a:pt x="8174" y="290410"/>
                  </a:lnTo>
                  <a:cubicBezTo>
                    <a:pt x="7082" y="291471"/>
                    <a:pt x="6839" y="293101"/>
                    <a:pt x="7486" y="294457"/>
                  </a:cubicBezTo>
                  <a:lnTo>
                    <a:pt x="29742" y="340141"/>
                  </a:lnTo>
                  <a:cubicBezTo>
                    <a:pt x="30389" y="341493"/>
                    <a:pt x="31806" y="342278"/>
                    <a:pt x="33303" y="342084"/>
                  </a:cubicBezTo>
                  <a:lnTo>
                    <a:pt x="75346" y="336985"/>
                  </a:lnTo>
                  <a:cubicBezTo>
                    <a:pt x="88011" y="352544"/>
                    <a:pt x="103145" y="365921"/>
                    <a:pt x="120140" y="376600"/>
                  </a:cubicBezTo>
                  <a:lnTo>
                    <a:pt x="120140" y="418805"/>
                  </a:lnTo>
                  <a:cubicBezTo>
                    <a:pt x="120140" y="420286"/>
                    <a:pt x="121071" y="421601"/>
                    <a:pt x="122487" y="422082"/>
                  </a:cubicBezTo>
                  <a:lnTo>
                    <a:pt x="170519" y="438673"/>
                  </a:lnTo>
                  <a:cubicBezTo>
                    <a:pt x="171975" y="439235"/>
                    <a:pt x="173634" y="438754"/>
                    <a:pt x="174565" y="437499"/>
                  </a:cubicBezTo>
                  <a:lnTo>
                    <a:pt x="200705" y="404157"/>
                  </a:lnTo>
                  <a:cubicBezTo>
                    <a:pt x="220654" y="406180"/>
                    <a:pt x="240806" y="404966"/>
                    <a:pt x="260390" y="400555"/>
                  </a:cubicBezTo>
                  <a:lnTo>
                    <a:pt x="290334" y="430499"/>
                  </a:lnTo>
                  <a:cubicBezTo>
                    <a:pt x="291386" y="431559"/>
                    <a:pt x="293046" y="431818"/>
                    <a:pt x="294381" y="431147"/>
                  </a:cubicBezTo>
                  <a:lnTo>
                    <a:pt x="340066" y="408891"/>
                  </a:lnTo>
                  <a:cubicBezTo>
                    <a:pt x="341401" y="408252"/>
                    <a:pt x="342210" y="406815"/>
                    <a:pt x="342008" y="405330"/>
                  </a:cubicBezTo>
                  <a:lnTo>
                    <a:pt x="336909" y="363287"/>
                  </a:lnTo>
                  <a:cubicBezTo>
                    <a:pt x="352447" y="350610"/>
                    <a:pt x="365842" y="335480"/>
                    <a:pt x="376524" y="318493"/>
                  </a:cubicBezTo>
                  <a:lnTo>
                    <a:pt x="418931" y="318493"/>
                  </a:lnTo>
                  <a:cubicBezTo>
                    <a:pt x="420388" y="318477"/>
                    <a:pt x="421723" y="317538"/>
                    <a:pt x="422209" y="316146"/>
                  </a:cubicBezTo>
                  <a:lnTo>
                    <a:pt x="438799" y="268074"/>
                  </a:lnTo>
                  <a:cubicBezTo>
                    <a:pt x="439366" y="266613"/>
                    <a:pt x="438880" y="264958"/>
                    <a:pt x="437626" y="264027"/>
                  </a:cubicBezTo>
                  <a:lnTo>
                    <a:pt x="404283" y="237887"/>
                  </a:lnTo>
                  <a:cubicBezTo>
                    <a:pt x="406306" y="217930"/>
                    <a:pt x="405092" y="197775"/>
                    <a:pt x="400682" y="178202"/>
                  </a:cubicBezTo>
                  <a:lnTo>
                    <a:pt x="430625" y="148258"/>
                  </a:lnTo>
                  <a:cubicBezTo>
                    <a:pt x="431678" y="147186"/>
                    <a:pt x="431961" y="145559"/>
                    <a:pt x="431273" y="144212"/>
                  </a:cubicBezTo>
                  <a:lnTo>
                    <a:pt x="409017" y="98527"/>
                  </a:lnTo>
                  <a:cubicBezTo>
                    <a:pt x="408370" y="97192"/>
                    <a:pt x="406954" y="96415"/>
                    <a:pt x="405457" y="96585"/>
                  </a:cubicBezTo>
                  <a:lnTo>
                    <a:pt x="363414" y="101724"/>
                  </a:lnTo>
                  <a:cubicBezTo>
                    <a:pt x="350748" y="86145"/>
                    <a:pt x="335615" y="72751"/>
                    <a:pt x="318619" y="62068"/>
                  </a:cubicBezTo>
                  <a:lnTo>
                    <a:pt x="318619" y="19945"/>
                  </a:lnTo>
                  <a:cubicBezTo>
                    <a:pt x="318619" y="18456"/>
                    <a:pt x="317688" y="17132"/>
                    <a:pt x="316272" y="16627"/>
                  </a:cubicBezTo>
                  <a:lnTo>
                    <a:pt x="268200" y="77"/>
                  </a:lnTo>
                  <a:cubicBezTo>
                    <a:pt x="266744" y="-494"/>
                    <a:pt x="265084" y="-33"/>
                    <a:pt x="264154" y="1210"/>
                  </a:cubicBezTo>
                  <a:lnTo>
                    <a:pt x="238014" y="34593"/>
                  </a:lnTo>
                  <a:cubicBezTo>
                    <a:pt x="218065" y="32525"/>
                    <a:pt x="197913" y="33743"/>
                    <a:pt x="178328" y="38194"/>
                  </a:cubicBezTo>
                  <a:lnTo>
                    <a:pt x="148384" y="8250"/>
                  </a:lnTo>
                  <a:cubicBezTo>
                    <a:pt x="147332" y="7178"/>
                    <a:pt x="145714" y="6899"/>
                    <a:pt x="144338" y="7562"/>
                  </a:cubicBezTo>
                  <a:lnTo>
                    <a:pt x="98653" y="29818"/>
                  </a:lnTo>
                  <a:cubicBezTo>
                    <a:pt x="97318" y="30474"/>
                    <a:pt x="96549" y="31902"/>
                    <a:pt x="96711" y="33379"/>
                  </a:cubicBezTo>
                  <a:lnTo>
                    <a:pt x="101850" y="75422"/>
                  </a:lnTo>
                  <a:cubicBezTo>
                    <a:pt x="86271" y="88095"/>
                    <a:pt x="72877" y="103225"/>
                    <a:pt x="62195" y="120216"/>
                  </a:cubicBezTo>
                  <a:lnTo>
                    <a:pt x="19828" y="120216"/>
                  </a:lnTo>
                  <a:cubicBezTo>
                    <a:pt x="18331" y="120204"/>
                    <a:pt x="16996" y="121151"/>
                    <a:pt x="16510" y="12256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4" name="任意多边形: 形状 333"/>
            <p:cNvSpPr/>
            <p:nvPr/>
          </p:nvSpPr>
          <p:spPr>
            <a:xfrm>
              <a:off x="6968533" y="6247518"/>
              <a:ext cx="99793" cy="99782"/>
            </a:xfrm>
            <a:custGeom>
              <a:avLst/>
              <a:gdLst>
                <a:gd name="connsiteX0" fmla="*/ 55119 w 99793"/>
                <a:gd name="connsiteY0" fmla="*/ 99320 h 99782"/>
                <a:gd name="connsiteX1" fmla="*/ 11498 w 99793"/>
                <a:gd name="connsiteY1" fmla="*/ 81880 h 99782"/>
                <a:gd name="connsiteX2" fmla="*/ 11498 w 99793"/>
                <a:gd name="connsiteY2" fmla="*/ 81880 h 99782"/>
                <a:gd name="connsiteX3" fmla="*/ 17487 w 99793"/>
                <a:gd name="connsiteY3" fmla="*/ 11577 h 99782"/>
                <a:gd name="connsiteX4" fmla="*/ 87814 w 99793"/>
                <a:gd name="connsiteY4" fmla="*/ 17578 h 99782"/>
                <a:gd name="connsiteX5" fmla="*/ 81785 w 99793"/>
                <a:gd name="connsiteY5" fmla="*/ 87881 h 99782"/>
                <a:gd name="connsiteX6" fmla="*/ 55119 w 99793"/>
                <a:gd name="connsiteY6" fmla="*/ 99320 h 99782"/>
                <a:gd name="connsiteX7" fmla="*/ 45246 w 99793"/>
                <a:gd name="connsiteY7" fmla="*/ 9610 h 99782"/>
                <a:gd name="connsiteX8" fmla="*/ 9637 w 99793"/>
                <a:gd name="connsiteY8" fmla="*/ 54421 h 99782"/>
                <a:gd name="connsiteX9" fmla="*/ 18782 w 99793"/>
                <a:gd name="connsiteY9" fmla="*/ 75729 h 99782"/>
                <a:gd name="connsiteX10" fmla="*/ 18782 w 99793"/>
                <a:gd name="connsiteY10" fmla="*/ 75729 h 99782"/>
                <a:gd name="connsiteX11" fmla="*/ 75756 w 99793"/>
                <a:gd name="connsiteY11" fmla="*/ 80885 h 99782"/>
                <a:gd name="connsiteX12" fmla="*/ 80935 w 99793"/>
                <a:gd name="connsiteY12" fmla="*/ 23894 h 99782"/>
                <a:gd name="connsiteX13" fmla="*/ 45246 w 99793"/>
                <a:gd name="connsiteY13" fmla="*/ 9610 h 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93" h="99782">
                  <a:moveTo>
                    <a:pt x="55119" y="99320"/>
                  </a:moveTo>
                  <a:cubicBezTo>
                    <a:pt x="38569" y="101129"/>
                    <a:pt x="22221" y="94590"/>
                    <a:pt x="11498" y="81880"/>
                  </a:cubicBezTo>
                  <a:lnTo>
                    <a:pt x="11498" y="81880"/>
                  </a:lnTo>
                  <a:cubicBezTo>
                    <a:pt x="-6266" y="60810"/>
                    <a:pt x="-3555" y="29333"/>
                    <a:pt x="17487" y="11577"/>
                  </a:cubicBezTo>
                  <a:cubicBezTo>
                    <a:pt x="38569" y="-6179"/>
                    <a:pt x="70050" y="-3496"/>
                    <a:pt x="87814" y="17578"/>
                  </a:cubicBezTo>
                  <a:cubicBezTo>
                    <a:pt x="105578" y="38648"/>
                    <a:pt x="102868" y="70121"/>
                    <a:pt x="81785" y="87881"/>
                  </a:cubicBezTo>
                  <a:cubicBezTo>
                    <a:pt x="74218" y="94254"/>
                    <a:pt x="64952" y="98236"/>
                    <a:pt x="55119" y="99320"/>
                  </a:cubicBezTo>
                  <a:close/>
                  <a:moveTo>
                    <a:pt x="45246" y="9610"/>
                  </a:moveTo>
                  <a:cubicBezTo>
                    <a:pt x="23030" y="12155"/>
                    <a:pt x="7128" y="32218"/>
                    <a:pt x="9637" y="54421"/>
                  </a:cubicBezTo>
                  <a:cubicBezTo>
                    <a:pt x="10567" y="62263"/>
                    <a:pt x="13724" y="69668"/>
                    <a:pt x="18782" y="75729"/>
                  </a:cubicBezTo>
                  <a:lnTo>
                    <a:pt x="18782" y="75729"/>
                  </a:lnTo>
                  <a:cubicBezTo>
                    <a:pt x="33106" y="92890"/>
                    <a:pt x="58599" y="95201"/>
                    <a:pt x="75756" y="80885"/>
                  </a:cubicBezTo>
                  <a:cubicBezTo>
                    <a:pt x="92953" y="66572"/>
                    <a:pt x="95260" y="41055"/>
                    <a:pt x="80935" y="23894"/>
                  </a:cubicBezTo>
                  <a:cubicBezTo>
                    <a:pt x="72195" y="13426"/>
                    <a:pt x="58801" y="8056"/>
                    <a:pt x="45246" y="9610"/>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335" name="任意多边形: 形状 334"/>
            <p:cNvSpPr/>
            <p:nvPr/>
          </p:nvSpPr>
          <p:spPr>
            <a:xfrm>
              <a:off x="6895905" y="6170391"/>
              <a:ext cx="251095" cy="254726"/>
            </a:xfrm>
            <a:custGeom>
              <a:avLst/>
              <a:gdLst>
                <a:gd name="connsiteX0" fmla="*/ 137216 w 251095"/>
                <a:gd name="connsiteY0" fmla="*/ 253816 h 254726"/>
                <a:gd name="connsiteX1" fmla="*/ 8822 w 251095"/>
                <a:gd name="connsiteY1" fmla="*/ 183043 h 254726"/>
                <a:gd name="connsiteX2" fmla="*/ 5949 w 251095"/>
                <a:gd name="connsiteY2" fmla="*/ 176730 h 254726"/>
                <a:gd name="connsiteX3" fmla="*/ 162 w 251095"/>
                <a:gd name="connsiteY3" fmla="*/ 159857 h 254726"/>
                <a:gd name="connsiteX4" fmla="*/ 162 w 251095"/>
                <a:gd name="connsiteY4" fmla="*/ 159047 h 254726"/>
                <a:gd name="connsiteX5" fmla="*/ -242 w 251095"/>
                <a:gd name="connsiteY5" fmla="*/ 157510 h 254726"/>
                <a:gd name="connsiteX6" fmla="*/ 9024 w 251095"/>
                <a:gd name="connsiteY6" fmla="*/ 155244 h 254726"/>
                <a:gd name="connsiteX7" fmla="*/ 17603 w 251095"/>
                <a:gd name="connsiteY7" fmla="*/ 178875 h 254726"/>
                <a:gd name="connsiteX8" fmla="*/ 21649 w 251095"/>
                <a:gd name="connsiteY8" fmla="*/ 186523 h 254726"/>
                <a:gd name="connsiteX9" fmla="*/ 174403 w 251095"/>
                <a:gd name="connsiteY9" fmla="*/ 233624 h 254726"/>
                <a:gd name="connsiteX10" fmla="*/ 175212 w 251095"/>
                <a:gd name="connsiteY10" fmla="*/ 233219 h 254726"/>
                <a:gd name="connsiteX11" fmla="*/ 229638 w 251095"/>
                <a:gd name="connsiteY11" fmla="*/ 75593 h 254726"/>
                <a:gd name="connsiteX12" fmla="*/ 72028 w 251095"/>
                <a:gd name="connsiteY12" fmla="*/ 21172 h 254726"/>
                <a:gd name="connsiteX13" fmla="*/ 24846 w 251095"/>
                <a:gd name="connsiteY13" fmla="*/ 62782 h 254726"/>
                <a:gd name="connsiteX14" fmla="*/ 16753 w 251095"/>
                <a:gd name="connsiteY14" fmla="*/ 57562 h 254726"/>
                <a:gd name="connsiteX15" fmla="*/ 193139 w 251095"/>
                <a:gd name="connsiteY15" fmla="*/ 20610 h 254726"/>
                <a:gd name="connsiteX16" fmla="*/ 230083 w 251095"/>
                <a:gd name="connsiteY16" fmla="*/ 196983 h 254726"/>
                <a:gd name="connsiteX17" fmla="*/ 137297 w 251095"/>
                <a:gd name="connsiteY17" fmla="*/ 253937 h 25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95" h="254726">
                  <a:moveTo>
                    <a:pt x="137216" y="253816"/>
                  </a:moveTo>
                  <a:cubicBezTo>
                    <a:pt x="83803" y="259598"/>
                    <a:pt x="32453" y="231305"/>
                    <a:pt x="8822" y="183043"/>
                  </a:cubicBezTo>
                  <a:cubicBezTo>
                    <a:pt x="7810" y="180939"/>
                    <a:pt x="6839" y="178996"/>
                    <a:pt x="5949" y="176730"/>
                  </a:cubicBezTo>
                  <a:cubicBezTo>
                    <a:pt x="3642" y="171239"/>
                    <a:pt x="1700" y="165603"/>
                    <a:pt x="162" y="159857"/>
                  </a:cubicBezTo>
                  <a:lnTo>
                    <a:pt x="162" y="159047"/>
                  </a:lnTo>
                  <a:cubicBezTo>
                    <a:pt x="162" y="158562"/>
                    <a:pt x="-80" y="158036"/>
                    <a:pt x="-242" y="157510"/>
                  </a:cubicBezTo>
                  <a:lnTo>
                    <a:pt x="9024" y="155244"/>
                  </a:lnTo>
                  <a:cubicBezTo>
                    <a:pt x="11007" y="163405"/>
                    <a:pt x="13880" y="171332"/>
                    <a:pt x="17603" y="178875"/>
                  </a:cubicBezTo>
                  <a:cubicBezTo>
                    <a:pt x="18857" y="181465"/>
                    <a:pt x="20233" y="184054"/>
                    <a:pt x="21649" y="186523"/>
                  </a:cubicBezTo>
                  <a:cubicBezTo>
                    <a:pt x="52564" y="239576"/>
                    <a:pt x="118967" y="260059"/>
                    <a:pt x="174403" y="233624"/>
                  </a:cubicBezTo>
                  <a:lnTo>
                    <a:pt x="175212" y="233219"/>
                  </a:lnTo>
                  <a:cubicBezTo>
                    <a:pt x="233765" y="204720"/>
                    <a:pt x="258125" y="134149"/>
                    <a:pt x="229638" y="75593"/>
                  </a:cubicBezTo>
                  <a:cubicBezTo>
                    <a:pt x="201150" y="17041"/>
                    <a:pt x="130580" y="-7327"/>
                    <a:pt x="72028" y="21172"/>
                  </a:cubicBezTo>
                  <a:cubicBezTo>
                    <a:pt x="52807" y="30515"/>
                    <a:pt x="36500" y="44896"/>
                    <a:pt x="24846" y="62782"/>
                  </a:cubicBezTo>
                  <a:lnTo>
                    <a:pt x="16753" y="57562"/>
                  </a:lnTo>
                  <a:cubicBezTo>
                    <a:pt x="55235" y="-1346"/>
                    <a:pt x="134222" y="-17893"/>
                    <a:pt x="193139" y="20610"/>
                  </a:cubicBezTo>
                  <a:cubicBezTo>
                    <a:pt x="252055" y="59108"/>
                    <a:pt x="268565" y="138074"/>
                    <a:pt x="230083" y="196983"/>
                  </a:cubicBezTo>
                  <a:cubicBezTo>
                    <a:pt x="209243" y="228889"/>
                    <a:pt x="175172" y="249785"/>
                    <a:pt x="137297" y="253937"/>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336" name="任意多边形: 形状 335"/>
            <p:cNvSpPr/>
            <p:nvPr/>
          </p:nvSpPr>
          <p:spPr>
            <a:xfrm>
              <a:off x="7273849" y="6453879"/>
              <a:ext cx="22849" cy="22955"/>
            </a:xfrm>
            <a:custGeom>
              <a:avLst/>
              <a:gdLst>
                <a:gd name="connsiteX0" fmla="*/ 4974 w 22849"/>
                <a:gd name="connsiteY0" fmla="*/ 22770 h 22955"/>
                <a:gd name="connsiteX1" fmla="*/ 1291 w 22849"/>
                <a:gd name="connsiteY1" fmla="*/ 21596 h 22955"/>
                <a:gd name="connsiteX2" fmla="*/ 967 w 22849"/>
                <a:gd name="connsiteY2" fmla="*/ 14960 h 22955"/>
                <a:gd name="connsiteX3" fmla="*/ 14523 w 22849"/>
                <a:gd name="connsiteY3" fmla="*/ 1283 h 22955"/>
                <a:gd name="connsiteX4" fmla="*/ 21160 w 22849"/>
                <a:gd name="connsiteY4" fmla="*/ 1137 h 22955"/>
                <a:gd name="connsiteX5" fmla="*/ 21321 w 22849"/>
                <a:gd name="connsiteY5" fmla="*/ 7773 h 22955"/>
                <a:gd name="connsiteX6" fmla="*/ 20836 w 22849"/>
                <a:gd name="connsiteY6" fmla="*/ 8202 h 22955"/>
                <a:gd name="connsiteX7" fmla="*/ 7928 w 22849"/>
                <a:gd name="connsiteY7" fmla="*/ 21232 h 22955"/>
                <a:gd name="connsiteX8" fmla="*/ 4974 w 22849"/>
                <a:gd name="connsiteY8" fmla="*/ 2277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9" h="22955">
                  <a:moveTo>
                    <a:pt x="4974" y="22770"/>
                  </a:moveTo>
                  <a:cubicBezTo>
                    <a:pt x="3638" y="22891"/>
                    <a:pt x="2303" y="22466"/>
                    <a:pt x="1291" y="21596"/>
                  </a:cubicBezTo>
                  <a:cubicBezTo>
                    <a:pt x="-610" y="19844"/>
                    <a:pt x="-772" y="16890"/>
                    <a:pt x="967" y="14960"/>
                  </a:cubicBezTo>
                  <a:cubicBezTo>
                    <a:pt x="5257" y="10173"/>
                    <a:pt x="9789" y="5609"/>
                    <a:pt x="14523" y="1283"/>
                  </a:cubicBezTo>
                  <a:cubicBezTo>
                    <a:pt x="16304" y="-591"/>
                    <a:pt x="19298" y="-655"/>
                    <a:pt x="21160" y="1137"/>
                  </a:cubicBezTo>
                  <a:cubicBezTo>
                    <a:pt x="23021" y="2930"/>
                    <a:pt x="23102" y="5900"/>
                    <a:pt x="21321" y="7773"/>
                  </a:cubicBezTo>
                  <a:cubicBezTo>
                    <a:pt x="21160" y="7927"/>
                    <a:pt x="20998" y="8069"/>
                    <a:pt x="20836" y="8202"/>
                  </a:cubicBezTo>
                  <a:cubicBezTo>
                    <a:pt x="16344" y="12249"/>
                    <a:pt x="12015" y="16700"/>
                    <a:pt x="7928" y="21232"/>
                  </a:cubicBezTo>
                  <a:cubicBezTo>
                    <a:pt x="7159" y="22090"/>
                    <a:pt x="6106" y="22636"/>
                    <a:pt x="4974" y="2277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7" name="任意多边形: 形状 336"/>
            <p:cNvSpPr/>
            <p:nvPr/>
          </p:nvSpPr>
          <p:spPr>
            <a:xfrm>
              <a:off x="7334670" y="6404943"/>
              <a:ext cx="267143" cy="133194"/>
            </a:xfrm>
            <a:custGeom>
              <a:avLst/>
              <a:gdLst>
                <a:gd name="connsiteX0" fmla="*/ 262690 w 267143"/>
                <a:gd name="connsiteY0" fmla="*/ 133010 h 133194"/>
                <a:gd name="connsiteX1" fmla="*/ 257794 w 267143"/>
                <a:gd name="connsiteY1" fmla="*/ 129934 h 133194"/>
                <a:gd name="connsiteX2" fmla="*/ 247718 w 267143"/>
                <a:gd name="connsiteY2" fmla="*/ 107355 h 133194"/>
                <a:gd name="connsiteX3" fmla="*/ 242983 w 267143"/>
                <a:gd name="connsiteY3" fmla="*/ 98898 h 133194"/>
                <a:gd name="connsiteX4" fmla="*/ 244603 w 267143"/>
                <a:gd name="connsiteY4" fmla="*/ 92424 h 133194"/>
                <a:gd name="connsiteX5" fmla="*/ 251076 w 267143"/>
                <a:gd name="connsiteY5" fmla="*/ 94083 h 133194"/>
                <a:gd name="connsiteX6" fmla="*/ 256053 w 267143"/>
                <a:gd name="connsiteY6" fmla="*/ 102985 h 133194"/>
                <a:gd name="connsiteX7" fmla="*/ 266615 w 267143"/>
                <a:gd name="connsiteY7" fmla="*/ 126697 h 133194"/>
                <a:gd name="connsiteX8" fmla="*/ 263823 w 267143"/>
                <a:gd name="connsiteY8" fmla="*/ 132722 h 133194"/>
                <a:gd name="connsiteX9" fmla="*/ 263823 w 267143"/>
                <a:gd name="connsiteY9" fmla="*/ 132727 h 133194"/>
                <a:gd name="connsiteX10" fmla="*/ 262690 w 267143"/>
                <a:gd name="connsiteY10" fmla="*/ 133010 h 133194"/>
                <a:gd name="connsiteX11" fmla="*/ 211179 w 267143"/>
                <a:gd name="connsiteY11" fmla="*/ 57017 h 133194"/>
                <a:gd name="connsiteX12" fmla="*/ 207536 w 267143"/>
                <a:gd name="connsiteY12" fmla="*/ 55844 h 133194"/>
                <a:gd name="connsiteX13" fmla="*/ 179900 w 267143"/>
                <a:gd name="connsiteY13" fmla="*/ 35611 h 133194"/>
                <a:gd name="connsiteX14" fmla="*/ 178280 w 267143"/>
                <a:gd name="connsiteY14" fmla="*/ 29177 h 133194"/>
                <a:gd name="connsiteX15" fmla="*/ 184755 w 267143"/>
                <a:gd name="connsiteY15" fmla="*/ 27559 h 133194"/>
                <a:gd name="connsiteX16" fmla="*/ 213809 w 267143"/>
                <a:gd name="connsiteY16" fmla="*/ 49046 h 133194"/>
                <a:gd name="connsiteX17" fmla="*/ 214052 w 267143"/>
                <a:gd name="connsiteY17" fmla="*/ 55678 h 133194"/>
                <a:gd name="connsiteX18" fmla="*/ 211179 w 267143"/>
                <a:gd name="connsiteY18" fmla="*/ 57139 h 133194"/>
                <a:gd name="connsiteX19" fmla="*/ 130047 w 267143"/>
                <a:gd name="connsiteY19" fmla="*/ 14287 h 133194"/>
                <a:gd name="connsiteX20" fmla="*/ 128429 w 267143"/>
                <a:gd name="connsiteY20" fmla="*/ 14287 h 133194"/>
                <a:gd name="connsiteX21" fmla="*/ 94397 w 267143"/>
                <a:gd name="connsiteY21" fmla="*/ 9228 h 133194"/>
                <a:gd name="connsiteX22" fmla="*/ 89947 w 267143"/>
                <a:gd name="connsiteY22" fmla="*/ 4292 h 133194"/>
                <a:gd name="connsiteX23" fmla="*/ 94883 w 267143"/>
                <a:gd name="connsiteY23" fmla="*/ -159 h 133194"/>
                <a:gd name="connsiteX24" fmla="*/ 130653 w 267143"/>
                <a:gd name="connsiteY24" fmla="*/ 5141 h 133194"/>
                <a:gd name="connsiteX25" fmla="*/ 134093 w 267143"/>
                <a:gd name="connsiteY25" fmla="*/ 10847 h 133194"/>
                <a:gd name="connsiteX26" fmla="*/ 130047 w 267143"/>
                <a:gd name="connsiteY26" fmla="*/ 14287 h 133194"/>
                <a:gd name="connsiteX27" fmla="*/ 5052 w 267143"/>
                <a:gd name="connsiteY27" fmla="*/ 26628 h 133194"/>
                <a:gd name="connsiteX28" fmla="*/ -209 w 267143"/>
                <a:gd name="connsiteY28" fmla="*/ 22570 h 133194"/>
                <a:gd name="connsiteX29" fmla="*/ 2543 w 267143"/>
                <a:gd name="connsiteY29" fmla="*/ 17686 h 133194"/>
                <a:gd name="connsiteX30" fmla="*/ 36573 w 267143"/>
                <a:gd name="connsiteY30" fmla="*/ 5546 h 133194"/>
                <a:gd name="connsiteX31" fmla="*/ 42562 w 267143"/>
                <a:gd name="connsiteY31" fmla="*/ 8435 h 133194"/>
                <a:gd name="connsiteX32" fmla="*/ 39648 w 267143"/>
                <a:gd name="connsiteY32" fmla="*/ 14412 h 133194"/>
                <a:gd name="connsiteX33" fmla="*/ 38880 w 267143"/>
                <a:gd name="connsiteY33" fmla="*/ 14610 h 133194"/>
                <a:gd name="connsiteX34" fmla="*/ 6508 w 267143"/>
                <a:gd name="connsiteY34" fmla="*/ 26264 h 133194"/>
                <a:gd name="connsiteX35" fmla="*/ 4971 w 267143"/>
                <a:gd name="connsiteY35" fmla="*/ 26628 h 13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143" h="133194">
                  <a:moveTo>
                    <a:pt x="262690" y="133010"/>
                  </a:moveTo>
                  <a:cubicBezTo>
                    <a:pt x="260545" y="133200"/>
                    <a:pt x="258563" y="131946"/>
                    <a:pt x="257794" y="129934"/>
                  </a:cubicBezTo>
                  <a:cubicBezTo>
                    <a:pt x="254921" y="122194"/>
                    <a:pt x="251562" y="114651"/>
                    <a:pt x="247718" y="107355"/>
                  </a:cubicBezTo>
                  <a:cubicBezTo>
                    <a:pt x="246221" y="104482"/>
                    <a:pt x="244643" y="101650"/>
                    <a:pt x="242983" y="98898"/>
                  </a:cubicBezTo>
                  <a:cubicBezTo>
                    <a:pt x="241649" y="96660"/>
                    <a:pt x="242377" y="93771"/>
                    <a:pt x="244603" y="92424"/>
                  </a:cubicBezTo>
                  <a:cubicBezTo>
                    <a:pt x="246869" y="91121"/>
                    <a:pt x="249742" y="91861"/>
                    <a:pt x="251076" y="94083"/>
                  </a:cubicBezTo>
                  <a:cubicBezTo>
                    <a:pt x="252776" y="96996"/>
                    <a:pt x="254435" y="99950"/>
                    <a:pt x="256053" y="102985"/>
                  </a:cubicBezTo>
                  <a:cubicBezTo>
                    <a:pt x="260100" y="110649"/>
                    <a:pt x="263621" y="118568"/>
                    <a:pt x="266615" y="126697"/>
                  </a:cubicBezTo>
                  <a:cubicBezTo>
                    <a:pt x="267505" y="129129"/>
                    <a:pt x="266251" y="131828"/>
                    <a:pt x="263823" y="132722"/>
                  </a:cubicBezTo>
                  <a:cubicBezTo>
                    <a:pt x="263823" y="132722"/>
                    <a:pt x="263823" y="132727"/>
                    <a:pt x="263823" y="132727"/>
                  </a:cubicBezTo>
                  <a:cubicBezTo>
                    <a:pt x="263459" y="132864"/>
                    <a:pt x="263094" y="132957"/>
                    <a:pt x="262690" y="133010"/>
                  </a:cubicBezTo>
                  <a:close/>
                  <a:moveTo>
                    <a:pt x="211179" y="57017"/>
                  </a:moveTo>
                  <a:cubicBezTo>
                    <a:pt x="209843" y="57130"/>
                    <a:pt x="208548" y="56710"/>
                    <a:pt x="207536" y="55844"/>
                  </a:cubicBezTo>
                  <a:cubicBezTo>
                    <a:pt x="198999" y="48236"/>
                    <a:pt x="189732" y="41463"/>
                    <a:pt x="179900" y="35611"/>
                  </a:cubicBezTo>
                  <a:cubicBezTo>
                    <a:pt x="177674" y="34280"/>
                    <a:pt x="176946" y="31403"/>
                    <a:pt x="178280" y="29177"/>
                  </a:cubicBezTo>
                  <a:cubicBezTo>
                    <a:pt x="179616" y="26952"/>
                    <a:pt x="182529" y="26228"/>
                    <a:pt x="184755" y="27559"/>
                  </a:cubicBezTo>
                  <a:cubicBezTo>
                    <a:pt x="195114" y="33786"/>
                    <a:pt x="204825" y="40981"/>
                    <a:pt x="213809" y="49046"/>
                  </a:cubicBezTo>
                  <a:cubicBezTo>
                    <a:pt x="215710" y="50814"/>
                    <a:pt x="215791" y="53784"/>
                    <a:pt x="214052" y="55678"/>
                  </a:cubicBezTo>
                  <a:cubicBezTo>
                    <a:pt x="213283" y="56487"/>
                    <a:pt x="212271" y="57005"/>
                    <a:pt x="211179" y="57139"/>
                  </a:cubicBezTo>
                  <a:close/>
                  <a:moveTo>
                    <a:pt x="130047" y="14287"/>
                  </a:moveTo>
                  <a:cubicBezTo>
                    <a:pt x="129521" y="14367"/>
                    <a:pt x="128954" y="14367"/>
                    <a:pt x="128429" y="14287"/>
                  </a:cubicBezTo>
                  <a:cubicBezTo>
                    <a:pt x="117260" y="11575"/>
                    <a:pt x="105890" y="9884"/>
                    <a:pt x="94397" y="9228"/>
                  </a:cubicBezTo>
                  <a:cubicBezTo>
                    <a:pt x="91808" y="9095"/>
                    <a:pt x="89825" y="6885"/>
                    <a:pt x="89947" y="4292"/>
                  </a:cubicBezTo>
                  <a:cubicBezTo>
                    <a:pt x="90068" y="1698"/>
                    <a:pt x="92293" y="-293"/>
                    <a:pt x="94883" y="-159"/>
                  </a:cubicBezTo>
                  <a:cubicBezTo>
                    <a:pt x="106942" y="512"/>
                    <a:pt x="118919" y="2285"/>
                    <a:pt x="130653" y="5141"/>
                  </a:cubicBezTo>
                  <a:cubicBezTo>
                    <a:pt x="133163" y="5797"/>
                    <a:pt x="134700" y="8326"/>
                    <a:pt x="134093" y="10847"/>
                  </a:cubicBezTo>
                  <a:cubicBezTo>
                    <a:pt x="133568" y="12720"/>
                    <a:pt x="131989" y="14088"/>
                    <a:pt x="130047" y="14287"/>
                  </a:cubicBezTo>
                  <a:close/>
                  <a:moveTo>
                    <a:pt x="5052" y="26628"/>
                  </a:moveTo>
                  <a:cubicBezTo>
                    <a:pt x="2462" y="26956"/>
                    <a:pt x="114" y="25139"/>
                    <a:pt x="-209" y="22570"/>
                  </a:cubicBezTo>
                  <a:cubicBezTo>
                    <a:pt x="-452" y="20514"/>
                    <a:pt x="641" y="18531"/>
                    <a:pt x="2543" y="17686"/>
                  </a:cubicBezTo>
                  <a:cubicBezTo>
                    <a:pt x="13508" y="12599"/>
                    <a:pt x="24879" y="8536"/>
                    <a:pt x="36573" y="5546"/>
                  </a:cubicBezTo>
                  <a:cubicBezTo>
                    <a:pt x="39042" y="4692"/>
                    <a:pt x="41712" y="5987"/>
                    <a:pt x="42562" y="8435"/>
                  </a:cubicBezTo>
                  <a:cubicBezTo>
                    <a:pt x="43412" y="10883"/>
                    <a:pt x="42117" y="13558"/>
                    <a:pt x="39648" y="14412"/>
                  </a:cubicBezTo>
                  <a:cubicBezTo>
                    <a:pt x="39406" y="14501"/>
                    <a:pt x="39163" y="14566"/>
                    <a:pt x="38880" y="14610"/>
                  </a:cubicBezTo>
                  <a:cubicBezTo>
                    <a:pt x="27752" y="17507"/>
                    <a:pt x="16908" y="21408"/>
                    <a:pt x="6508" y="26264"/>
                  </a:cubicBezTo>
                  <a:cubicBezTo>
                    <a:pt x="6023" y="26466"/>
                    <a:pt x="5497" y="26592"/>
                    <a:pt x="4971" y="2662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8" name="任意多边形: 形状 337"/>
            <p:cNvSpPr/>
            <p:nvPr/>
          </p:nvSpPr>
          <p:spPr>
            <a:xfrm>
              <a:off x="7603707" y="6584972"/>
              <a:ext cx="9590" cy="28168"/>
            </a:xfrm>
            <a:custGeom>
              <a:avLst/>
              <a:gdLst>
                <a:gd name="connsiteX0" fmla="*/ 4983 w 9590"/>
                <a:gd name="connsiteY0" fmla="*/ 28002 h 28168"/>
                <a:gd name="connsiteX1" fmla="*/ 4214 w 9590"/>
                <a:gd name="connsiteY1" fmla="*/ 28002 h 28168"/>
                <a:gd name="connsiteX2" fmla="*/ -237 w 9590"/>
                <a:gd name="connsiteY2" fmla="*/ 23078 h 28168"/>
                <a:gd name="connsiteX3" fmla="*/ -237 w 9590"/>
                <a:gd name="connsiteY3" fmla="*/ 23066 h 28168"/>
                <a:gd name="connsiteX4" fmla="*/ -237 w 9590"/>
                <a:gd name="connsiteY4" fmla="*/ 4735 h 28168"/>
                <a:gd name="connsiteX5" fmla="*/ 4254 w 9590"/>
                <a:gd name="connsiteY5" fmla="*/ -161 h 28168"/>
                <a:gd name="connsiteX6" fmla="*/ 9151 w 9590"/>
                <a:gd name="connsiteY6" fmla="*/ 4330 h 28168"/>
                <a:gd name="connsiteX7" fmla="*/ 9151 w 9590"/>
                <a:gd name="connsiteY7" fmla="*/ 23551 h 28168"/>
                <a:gd name="connsiteX8" fmla="*/ 4983 w 9590"/>
                <a:gd name="connsiteY8" fmla="*/ 28002 h 2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 h="28168">
                  <a:moveTo>
                    <a:pt x="4983" y="28002"/>
                  </a:moveTo>
                  <a:lnTo>
                    <a:pt x="4214" y="28002"/>
                  </a:lnTo>
                  <a:cubicBezTo>
                    <a:pt x="1624" y="27873"/>
                    <a:pt x="-358" y="25667"/>
                    <a:pt x="-237" y="23078"/>
                  </a:cubicBezTo>
                  <a:cubicBezTo>
                    <a:pt x="-237" y="23074"/>
                    <a:pt x="-237" y="23070"/>
                    <a:pt x="-237" y="23066"/>
                  </a:cubicBezTo>
                  <a:cubicBezTo>
                    <a:pt x="87" y="16955"/>
                    <a:pt x="127" y="10926"/>
                    <a:pt x="-237" y="4735"/>
                  </a:cubicBezTo>
                  <a:cubicBezTo>
                    <a:pt x="-358" y="2141"/>
                    <a:pt x="1665" y="-48"/>
                    <a:pt x="4254" y="-161"/>
                  </a:cubicBezTo>
                  <a:cubicBezTo>
                    <a:pt x="6844" y="-274"/>
                    <a:pt x="9030" y="1737"/>
                    <a:pt x="9151" y="4330"/>
                  </a:cubicBezTo>
                  <a:cubicBezTo>
                    <a:pt x="9434" y="10683"/>
                    <a:pt x="9393" y="17158"/>
                    <a:pt x="9151" y="23551"/>
                  </a:cubicBezTo>
                  <a:cubicBezTo>
                    <a:pt x="9030" y="25845"/>
                    <a:pt x="7248" y="27715"/>
                    <a:pt x="4983" y="280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39" name="任意多边形: 形状 338"/>
            <p:cNvSpPr/>
            <p:nvPr/>
          </p:nvSpPr>
          <p:spPr>
            <a:xfrm>
              <a:off x="7530314" y="6731626"/>
              <a:ext cx="23734" cy="21571"/>
            </a:xfrm>
            <a:custGeom>
              <a:avLst/>
              <a:gdLst>
                <a:gd name="connsiteX0" fmla="*/ 4770 w 23734"/>
                <a:gd name="connsiteY0" fmla="*/ 21397 h 21571"/>
                <a:gd name="connsiteX1" fmla="*/ 724 w 23734"/>
                <a:gd name="connsiteY1" fmla="*/ 19576 h 21571"/>
                <a:gd name="connsiteX2" fmla="*/ 1574 w 23734"/>
                <a:gd name="connsiteY2" fmla="*/ 12997 h 21571"/>
                <a:gd name="connsiteX3" fmla="*/ 1615 w 23734"/>
                <a:gd name="connsiteY3" fmla="*/ 12980 h 21571"/>
                <a:gd name="connsiteX4" fmla="*/ 15534 w 23734"/>
                <a:gd name="connsiteY4" fmla="*/ 1124 h 21571"/>
                <a:gd name="connsiteX5" fmla="*/ 22211 w 23734"/>
                <a:gd name="connsiteY5" fmla="*/ 1306 h 21571"/>
                <a:gd name="connsiteX6" fmla="*/ 22008 w 23734"/>
                <a:gd name="connsiteY6" fmla="*/ 7963 h 21571"/>
                <a:gd name="connsiteX7" fmla="*/ 7320 w 23734"/>
                <a:gd name="connsiteY7" fmla="*/ 20426 h 21571"/>
                <a:gd name="connsiteX8" fmla="*/ 4770 w 23734"/>
                <a:gd name="connsiteY8" fmla="*/ 21397 h 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 h="21571">
                  <a:moveTo>
                    <a:pt x="4770" y="21397"/>
                  </a:moveTo>
                  <a:cubicBezTo>
                    <a:pt x="3192" y="21490"/>
                    <a:pt x="1695" y="20810"/>
                    <a:pt x="724" y="19576"/>
                  </a:cubicBezTo>
                  <a:cubicBezTo>
                    <a:pt x="-854" y="17521"/>
                    <a:pt x="-449" y="14571"/>
                    <a:pt x="1574" y="12997"/>
                  </a:cubicBezTo>
                  <a:cubicBezTo>
                    <a:pt x="1615" y="12989"/>
                    <a:pt x="1615" y="12985"/>
                    <a:pt x="1615" y="12980"/>
                  </a:cubicBezTo>
                  <a:cubicBezTo>
                    <a:pt x="6430" y="9258"/>
                    <a:pt x="11123" y="5252"/>
                    <a:pt x="15534" y="1124"/>
                  </a:cubicBezTo>
                  <a:cubicBezTo>
                    <a:pt x="17436" y="-664"/>
                    <a:pt x="20390" y="-583"/>
                    <a:pt x="22211" y="1306"/>
                  </a:cubicBezTo>
                  <a:cubicBezTo>
                    <a:pt x="23991" y="3196"/>
                    <a:pt x="23911" y="6174"/>
                    <a:pt x="22008" y="7963"/>
                  </a:cubicBezTo>
                  <a:cubicBezTo>
                    <a:pt x="17315" y="12365"/>
                    <a:pt x="12419" y="16525"/>
                    <a:pt x="7320" y="20426"/>
                  </a:cubicBezTo>
                  <a:cubicBezTo>
                    <a:pt x="6592" y="20984"/>
                    <a:pt x="5702" y="21320"/>
                    <a:pt x="4770" y="2139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40" name="任意多边形: 形状 339"/>
            <p:cNvSpPr/>
            <p:nvPr/>
          </p:nvSpPr>
          <p:spPr>
            <a:xfrm>
              <a:off x="7234057" y="6649486"/>
              <a:ext cx="256169" cy="141455"/>
            </a:xfrm>
            <a:custGeom>
              <a:avLst/>
              <a:gdLst>
                <a:gd name="connsiteX0" fmla="*/ 218520 w 256169"/>
                <a:gd name="connsiteY0" fmla="*/ 139955 h 141455"/>
                <a:gd name="connsiteX1" fmla="*/ 213381 w 256169"/>
                <a:gd name="connsiteY1" fmla="*/ 135908 h 141455"/>
                <a:gd name="connsiteX2" fmla="*/ 217185 w 256169"/>
                <a:gd name="connsiteY2" fmla="*/ 130486 h 141455"/>
                <a:gd name="connsiteX3" fmla="*/ 249840 w 256169"/>
                <a:gd name="connsiteY3" fmla="*/ 121584 h 141455"/>
                <a:gd name="connsiteX4" fmla="*/ 255707 w 256169"/>
                <a:gd name="connsiteY4" fmla="*/ 124679 h 141455"/>
                <a:gd name="connsiteX5" fmla="*/ 253118 w 256169"/>
                <a:gd name="connsiteY5" fmla="*/ 130365 h 141455"/>
                <a:gd name="connsiteX6" fmla="*/ 218844 w 256169"/>
                <a:gd name="connsiteY6" fmla="*/ 139752 h 141455"/>
                <a:gd name="connsiteX7" fmla="*/ 162315 w 256169"/>
                <a:gd name="connsiteY7" fmla="*/ 141290 h 141455"/>
                <a:gd name="connsiteX8" fmla="*/ 161223 w 256169"/>
                <a:gd name="connsiteY8" fmla="*/ 141290 h 141455"/>
                <a:gd name="connsiteX9" fmla="*/ 126504 w 256169"/>
                <a:gd name="connsiteY9" fmla="*/ 133642 h 141455"/>
                <a:gd name="connsiteX10" fmla="*/ 123428 w 256169"/>
                <a:gd name="connsiteY10" fmla="*/ 127888 h 141455"/>
                <a:gd name="connsiteX11" fmla="*/ 123469 w 256169"/>
                <a:gd name="connsiteY11" fmla="*/ 127775 h 141455"/>
                <a:gd name="connsiteX12" fmla="*/ 129336 w 256169"/>
                <a:gd name="connsiteY12" fmla="*/ 124692 h 141455"/>
                <a:gd name="connsiteX13" fmla="*/ 129377 w 256169"/>
                <a:gd name="connsiteY13" fmla="*/ 124699 h 141455"/>
                <a:gd name="connsiteX14" fmla="*/ 162395 w 256169"/>
                <a:gd name="connsiteY14" fmla="*/ 131983 h 141455"/>
                <a:gd name="connsiteX15" fmla="*/ 166442 w 256169"/>
                <a:gd name="connsiteY15" fmla="*/ 137252 h 141455"/>
                <a:gd name="connsiteX16" fmla="*/ 162395 w 256169"/>
                <a:gd name="connsiteY16" fmla="*/ 141290 h 141455"/>
                <a:gd name="connsiteX17" fmla="*/ 77987 w 256169"/>
                <a:gd name="connsiteY17" fmla="*/ 108918 h 141455"/>
                <a:gd name="connsiteX18" fmla="*/ 74790 w 256169"/>
                <a:gd name="connsiteY18" fmla="*/ 108109 h 141455"/>
                <a:gd name="connsiteX19" fmla="*/ 47557 w 256169"/>
                <a:gd name="connsiteY19" fmla="*/ 85287 h 141455"/>
                <a:gd name="connsiteX20" fmla="*/ 47598 w 256169"/>
                <a:gd name="connsiteY20" fmla="*/ 78631 h 141455"/>
                <a:gd name="connsiteX21" fmla="*/ 54234 w 256169"/>
                <a:gd name="connsiteY21" fmla="*/ 78651 h 141455"/>
                <a:gd name="connsiteX22" fmla="*/ 80131 w 256169"/>
                <a:gd name="connsiteY22" fmla="*/ 100380 h 141455"/>
                <a:gd name="connsiteX23" fmla="*/ 81346 w 256169"/>
                <a:gd name="connsiteY23" fmla="*/ 106895 h 141455"/>
                <a:gd name="connsiteX24" fmla="*/ 77825 w 256169"/>
                <a:gd name="connsiteY24" fmla="*/ 109080 h 141455"/>
                <a:gd name="connsiteX25" fmla="*/ 18220 w 256169"/>
                <a:gd name="connsiteY25" fmla="*/ 41261 h 141455"/>
                <a:gd name="connsiteX26" fmla="*/ 13567 w 256169"/>
                <a:gd name="connsiteY26" fmla="*/ 38753 h 141455"/>
                <a:gd name="connsiteX27" fmla="*/ -29 w 256169"/>
                <a:gd name="connsiteY27" fmla="*/ 5936 h 141455"/>
                <a:gd name="connsiteX28" fmla="*/ 3087 w 256169"/>
                <a:gd name="connsiteY28" fmla="*/ 48 h 141455"/>
                <a:gd name="connsiteX29" fmla="*/ 8954 w 256169"/>
                <a:gd name="connsiteY29" fmla="*/ 3144 h 141455"/>
                <a:gd name="connsiteX30" fmla="*/ 21903 w 256169"/>
                <a:gd name="connsiteY30" fmla="*/ 34423 h 141455"/>
                <a:gd name="connsiteX31" fmla="*/ 19920 w 256169"/>
                <a:gd name="connsiteY31" fmla="*/ 40735 h 141455"/>
                <a:gd name="connsiteX32" fmla="*/ 18058 w 256169"/>
                <a:gd name="connsiteY32" fmla="*/ 41423 h 1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169" h="141455">
                  <a:moveTo>
                    <a:pt x="218520" y="139955"/>
                  </a:moveTo>
                  <a:cubicBezTo>
                    <a:pt x="216011" y="140198"/>
                    <a:pt x="213746" y="138413"/>
                    <a:pt x="213381" y="135908"/>
                  </a:cubicBezTo>
                  <a:cubicBezTo>
                    <a:pt x="212937" y="133363"/>
                    <a:pt x="214636" y="130939"/>
                    <a:pt x="217185" y="130486"/>
                  </a:cubicBezTo>
                  <a:cubicBezTo>
                    <a:pt x="228312" y="128532"/>
                    <a:pt x="239239" y="125553"/>
                    <a:pt x="249840" y="121584"/>
                  </a:cubicBezTo>
                  <a:cubicBezTo>
                    <a:pt x="252309" y="120815"/>
                    <a:pt x="254938" y="122203"/>
                    <a:pt x="255707" y="124679"/>
                  </a:cubicBezTo>
                  <a:cubicBezTo>
                    <a:pt x="256436" y="126958"/>
                    <a:pt x="255303" y="129406"/>
                    <a:pt x="253118" y="130365"/>
                  </a:cubicBezTo>
                  <a:cubicBezTo>
                    <a:pt x="241990" y="134537"/>
                    <a:pt x="230538" y="137681"/>
                    <a:pt x="218844" y="139752"/>
                  </a:cubicBezTo>
                  <a:close/>
                  <a:moveTo>
                    <a:pt x="162315" y="141290"/>
                  </a:moveTo>
                  <a:lnTo>
                    <a:pt x="161223" y="141290"/>
                  </a:lnTo>
                  <a:cubicBezTo>
                    <a:pt x="149447" y="139793"/>
                    <a:pt x="137834" y="137232"/>
                    <a:pt x="126504" y="133642"/>
                  </a:cubicBezTo>
                  <a:cubicBezTo>
                    <a:pt x="124075" y="132902"/>
                    <a:pt x="122700" y="130324"/>
                    <a:pt x="123428" y="127888"/>
                  </a:cubicBezTo>
                  <a:cubicBezTo>
                    <a:pt x="123428" y="127848"/>
                    <a:pt x="123469" y="127811"/>
                    <a:pt x="123469" y="127775"/>
                  </a:cubicBezTo>
                  <a:cubicBezTo>
                    <a:pt x="124237" y="125298"/>
                    <a:pt x="126868" y="123919"/>
                    <a:pt x="129336" y="124692"/>
                  </a:cubicBezTo>
                  <a:cubicBezTo>
                    <a:pt x="129377" y="124692"/>
                    <a:pt x="129377" y="124696"/>
                    <a:pt x="129377" y="124699"/>
                  </a:cubicBezTo>
                  <a:cubicBezTo>
                    <a:pt x="140140" y="128115"/>
                    <a:pt x="151188" y="130551"/>
                    <a:pt x="162395" y="131983"/>
                  </a:cubicBezTo>
                  <a:cubicBezTo>
                    <a:pt x="164945" y="132323"/>
                    <a:pt x="166766" y="134682"/>
                    <a:pt x="166442" y="137252"/>
                  </a:cubicBezTo>
                  <a:cubicBezTo>
                    <a:pt x="166159" y="139356"/>
                    <a:pt x="164500" y="141011"/>
                    <a:pt x="162395" y="141290"/>
                  </a:cubicBezTo>
                  <a:close/>
                  <a:moveTo>
                    <a:pt x="77987" y="108918"/>
                  </a:moveTo>
                  <a:cubicBezTo>
                    <a:pt x="76854" y="109032"/>
                    <a:pt x="75720" y="108748"/>
                    <a:pt x="74790" y="108109"/>
                  </a:cubicBezTo>
                  <a:cubicBezTo>
                    <a:pt x="65038" y="101343"/>
                    <a:pt x="55933" y="93704"/>
                    <a:pt x="47557" y="85287"/>
                  </a:cubicBezTo>
                  <a:cubicBezTo>
                    <a:pt x="45736" y="83442"/>
                    <a:pt x="45736" y="80463"/>
                    <a:pt x="47598" y="78631"/>
                  </a:cubicBezTo>
                  <a:cubicBezTo>
                    <a:pt x="49418" y="76797"/>
                    <a:pt x="52413" y="76806"/>
                    <a:pt x="54234" y="78651"/>
                  </a:cubicBezTo>
                  <a:cubicBezTo>
                    <a:pt x="62165" y="86671"/>
                    <a:pt x="70865" y="93942"/>
                    <a:pt x="80131" y="100380"/>
                  </a:cubicBezTo>
                  <a:cubicBezTo>
                    <a:pt x="82276" y="101845"/>
                    <a:pt x="82802" y="104759"/>
                    <a:pt x="81346" y="106895"/>
                  </a:cubicBezTo>
                  <a:cubicBezTo>
                    <a:pt x="80576" y="108121"/>
                    <a:pt x="79282" y="108926"/>
                    <a:pt x="77825" y="109080"/>
                  </a:cubicBezTo>
                  <a:close/>
                  <a:moveTo>
                    <a:pt x="18220" y="41261"/>
                  </a:moveTo>
                  <a:cubicBezTo>
                    <a:pt x="16319" y="41472"/>
                    <a:pt x="14457" y="40472"/>
                    <a:pt x="13567" y="38753"/>
                  </a:cubicBezTo>
                  <a:cubicBezTo>
                    <a:pt x="8064" y="28240"/>
                    <a:pt x="3532" y="17258"/>
                    <a:pt x="-29" y="5936"/>
                  </a:cubicBezTo>
                  <a:cubicBezTo>
                    <a:pt x="-798" y="3455"/>
                    <a:pt x="578" y="821"/>
                    <a:pt x="3087" y="48"/>
                  </a:cubicBezTo>
                  <a:cubicBezTo>
                    <a:pt x="5555" y="-725"/>
                    <a:pt x="8185" y="663"/>
                    <a:pt x="8954" y="3144"/>
                  </a:cubicBezTo>
                  <a:cubicBezTo>
                    <a:pt x="12313" y="13944"/>
                    <a:pt x="16642" y="24412"/>
                    <a:pt x="21903" y="34423"/>
                  </a:cubicBezTo>
                  <a:cubicBezTo>
                    <a:pt x="23076" y="36717"/>
                    <a:pt x="22186" y="39517"/>
                    <a:pt x="19920" y="40735"/>
                  </a:cubicBezTo>
                  <a:cubicBezTo>
                    <a:pt x="19353" y="41075"/>
                    <a:pt x="18706" y="41310"/>
                    <a:pt x="18058" y="4142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41" name="任意多边形: 形状 340"/>
            <p:cNvSpPr/>
            <p:nvPr/>
          </p:nvSpPr>
          <p:spPr>
            <a:xfrm>
              <a:off x="7225570" y="6575280"/>
              <a:ext cx="10172" cy="27986"/>
            </a:xfrm>
            <a:custGeom>
              <a:avLst/>
              <a:gdLst>
                <a:gd name="connsiteX0" fmla="*/ 4856 w 10172"/>
                <a:gd name="connsiteY0" fmla="*/ 27821 h 27986"/>
                <a:gd name="connsiteX1" fmla="*/ 4452 w 10172"/>
                <a:gd name="connsiteY1" fmla="*/ 27821 h 27986"/>
                <a:gd name="connsiteX2" fmla="*/ -242 w 10172"/>
                <a:gd name="connsiteY2" fmla="*/ 23127 h 27986"/>
                <a:gd name="connsiteX3" fmla="*/ 729 w 10172"/>
                <a:gd name="connsiteY3" fmla="*/ 3906 h 27986"/>
                <a:gd name="connsiteX4" fmla="*/ 5868 w 10172"/>
                <a:gd name="connsiteY4" fmla="*/ -140 h 27986"/>
                <a:gd name="connsiteX5" fmla="*/ 9914 w 10172"/>
                <a:gd name="connsiteY5" fmla="*/ 4999 h 27986"/>
                <a:gd name="connsiteX6" fmla="*/ 8984 w 10172"/>
                <a:gd name="connsiteY6" fmla="*/ 23289 h 27986"/>
                <a:gd name="connsiteX7" fmla="*/ 4856 w 10172"/>
                <a:gd name="connsiteY7" fmla="*/ 27821 h 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2" h="27986">
                  <a:moveTo>
                    <a:pt x="4856" y="27821"/>
                  </a:moveTo>
                  <a:lnTo>
                    <a:pt x="4452" y="27821"/>
                  </a:lnTo>
                  <a:cubicBezTo>
                    <a:pt x="1862" y="27821"/>
                    <a:pt x="-242" y="25721"/>
                    <a:pt x="-242" y="23127"/>
                  </a:cubicBezTo>
                  <a:cubicBezTo>
                    <a:pt x="-242" y="16709"/>
                    <a:pt x="82" y="10292"/>
                    <a:pt x="729" y="3906"/>
                  </a:cubicBezTo>
                  <a:cubicBezTo>
                    <a:pt x="1053" y="1389"/>
                    <a:pt x="3359" y="-403"/>
                    <a:pt x="5868" y="-140"/>
                  </a:cubicBezTo>
                  <a:cubicBezTo>
                    <a:pt x="8377" y="236"/>
                    <a:pt x="10117" y="2486"/>
                    <a:pt x="9914" y="4999"/>
                  </a:cubicBezTo>
                  <a:cubicBezTo>
                    <a:pt x="9307" y="11069"/>
                    <a:pt x="8984" y="17138"/>
                    <a:pt x="8984" y="23289"/>
                  </a:cubicBezTo>
                  <a:cubicBezTo>
                    <a:pt x="8903" y="25608"/>
                    <a:pt x="7163" y="27526"/>
                    <a:pt x="4856" y="2782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42" name="任意多边形: 形状 341"/>
            <p:cNvSpPr/>
            <p:nvPr/>
          </p:nvSpPr>
          <p:spPr>
            <a:xfrm>
              <a:off x="7277604" y="6454687"/>
              <a:ext cx="286277" cy="286283"/>
            </a:xfrm>
            <a:custGeom>
              <a:avLst/>
              <a:gdLst>
                <a:gd name="connsiteX0" fmla="*/ -118 w 286277"/>
                <a:gd name="connsiteY0" fmla="*/ 111187 h 286283"/>
                <a:gd name="connsiteX1" fmla="*/ 652 w 286277"/>
                <a:gd name="connsiteY1" fmla="*/ 113696 h 286283"/>
                <a:gd name="connsiteX2" fmla="*/ 22422 w 286277"/>
                <a:gd name="connsiteY2" fmla="*/ 130772 h 286283"/>
                <a:gd name="connsiteX3" fmla="*/ 24768 w 286277"/>
                <a:gd name="connsiteY3" fmla="*/ 169699 h 286283"/>
                <a:gd name="connsiteX4" fmla="*/ 5224 w 286277"/>
                <a:gd name="connsiteY4" fmla="*/ 189203 h 286283"/>
                <a:gd name="connsiteX5" fmla="*/ 4779 w 286277"/>
                <a:gd name="connsiteY5" fmla="*/ 191833 h 286283"/>
                <a:gd name="connsiteX6" fmla="*/ 19306 w 286277"/>
                <a:gd name="connsiteY6" fmla="*/ 221615 h 286283"/>
                <a:gd name="connsiteX7" fmla="*/ 21612 w 286277"/>
                <a:gd name="connsiteY7" fmla="*/ 222870 h 286283"/>
                <a:gd name="connsiteX8" fmla="*/ 49047 w 286277"/>
                <a:gd name="connsiteY8" fmla="*/ 219551 h 286283"/>
                <a:gd name="connsiteX9" fmla="*/ 78263 w 286277"/>
                <a:gd name="connsiteY9" fmla="*/ 245408 h 286283"/>
                <a:gd name="connsiteX10" fmla="*/ 78263 w 286277"/>
                <a:gd name="connsiteY10" fmla="*/ 273046 h 286283"/>
                <a:gd name="connsiteX11" fmla="*/ 79760 w 286277"/>
                <a:gd name="connsiteY11" fmla="*/ 275191 h 286283"/>
                <a:gd name="connsiteX12" fmla="*/ 111120 w 286277"/>
                <a:gd name="connsiteY12" fmla="*/ 285995 h 286283"/>
                <a:gd name="connsiteX13" fmla="*/ 113629 w 286277"/>
                <a:gd name="connsiteY13" fmla="*/ 285266 h 286283"/>
                <a:gd name="connsiteX14" fmla="*/ 130705 w 286277"/>
                <a:gd name="connsiteY14" fmla="*/ 263496 h 286283"/>
                <a:gd name="connsiteX15" fmla="*/ 169632 w 286277"/>
                <a:gd name="connsiteY15" fmla="*/ 261149 h 286283"/>
                <a:gd name="connsiteX16" fmla="*/ 189136 w 286277"/>
                <a:gd name="connsiteY16" fmla="*/ 280653 h 286283"/>
                <a:gd name="connsiteX17" fmla="*/ 191766 w 286277"/>
                <a:gd name="connsiteY17" fmla="*/ 281098 h 286283"/>
                <a:gd name="connsiteX18" fmla="*/ 221548 w 286277"/>
                <a:gd name="connsiteY18" fmla="*/ 266571 h 286283"/>
                <a:gd name="connsiteX19" fmla="*/ 222803 w 286277"/>
                <a:gd name="connsiteY19" fmla="*/ 264265 h 286283"/>
                <a:gd name="connsiteX20" fmla="*/ 219484 w 286277"/>
                <a:gd name="connsiteY20" fmla="*/ 236870 h 286283"/>
                <a:gd name="connsiteX21" fmla="*/ 245341 w 286277"/>
                <a:gd name="connsiteY21" fmla="*/ 207655 h 286283"/>
                <a:gd name="connsiteX22" fmla="*/ 272978 w 286277"/>
                <a:gd name="connsiteY22" fmla="*/ 207655 h 286283"/>
                <a:gd name="connsiteX23" fmla="*/ 275123 w 286277"/>
                <a:gd name="connsiteY23" fmla="*/ 206117 h 286283"/>
                <a:gd name="connsiteX24" fmla="*/ 285927 w 286277"/>
                <a:gd name="connsiteY24" fmla="*/ 174757 h 286283"/>
                <a:gd name="connsiteX25" fmla="*/ 285199 w 286277"/>
                <a:gd name="connsiteY25" fmla="*/ 172248 h 286283"/>
                <a:gd name="connsiteX26" fmla="*/ 263429 w 286277"/>
                <a:gd name="connsiteY26" fmla="*/ 155213 h 286283"/>
                <a:gd name="connsiteX27" fmla="*/ 261082 w 286277"/>
                <a:gd name="connsiteY27" fmla="*/ 116286 h 286283"/>
                <a:gd name="connsiteX28" fmla="*/ 280586 w 286277"/>
                <a:gd name="connsiteY28" fmla="*/ 96741 h 286283"/>
                <a:gd name="connsiteX29" fmla="*/ 281031 w 286277"/>
                <a:gd name="connsiteY29" fmla="*/ 94152 h 286283"/>
                <a:gd name="connsiteX30" fmla="*/ 266505 w 286277"/>
                <a:gd name="connsiteY30" fmla="*/ 64329 h 286283"/>
                <a:gd name="connsiteX31" fmla="*/ 264198 w 286277"/>
                <a:gd name="connsiteY31" fmla="*/ 63075 h 286283"/>
                <a:gd name="connsiteX32" fmla="*/ 236803 w 286277"/>
                <a:gd name="connsiteY32" fmla="*/ 66393 h 286283"/>
                <a:gd name="connsiteX33" fmla="*/ 207588 w 286277"/>
                <a:gd name="connsiteY33" fmla="*/ 40576 h 286283"/>
                <a:gd name="connsiteX34" fmla="*/ 207588 w 286277"/>
                <a:gd name="connsiteY34" fmla="*/ 12898 h 286283"/>
                <a:gd name="connsiteX35" fmla="*/ 206050 w 286277"/>
                <a:gd name="connsiteY35" fmla="*/ 10754 h 286283"/>
                <a:gd name="connsiteX36" fmla="*/ 174690 w 286277"/>
                <a:gd name="connsiteY36" fmla="*/ -50 h 286283"/>
                <a:gd name="connsiteX37" fmla="*/ 172181 w 286277"/>
                <a:gd name="connsiteY37" fmla="*/ 719 h 286283"/>
                <a:gd name="connsiteX38" fmla="*/ 155146 w 286277"/>
                <a:gd name="connsiteY38" fmla="*/ 22489 h 286283"/>
                <a:gd name="connsiteX39" fmla="*/ 116218 w 286277"/>
                <a:gd name="connsiteY39" fmla="*/ 24836 h 286283"/>
                <a:gd name="connsiteX40" fmla="*/ 96674 w 286277"/>
                <a:gd name="connsiteY40" fmla="*/ 5291 h 286283"/>
                <a:gd name="connsiteX41" fmla="*/ 94084 w 286277"/>
                <a:gd name="connsiteY41" fmla="*/ 4846 h 286283"/>
                <a:gd name="connsiteX42" fmla="*/ 64261 w 286277"/>
                <a:gd name="connsiteY42" fmla="*/ 19373 h 286283"/>
                <a:gd name="connsiteX43" fmla="*/ 63008 w 286277"/>
                <a:gd name="connsiteY43" fmla="*/ 21679 h 286283"/>
                <a:gd name="connsiteX44" fmla="*/ 66325 w 286277"/>
                <a:gd name="connsiteY44" fmla="*/ 49114 h 286283"/>
                <a:gd name="connsiteX45" fmla="*/ 40509 w 286277"/>
                <a:gd name="connsiteY45" fmla="*/ 78330 h 286283"/>
                <a:gd name="connsiteX46" fmla="*/ 12831 w 286277"/>
                <a:gd name="connsiteY46" fmla="*/ 78330 h 286283"/>
                <a:gd name="connsiteX47" fmla="*/ 10687 w 286277"/>
                <a:gd name="connsiteY47" fmla="*/ 79827 h 28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277" h="286283">
                  <a:moveTo>
                    <a:pt x="-118" y="111187"/>
                  </a:moveTo>
                  <a:cubicBezTo>
                    <a:pt x="-441" y="112102"/>
                    <a:pt x="-118" y="113117"/>
                    <a:pt x="652" y="113696"/>
                  </a:cubicBezTo>
                  <a:lnTo>
                    <a:pt x="22422" y="130772"/>
                  </a:lnTo>
                  <a:cubicBezTo>
                    <a:pt x="21045" y="143790"/>
                    <a:pt x="21855" y="156941"/>
                    <a:pt x="24768" y="169699"/>
                  </a:cubicBezTo>
                  <a:lnTo>
                    <a:pt x="5224" y="189203"/>
                  </a:lnTo>
                  <a:cubicBezTo>
                    <a:pt x="4536" y="189903"/>
                    <a:pt x="4374" y="190951"/>
                    <a:pt x="4779" y="191833"/>
                  </a:cubicBezTo>
                  <a:lnTo>
                    <a:pt x="19306" y="221615"/>
                  </a:lnTo>
                  <a:cubicBezTo>
                    <a:pt x="19710" y="222501"/>
                    <a:pt x="20641" y="223011"/>
                    <a:pt x="21612" y="222870"/>
                  </a:cubicBezTo>
                  <a:lnTo>
                    <a:pt x="49047" y="219551"/>
                  </a:lnTo>
                  <a:cubicBezTo>
                    <a:pt x="57302" y="229700"/>
                    <a:pt x="67176" y="238432"/>
                    <a:pt x="78263" y="245408"/>
                  </a:cubicBezTo>
                  <a:lnTo>
                    <a:pt x="78263" y="273046"/>
                  </a:lnTo>
                  <a:cubicBezTo>
                    <a:pt x="78263" y="274005"/>
                    <a:pt x="78870" y="274867"/>
                    <a:pt x="79760" y="275191"/>
                  </a:cubicBezTo>
                  <a:lnTo>
                    <a:pt x="111120" y="285995"/>
                  </a:lnTo>
                  <a:cubicBezTo>
                    <a:pt x="112010" y="286306"/>
                    <a:pt x="113022" y="286015"/>
                    <a:pt x="113629" y="285266"/>
                  </a:cubicBezTo>
                  <a:lnTo>
                    <a:pt x="130705" y="263496"/>
                  </a:lnTo>
                  <a:cubicBezTo>
                    <a:pt x="143735" y="264811"/>
                    <a:pt x="156886" y="264018"/>
                    <a:pt x="169632" y="261149"/>
                  </a:cubicBezTo>
                  <a:lnTo>
                    <a:pt x="189136" y="280653"/>
                  </a:lnTo>
                  <a:cubicBezTo>
                    <a:pt x="189823" y="281357"/>
                    <a:pt x="190875" y="281535"/>
                    <a:pt x="191766" y="281098"/>
                  </a:cubicBezTo>
                  <a:lnTo>
                    <a:pt x="221548" y="266571"/>
                  </a:lnTo>
                  <a:cubicBezTo>
                    <a:pt x="222438" y="266167"/>
                    <a:pt x="222924" y="265228"/>
                    <a:pt x="222803" y="264265"/>
                  </a:cubicBezTo>
                  <a:lnTo>
                    <a:pt x="219484" y="236870"/>
                  </a:lnTo>
                  <a:cubicBezTo>
                    <a:pt x="229641" y="228591"/>
                    <a:pt x="238340" y="218722"/>
                    <a:pt x="245341" y="207655"/>
                  </a:cubicBezTo>
                  <a:lnTo>
                    <a:pt x="272978" y="207655"/>
                  </a:lnTo>
                  <a:cubicBezTo>
                    <a:pt x="273950" y="207655"/>
                    <a:pt x="274799" y="207036"/>
                    <a:pt x="275123" y="206117"/>
                  </a:cubicBezTo>
                  <a:lnTo>
                    <a:pt x="285927" y="174757"/>
                  </a:lnTo>
                  <a:cubicBezTo>
                    <a:pt x="286210" y="173851"/>
                    <a:pt x="285927" y="172851"/>
                    <a:pt x="285199" y="172248"/>
                  </a:cubicBezTo>
                  <a:lnTo>
                    <a:pt x="263429" y="155213"/>
                  </a:lnTo>
                  <a:cubicBezTo>
                    <a:pt x="264764" y="142195"/>
                    <a:pt x="263955" y="129052"/>
                    <a:pt x="261082" y="116286"/>
                  </a:cubicBezTo>
                  <a:lnTo>
                    <a:pt x="280586" y="96741"/>
                  </a:lnTo>
                  <a:cubicBezTo>
                    <a:pt x="281274" y="96066"/>
                    <a:pt x="281476" y="95022"/>
                    <a:pt x="281031" y="94152"/>
                  </a:cubicBezTo>
                  <a:lnTo>
                    <a:pt x="266505" y="64329"/>
                  </a:lnTo>
                  <a:cubicBezTo>
                    <a:pt x="266100" y="63463"/>
                    <a:pt x="265169" y="62961"/>
                    <a:pt x="264198" y="63075"/>
                  </a:cubicBezTo>
                  <a:lnTo>
                    <a:pt x="236803" y="66393"/>
                  </a:lnTo>
                  <a:cubicBezTo>
                    <a:pt x="228508" y="56269"/>
                    <a:pt x="218635" y="47552"/>
                    <a:pt x="207588" y="40576"/>
                  </a:cubicBezTo>
                  <a:lnTo>
                    <a:pt x="207588" y="12898"/>
                  </a:lnTo>
                  <a:cubicBezTo>
                    <a:pt x="207588" y="11931"/>
                    <a:pt x="206980" y="11078"/>
                    <a:pt x="206050" y="10754"/>
                  </a:cubicBezTo>
                  <a:lnTo>
                    <a:pt x="174690" y="-50"/>
                  </a:lnTo>
                  <a:cubicBezTo>
                    <a:pt x="173759" y="-354"/>
                    <a:pt x="172788" y="-46"/>
                    <a:pt x="172181" y="719"/>
                  </a:cubicBezTo>
                  <a:lnTo>
                    <a:pt x="155146" y="22489"/>
                  </a:lnTo>
                  <a:cubicBezTo>
                    <a:pt x="142115" y="21133"/>
                    <a:pt x="128964" y="21926"/>
                    <a:pt x="116218" y="24836"/>
                  </a:cubicBezTo>
                  <a:lnTo>
                    <a:pt x="96674" y="5291"/>
                  </a:lnTo>
                  <a:cubicBezTo>
                    <a:pt x="95986" y="4619"/>
                    <a:pt x="94974" y="4441"/>
                    <a:pt x="94084" y="4846"/>
                  </a:cubicBezTo>
                  <a:lnTo>
                    <a:pt x="64261" y="19373"/>
                  </a:lnTo>
                  <a:cubicBezTo>
                    <a:pt x="63412" y="19798"/>
                    <a:pt x="62886" y="20720"/>
                    <a:pt x="63008" y="21679"/>
                  </a:cubicBezTo>
                  <a:lnTo>
                    <a:pt x="66325" y="49114"/>
                  </a:lnTo>
                  <a:cubicBezTo>
                    <a:pt x="56209" y="57385"/>
                    <a:pt x="47469" y="67255"/>
                    <a:pt x="40509" y="78330"/>
                  </a:cubicBezTo>
                  <a:lnTo>
                    <a:pt x="12831" y="78330"/>
                  </a:lnTo>
                  <a:cubicBezTo>
                    <a:pt x="11860" y="78338"/>
                    <a:pt x="11010" y="78933"/>
                    <a:pt x="10687" y="7982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43" name="任意多边形: 形状 342"/>
            <p:cNvSpPr/>
            <p:nvPr/>
          </p:nvSpPr>
          <p:spPr>
            <a:xfrm>
              <a:off x="7384299" y="6561410"/>
              <a:ext cx="72822" cy="72858"/>
            </a:xfrm>
            <a:custGeom>
              <a:avLst/>
              <a:gdLst>
                <a:gd name="connsiteX0" fmla="*/ 40236 w 72822"/>
                <a:gd name="connsiteY0" fmla="*/ 72525 h 72858"/>
                <a:gd name="connsiteX1" fmla="*/ 33115 w 72822"/>
                <a:gd name="connsiteY1" fmla="*/ 72525 h 72858"/>
                <a:gd name="connsiteX2" fmla="*/ 8309 w 72822"/>
                <a:gd name="connsiteY2" fmla="*/ 59698 h 72858"/>
                <a:gd name="connsiteX3" fmla="*/ 8309 w 72822"/>
                <a:gd name="connsiteY3" fmla="*/ 59698 h 72858"/>
                <a:gd name="connsiteX4" fmla="*/ 12720 w 72822"/>
                <a:gd name="connsiteY4" fmla="*/ 8385 h 72858"/>
                <a:gd name="connsiteX5" fmla="*/ 64029 w 72822"/>
                <a:gd name="connsiteY5" fmla="*/ 12808 h 72858"/>
                <a:gd name="connsiteX6" fmla="*/ 59619 w 72822"/>
                <a:gd name="connsiteY6" fmla="*/ 64121 h 72858"/>
                <a:gd name="connsiteX7" fmla="*/ 40236 w 72822"/>
                <a:gd name="connsiteY7" fmla="*/ 72444 h 72858"/>
                <a:gd name="connsiteX8" fmla="*/ 33762 w 72822"/>
                <a:gd name="connsiteY8" fmla="*/ 13973 h 72858"/>
                <a:gd name="connsiteX9" fmla="*/ 13934 w 72822"/>
                <a:gd name="connsiteY9" fmla="*/ 38648 h 72858"/>
                <a:gd name="connsiteX10" fmla="*/ 19114 w 72822"/>
                <a:gd name="connsiteY10" fmla="*/ 50675 h 72858"/>
                <a:gd name="connsiteX11" fmla="*/ 19114 w 72822"/>
                <a:gd name="connsiteY11" fmla="*/ 50675 h 72858"/>
                <a:gd name="connsiteX12" fmla="*/ 50635 w 72822"/>
                <a:gd name="connsiteY12" fmla="*/ 53386 h 72858"/>
                <a:gd name="connsiteX13" fmla="*/ 53306 w 72822"/>
                <a:gd name="connsiteY13" fmla="*/ 21795 h 72858"/>
                <a:gd name="connsiteX14" fmla="*/ 38132 w 72822"/>
                <a:gd name="connsiteY14" fmla="*/ 13933 h 72858"/>
                <a:gd name="connsiteX15" fmla="*/ 33762 w 72822"/>
                <a:gd name="connsiteY15" fmla="*/ 13973 h 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22" h="72858">
                  <a:moveTo>
                    <a:pt x="40236" y="72525"/>
                  </a:moveTo>
                  <a:cubicBezTo>
                    <a:pt x="37849" y="72748"/>
                    <a:pt x="35501" y="72748"/>
                    <a:pt x="33115" y="72525"/>
                  </a:cubicBezTo>
                  <a:cubicBezTo>
                    <a:pt x="23484" y="71716"/>
                    <a:pt x="14541" y="67099"/>
                    <a:pt x="8309" y="59698"/>
                  </a:cubicBezTo>
                  <a:lnTo>
                    <a:pt x="8309" y="59698"/>
                  </a:lnTo>
                  <a:cubicBezTo>
                    <a:pt x="-4639" y="44305"/>
                    <a:pt x="-2656" y="21334"/>
                    <a:pt x="12720" y="8385"/>
                  </a:cubicBezTo>
                  <a:cubicBezTo>
                    <a:pt x="28138" y="-4564"/>
                    <a:pt x="51081" y="-2581"/>
                    <a:pt x="64029" y="12808"/>
                  </a:cubicBezTo>
                  <a:cubicBezTo>
                    <a:pt x="76978" y="28200"/>
                    <a:pt x="74995" y="51172"/>
                    <a:pt x="59619" y="64121"/>
                  </a:cubicBezTo>
                  <a:cubicBezTo>
                    <a:pt x="54116" y="68746"/>
                    <a:pt x="47358" y="71643"/>
                    <a:pt x="40236" y="72444"/>
                  </a:cubicBezTo>
                  <a:close/>
                  <a:moveTo>
                    <a:pt x="33762" y="13973"/>
                  </a:moveTo>
                  <a:cubicBezTo>
                    <a:pt x="21460" y="15316"/>
                    <a:pt x="12599" y="26363"/>
                    <a:pt x="13934" y="38648"/>
                  </a:cubicBezTo>
                  <a:cubicBezTo>
                    <a:pt x="14420" y="43083"/>
                    <a:pt x="16240" y="47271"/>
                    <a:pt x="19114" y="50675"/>
                  </a:cubicBezTo>
                  <a:lnTo>
                    <a:pt x="19114" y="50675"/>
                  </a:lnTo>
                  <a:cubicBezTo>
                    <a:pt x="27085" y="60123"/>
                    <a:pt x="41167" y="61337"/>
                    <a:pt x="50635" y="53386"/>
                  </a:cubicBezTo>
                  <a:cubicBezTo>
                    <a:pt x="60104" y="45394"/>
                    <a:pt x="61278" y="31251"/>
                    <a:pt x="53306" y="21795"/>
                  </a:cubicBezTo>
                  <a:cubicBezTo>
                    <a:pt x="49463" y="17279"/>
                    <a:pt x="44040" y="14450"/>
                    <a:pt x="38132" y="13933"/>
                  </a:cubicBezTo>
                  <a:cubicBezTo>
                    <a:pt x="36675" y="13823"/>
                    <a:pt x="35219" y="13839"/>
                    <a:pt x="33762" y="1397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344" name="任意多边形: 形状 343"/>
            <p:cNvSpPr/>
            <p:nvPr/>
          </p:nvSpPr>
          <p:spPr>
            <a:xfrm>
              <a:off x="7336889" y="6510898"/>
              <a:ext cx="171495" cy="174186"/>
            </a:xfrm>
            <a:custGeom>
              <a:avLst/>
              <a:gdLst>
                <a:gd name="connsiteX0" fmla="*/ 93636 w 171495"/>
                <a:gd name="connsiteY0" fmla="*/ 173537 h 174186"/>
                <a:gd name="connsiteX1" fmla="*/ 55922 w 171495"/>
                <a:gd name="connsiteY1" fmla="*/ 169208 h 174186"/>
                <a:gd name="connsiteX2" fmla="*/ 6070 w 171495"/>
                <a:gd name="connsiteY2" fmla="*/ 125061 h 174186"/>
                <a:gd name="connsiteX3" fmla="*/ 162 w 171495"/>
                <a:gd name="connsiteY3" fmla="*/ 109239 h 174186"/>
                <a:gd name="connsiteX4" fmla="*/ -242 w 171495"/>
                <a:gd name="connsiteY4" fmla="*/ 107661 h 174186"/>
                <a:gd name="connsiteX5" fmla="*/ 13434 w 171495"/>
                <a:gd name="connsiteY5" fmla="*/ 104262 h 174186"/>
                <a:gd name="connsiteX6" fmla="*/ 18735 w 171495"/>
                <a:gd name="connsiteY6" fmla="*/ 118870 h 174186"/>
                <a:gd name="connsiteX7" fmla="*/ 18735 w 171495"/>
                <a:gd name="connsiteY7" fmla="*/ 118870 h 174186"/>
                <a:gd name="connsiteX8" fmla="*/ 19909 w 171495"/>
                <a:gd name="connsiteY8" fmla="*/ 121217 h 174186"/>
                <a:gd name="connsiteX9" fmla="*/ 99503 w 171495"/>
                <a:gd name="connsiteY9" fmla="*/ 158161 h 174186"/>
                <a:gd name="connsiteX10" fmla="*/ 116255 w 171495"/>
                <a:gd name="connsiteY10" fmla="*/ 152415 h 174186"/>
                <a:gd name="connsiteX11" fmla="*/ 149153 w 171495"/>
                <a:gd name="connsiteY11" fmla="*/ 54806 h 174186"/>
                <a:gd name="connsiteX12" fmla="*/ 51552 w 171495"/>
                <a:gd name="connsiteY12" fmla="*/ 21904 h 174186"/>
                <a:gd name="connsiteX13" fmla="*/ 23186 w 171495"/>
                <a:gd name="connsiteY13" fmla="*/ 46923 h 174186"/>
                <a:gd name="connsiteX14" fmla="*/ 11371 w 171495"/>
                <a:gd name="connsiteY14" fmla="*/ 39235 h 174186"/>
                <a:gd name="connsiteX15" fmla="*/ 131875 w 171495"/>
                <a:gd name="connsiteY15" fmla="*/ 14046 h 174186"/>
                <a:gd name="connsiteX16" fmla="*/ 157043 w 171495"/>
                <a:gd name="connsiteY16" fmla="*/ 134534 h 174186"/>
                <a:gd name="connsiteX17" fmla="*/ 93595 w 171495"/>
                <a:gd name="connsiteY17" fmla="*/ 173416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95" h="174186">
                  <a:moveTo>
                    <a:pt x="93636" y="173537"/>
                  </a:moveTo>
                  <a:cubicBezTo>
                    <a:pt x="80889" y="174885"/>
                    <a:pt x="68021" y="173404"/>
                    <a:pt x="55922" y="169208"/>
                  </a:cubicBezTo>
                  <a:cubicBezTo>
                    <a:pt x="34072" y="161762"/>
                    <a:pt x="16105" y="145859"/>
                    <a:pt x="6070" y="125061"/>
                  </a:cubicBezTo>
                  <a:cubicBezTo>
                    <a:pt x="3602" y="119986"/>
                    <a:pt x="1619" y="114690"/>
                    <a:pt x="162" y="109239"/>
                  </a:cubicBezTo>
                  <a:cubicBezTo>
                    <a:pt x="162" y="108713"/>
                    <a:pt x="-122" y="108187"/>
                    <a:pt x="-242" y="107661"/>
                  </a:cubicBezTo>
                  <a:lnTo>
                    <a:pt x="13434" y="104262"/>
                  </a:lnTo>
                  <a:cubicBezTo>
                    <a:pt x="14649" y="109312"/>
                    <a:pt x="16429" y="114212"/>
                    <a:pt x="18735" y="118870"/>
                  </a:cubicBezTo>
                  <a:lnTo>
                    <a:pt x="18735" y="118870"/>
                  </a:lnTo>
                  <a:cubicBezTo>
                    <a:pt x="19099" y="119679"/>
                    <a:pt x="19504" y="120448"/>
                    <a:pt x="19909" y="121217"/>
                  </a:cubicBezTo>
                  <a:cubicBezTo>
                    <a:pt x="35205" y="149926"/>
                    <a:pt x="67697" y="165003"/>
                    <a:pt x="99503" y="158161"/>
                  </a:cubicBezTo>
                  <a:cubicBezTo>
                    <a:pt x="105289" y="156943"/>
                    <a:pt x="110914" y="155013"/>
                    <a:pt x="116255" y="152415"/>
                  </a:cubicBezTo>
                  <a:cubicBezTo>
                    <a:pt x="152309" y="134546"/>
                    <a:pt x="167038" y="90844"/>
                    <a:pt x="149153" y="54806"/>
                  </a:cubicBezTo>
                  <a:cubicBezTo>
                    <a:pt x="131308" y="18764"/>
                    <a:pt x="87606" y="4035"/>
                    <a:pt x="51552" y="21904"/>
                  </a:cubicBezTo>
                  <a:cubicBezTo>
                    <a:pt x="40060" y="27601"/>
                    <a:pt x="30267" y="36233"/>
                    <a:pt x="23186" y="46923"/>
                  </a:cubicBezTo>
                  <a:lnTo>
                    <a:pt x="11371" y="39235"/>
                  </a:lnTo>
                  <a:cubicBezTo>
                    <a:pt x="37673" y="-991"/>
                    <a:pt x="91612" y="-12272"/>
                    <a:pt x="131875" y="14046"/>
                  </a:cubicBezTo>
                  <a:cubicBezTo>
                    <a:pt x="172096" y="40360"/>
                    <a:pt x="183345" y="94303"/>
                    <a:pt x="157043" y="134534"/>
                  </a:cubicBezTo>
                  <a:cubicBezTo>
                    <a:pt x="142800" y="156340"/>
                    <a:pt x="119492" y="170608"/>
                    <a:pt x="93595" y="17341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347" name="矩形: 圆角 346"/>
          <p:cNvSpPr/>
          <p:nvPr/>
        </p:nvSpPr>
        <p:spPr>
          <a:xfrm>
            <a:off x="5284493" y="2699008"/>
            <a:ext cx="2954632" cy="1489342"/>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sp>
        <p:nvSpPr>
          <p:cNvPr id="354" name="文本框 353"/>
          <p:cNvSpPr txBox="1"/>
          <p:nvPr/>
        </p:nvSpPr>
        <p:spPr>
          <a:xfrm>
            <a:off x="6120130" y="3361055"/>
            <a:ext cx="2046605" cy="542290"/>
          </a:xfrm>
          <a:prstGeom prst="rect">
            <a:avLst/>
          </a:prstGeom>
          <a:noFill/>
        </p:spPr>
        <p:txBody>
          <a:bodyPr vert="horz" wrap="square" lIns="0" tIns="0" rIns="0" bIns="0" rtlCol="0">
            <a:no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开放的心态，让思维不受限制地探索各种可能性。</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356" name="文本框 355"/>
          <p:cNvSpPr txBox="1"/>
          <p:nvPr/>
        </p:nvSpPr>
        <p:spPr>
          <a:xfrm>
            <a:off x="6120010" y="3067006"/>
            <a:ext cx="1267463" cy="276999"/>
          </a:xfrm>
          <a:prstGeom prst="rect">
            <a:avLst/>
          </a:prstGeom>
          <a:noFill/>
          <a:effectLst/>
        </p:spPr>
        <p:txBody>
          <a:bodyPr wrap="none" lIns="0" tIns="0" rIns="0" bIns="0" rtlCol="0" anchor="ctr" anchorCtr="0">
            <a:noAutofit/>
          </a:bodyPr>
          <a:lstStyle/>
          <a:p>
            <a:pPr algn="l"/>
            <a:r>
              <a:rPr lang="zh-CN" altLang="en-US" dirty="0">
                <a:solidFill>
                  <a:schemeClr val="tx1">
                    <a:lumMod val="75000"/>
                    <a:lumOff val="25000"/>
                  </a:schemeClr>
                </a:solidFill>
                <a:latin typeface="+mj-ea"/>
                <a:ea typeface="+mj-ea"/>
                <a:cs typeface="思源黑体 CN Normal" panose="020B0400000000000000" charset="-122"/>
              </a:rPr>
              <a:t>想法的孕育</a:t>
            </a:r>
            <a:endParaRPr lang="zh-CN" altLang="en-US" dirty="0">
              <a:solidFill>
                <a:schemeClr val="tx1">
                  <a:lumMod val="75000"/>
                  <a:lumOff val="25000"/>
                </a:schemeClr>
              </a:solidFill>
              <a:latin typeface="+mj-ea"/>
              <a:ea typeface="+mj-ea"/>
              <a:cs typeface="思源黑体 CN Normal" panose="020B0400000000000000" charset="-122"/>
            </a:endParaRPr>
          </a:p>
        </p:txBody>
      </p:sp>
      <p:grpSp>
        <p:nvGrpSpPr>
          <p:cNvPr id="251" name="组合 250"/>
          <p:cNvGrpSpPr/>
          <p:nvPr/>
        </p:nvGrpSpPr>
        <p:grpSpPr>
          <a:xfrm>
            <a:off x="5574176" y="3007698"/>
            <a:ext cx="432167" cy="432167"/>
            <a:chOff x="2244385" y="8231581"/>
            <a:chExt cx="914400" cy="914400"/>
          </a:xfrm>
        </p:grpSpPr>
        <p:sp>
          <p:nvSpPr>
            <p:cNvPr id="172" name="矩形: 圆角 171"/>
            <p:cNvSpPr/>
            <p:nvPr/>
          </p:nvSpPr>
          <p:spPr>
            <a:xfrm>
              <a:off x="2244385"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73" name="任意多边形: 形状 172"/>
            <p:cNvSpPr/>
            <p:nvPr/>
          </p:nvSpPr>
          <p:spPr>
            <a:xfrm>
              <a:off x="2244385" y="8299674"/>
              <a:ext cx="914399" cy="778212"/>
            </a:xfrm>
            <a:custGeom>
              <a:avLst/>
              <a:gdLst>
                <a:gd name="connsiteX0" fmla="*/ 98736 w 914399"/>
                <a:gd name="connsiteY0" fmla="*/ 0 h 778212"/>
                <a:gd name="connsiteX1" fmla="*/ 0 w 914399"/>
                <a:gd name="connsiteY1" fmla="*/ 98249 h 778212"/>
                <a:gd name="connsiteX2" fmla="*/ 0 w 914399"/>
                <a:gd name="connsiteY2" fmla="*/ 679963 h 778212"/>
                <a:gd name="connsiteX3" fmla="*/ 98736 w 914399"/>
                <a:gd name="connsiteY3" fmla="*/ 778213 h 778212"/>
                <a:gd name="connsiteX4" fmla="*/ 815664 w 914399"/>
                <a:gd name="connsiteY4" fmla="*/ 778213 h 778212"/>
                <a:gd name="connsiteX5" fmla="*/ 914400 w 914399"/>
                <a:gd name="connsiteY5" fmla="*/ 679963 h 778212"/>
                <a:gd name="connsiteX6" fmla="*/ 914400 w 914399"/>
                <a:gd name="connsiteY6" fmla="*/ 270915 h 778212"/>
                <a:gd name="connsiteX7" fmla="*/ 815664 w 914399"/>
                <a:gd name="connsiteY7" fmla="*/ 172666 h 778212"/>
                <a:gd name="connsiteX8" fmla="*/ 500974 w 914399"/>
                <a:gd name="connsiteY8" fmla="*/ 172666 h 778212"/>
                <a:gd name="connsiteX9" fmla="*/ 480546 w 914399"/>
                <a:gd name="connsiteY9" fmla="*/ 77821 h 778212"/>
                <a:gd name="connsiteX10" fmla="*/ 383756 w 914399"/>
                <a:gd name="connsiteY10" fmla="*/ 0 h 778212"/>
                <a:gd name="connsiteX11" fmla="*/ 98736 w 914399"/>
                <a:gd name="connsiteY11" fmla="*/ 0 h 77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399" h="778212">
                  <a:moveTo>
                    <a:pt x="98736" y="0"/>
                  </a:moveTo>
                  <a:cubicBezTo>
                    <a:pt x="44261" y="0"/>
                    <a:pt x="0" y="43774"/>
                    <a:pt x="0" y="98249"/>
                  </a:cubicBezTo>
                  <a:lnTo>
                    <a:pt x="0" y="679963"/>
                  </a:lnTo>
                  <a:cubicBezTo>
                    <a:pt x="0" y="734438"/>
                    <a:pt x="44261" y="778213"/>
                    <a:pt x="98736" y="778213"/>
                  </a:cubicBezTo>
                  <a:lnTo>
                    <a:pt x="815664" y="778213"/>
                  </a:lnTo>
                  <a:cubicBezTo>
                    <a:pt x="870139" y="778213"/>
                    <a:pt x="914400" y="734438"/>
                    <a:pt x="914400" y="679963"/>
                  </a:cubicBezTo>
                  <a:lnTo>
                    <a:pt x="914400" y="270915"/>
                  </a:lnTo>
                  <a:cubicBezTo>
                    <a:pt x="914400" y="216927"/>
                    <a:pt x="870139" y="172666"/>
                    <a:pt x="815664" y="172666"/>
                  </a:cubicBezTo>
                  <a:lnTo>
                    <a:pt x="500974" y="172666"/>
                  </a:lnTo>
                  <a:lnTo>
                    <a:pt x="480546" y="77821"/>
                  </a:lnTo>
                  <a:cubicBezTo>
                    <a:pt x="470819" y="32588"/>
                    <a:pt x="430449" y="0"/>
                    <a:pt x="383756" y="0"/>
                  </a:cubicBezTo>
                  <a:lnTo>
                    <a:pt x="98736" y="0"/>
                  </a:lnTo>
                  <a:close/>
                </a:path>
              </a:pathLst>
            </a:custGeom>
            <a:solidFill>
              <a:schemeClr val="accent1"/>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4" name="任意多边形: 形状 173"/>
            <p:cNvSpPr/>
            <p:nvPr/>
          </p:nvSpPr>
          <p:spPr>
            <a:xfrm>
              <a:off x="2721526" y="8365336"/>
              <a:ext cx="437258" cy="205253"/>
            </a:xfrm>
            <a:custGeom>
              <a:avLst/>
              <a:gdLst>
                <a:gd name="connsiteX0" fmla="*/ 437276 w 437258"/>
                <a:gd name="connsiteY0" fmla="*/ 98233 h 205253"/>
                <a:gd name="connsiteX1" fmla="*/ 437276 w 437258"/>
                <a:gd name="connsiteY1" fmla="*/ 205237 h 205253"/>
                <a:gd name="connsiteX2" fmla="*/ 338540 w 437258"/>
                <a:gd name="connsiteY2" fmla="*/ 106988 h 205253"/>
                <a:gd name="connsiteX3" fmla="*/ 23850 w 437258"/>
                <a:gd name="connsiteY3" fmla="*/ 106988 h 205253"/>
                <a:gd name="connsiteX4" fmla="*/ 3422 w 437258"/>
                <a:gd name="connsiteY4" fmla="*/ 12143 h 205253"/>
                <a:gd name="connsiteX5" fmla="*/ 18 w 437258"/>
                <a:gd name="connsiteY5" fmla="*/ -16 h 205253"/>
                <a:gd name="connsiteX6" fmla="*/ 338540 w 437258"/>
                <a:gd name="connsiteY6" fmla="*/ -16 h 205253"/>
                <a:gd name="connsiteX7" fmla="*/ 437276 w 437258"/>
                <a:gd name="connsiteY7" fmla="*/ 98233 h 2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58" h="205253">
                  <a:moveTo>
                    <a:pt x="437276" y="98233"/>
                  </a:moveTo>
                  <a:lnTo>
                    <a:pt x="437276" y="205237"/>
                  </a:lnTo>
                  <a:cubicBezTo>
                    <a:pt x="437276" y="151249"/>
                    <a:pt x="393015" y="106988"/>
                    <a:pt x="338540" y="106988"/>
                  </a:cubicBezTo>
                  <a:lnTo>
                    <a:pt x="23850" y="106988"/>
                  </a:lnTo>
                  <a:lnTo>
                    <a:pt x="3422" y="12143"/>
                  </a:lnTo>
                  <a:cubicBezTo>
                    <a:pt x="2450" y="7766"/>
                    <a:pt x="1477" y="3875"/>
                    <a:pt x="18" y="-16"/>
                  </a:cubicBezTo>
                  <a:lnTo>
                    <a:pt x="338540" y="-16"/>
                  </a:lnTo>
                  <a:cubicBezTo>
                    <a:pt x="393015" y="-16"/>
                    <a:pt x="437276" y="44244"/>
                    <a:pt x="437276" y="98233"/>
                  </a:cubicBezTo>
                  <a:close/>
                </a:path>
              </a:pathLst>
            </a:custGeom>
            <a:solidFill>
              <a:schemeClr val="accent2"/>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5" name="任意多边形: 形状 174"/>
            <p:cNvSpPr/>
            <p:nvPr/>
          </p:nvSpPr>
          <p:spPr>
            <a:xfrm>
              <a:off x="2721526" y="8365336"/>
              <a:ext cx="1945" cy="5836"/>
            </a:xfrm>
            <a:custGeom>
              <a:avLst/>
              <a:gdLst>
                <a:gd name="connsiteX0" fmla="*/ 2 w 1945"/>
                <a:gd name="connsiteY0" fmla="*/ -24 h 5836"/>
                <a:gd name="connsiteX1" fmla="*/ 1947 w 1945"/>
                <a:gd name="connsiteY1" fmla="*/ 5813 h 5836"/>
                <a:gd name="connsiteX2" fmla="*/ 2 w 1945"/>
                <a:gd name="connsiteY2" fmla="*/ -24 h 5836"/>
                <a:gd name="connsiteX3" fmla="*/ 2 w 1945"/>
                <a:gd name="connsiteY3" fmla="*/ -24 h 5836"/>
              </a:gdLst>
              <a:ahLst/>
              <a:cxnLst>
                <a:cxn ang="0">
                  <a:pos x="connsiteX0" y="connsiteY0"/>
                </a:cxn>
                <a:cxn ang="0">
                  <a:pos x="connsiteX1" y="connsiteY1"/>
                </a:cxn>
                <a:cxn ang="0">
                  <a:pos x="connsiteX2" y="connsiteY2"/>
                </a:cxn>
                <a:cxn ang="0">
                  <a:pos x="connsiteX3" y="connsiteY3"/>
                </a:cxn>
              </a:cxnLst>
              <a:rect l="l" t="t" r="r" b="b"/>
              <a:pathLst>
                <a:path w="1945" h="5836">
                  <a:moveTo>
                    <a:pt x="2" y="-24"/>
                  </a:moveTo>
                  <a:cubicBezTo>
                    <a:pt x="488" y="1922"/>
                    <a:pt x="1461" y="3867"/>
                    <a:pt x="1947" y="5813"/>
                  </a:cubicBezTo>
                  <a:cubicBezTo>
                    <a:pt x="1461" y="3867"/>
                    <a:pt x="974" y="1922"/>
                    <a:pt x="2" y="-24"/>
                  </a:cubicBezTo>
                  <a:lnTo>
                    <a:pt x="2" y="-24"/>
                  </a:lnTo>
                  <a:close/>
                </a:path>
              </a:pathLst>
            </a:custGeom>
            <a:solidFill>
              <a:srgbClr val="E2E5FF"/>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6" name="任意多边形: 形状 175"/>
            <p:cNvSpPr/>
            <p:nvPr/>
          </p:nvSpPr>
          <p:spPr>
            <a:xfrm>
              <a:off x="2357712" y="8469422"/>
              <a:ext cx="214981" cy="64202"/>
            </a:xfrm>
            <a:custGeom>
              <a:avLst/>
              <a:gdLst>
                <a:gd name="connsiteX0" fmla="*/ 182862 w 214981"/>
                <a:gd name="connsiteY0" fmla="*/ 64189 h 64202"/>
                <a:gd name="connsiteX1" fmla="*/ 32084 w 214981"/>
                <a:gd name="connsiteY1" fmla="*/ 64189 h 64202"/>
                <a:gd name="connsiteX2" fmla="*/ -18 w 214981"/>
                <a:gd name="connsiteY2" fmla="*/ 32087 h 64202"/>
                <a:gd name="connsiteX3" fmla="*/ -18 w 214981"/>
                <a:gd name="connsiteY3" fmla="*/ 32087 h 64202"/>
                <a:gd name="connsiteX4" fmla="*/ 32084 w 214981"/>
                <a:gd name="connsiteY4" fmla="*/ -14 h 64202"/>
                <a:gd name="connsiteX5" fmla="*/ 182862 w 214981"/>
                <a:gd name="connsiteY5" fmla="*/ -14 h 64202"/>
                <a:gd name="connsiteX6" fmla="*/ 214964 w 214981"/>
                <a:gd name="connsiteY6" fmla="*/ 32087 h 64202"/>
                <a:gd name="connsiteX7" fmla="*/ 214964 w 214981"/>
                <a:gd name="connsiteY7" fmla="*/ 32087 h 64202"/>
                <a:gd name="connsiteX8" fmla="*/ 182862 w 214981"/>
                <a:gd name="connsiteY8" fmla="*/ 64189 h 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81" h="64202">
                  <a:moveTo>
                    <a:pt x="182862" y="64189"/>
                  </a:moveTo>
                  <a:lnTo>
                    <a:pt x="32084" y="64189"/>
                  </a:lnTo>
                  <a:cubicBezTo>
                    <a:pt x="14574" y="64189"/>
                    <a:pt x="-18" y="49597"/>
                    <a:pt x="-18" y="32087"/>
                  </a:cubicBezTo>
                  <a:lnTo>
                    <a:pt x="-18" y="32087"/>
                  </a:lnTo>
                  <a:cubicBezTo>
                    <a:pt x="-18" y="14578"/>
                    <a:pt x="14574" y="-14"/>
                    <a:pt x="32084" y="-14"/>
                  </a:cubicBezTo>
                  <a:lnTo>
                    <a:pt x="182862" y="-14"/>
                  </a:lnTo>
                  <a:cubicBezTo>
                    <a:pt x="200372" y="-14"/>
                    <a:pt x="214964" y="14578"/>
                    <a:pt x="214964" y="32087"/>
                  </a:cubicBezTo>
                  <a:lnTo>
                    <a:pt x="214964" y="32087"/>
                  </a:lnTo>
                  <a:cubicBezTo>
                    <a:pt x="214964" y="50083"/>
                    <a:pt x="200372" y="64189"/>
                    <a:pt x="182862" y="64189"/>
                  </a:cubicBezTo>
                  <a:close/>
                </a:path>
              </a:pathLst>
            </a:custGeom>
            <a:solidFill>
              <a:srgbClr val="FFFFFF"/>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7" name="任意多边形: 形状 176"/>
            <p:cNvSpPr/>
            <p:nvPr/>
          </p:nvSpPr>
          <p:spPr>
            <a:xfrm>
              <a:off x="2357225" y="8597827"/>
              <a:ext cx="317608" cy="64202"/>
            </a:xfrm>
            <a:custGeom>
              <a:avLst/>
              <a:gdLst>
                <a:gd name="connsiteX0" fmla="*/ 285493 w 317608"/>
                <a:gd name="connsiteY0" fmla="*/ 64198 h 64202"/>
                <a:gd name="connsiteX1" fmla="*/ 32087 w 317608"/>
                <a:gd name="connsiteY1" fmla="*/ 64198 h 64202"/>
                <a:gd name="connsiteX2" fmla="*/ -14 w 317608"/>
                <a:gd name="connsiteY2" fmla="*/ 32097 h 64202"/>
                <a:gd name="connsiteX3" fmla="*/ -14 w 317608"/>
                <a:gd name="connsiteY3" fmla="*/ 32097 h 64202"/>
                <a:gd name="connsiteX4" fmla="*/ 32087 w 317608"/>
                <a:gd name="connsiteY4" fmla="*/ -4 h 64202"/>
                <a:gd name="connsiteX5" fmla="*/ 285493 w 317608"/>
                <a:gd name="connsiteY5" fmla="*/ -4 h 64202"/>
                <a:gd name="connsiteX6" fmla="*/ 317594 w 317608"/>
                <a:gd name="connsiteY6" fmla="*/ 32097 h 64202"/>
                <a:gd name="connsiteX7" fmla="*/ 317594 w 317608"/>
                <a:gd name="connsiteY7" fmla="*/ 32097 h 64202"/>
                <a:gd name="connsiteX8" fmla="*/ 285493 w 317608"/>
                <a:gd name="connsiteY8" fmla="*/ 64198 h 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08" h="64202">
                  <a:moveTo>
                    <a:pt x="285493" y="64198"/>
                  </a:moveTo>
                  <a:lnTo>
                    <a:pt x="32087" y="64198"/>
                  </a:lnTo>
                  <a:cubicBezTo>
                    <a:pt x="14578" y="64198"/>
                    <a:pt x="-14" y="49607"/>
                    <a:pt x="-14" y="32097"/>
                  </a:cubicBezTo>
                  <a:lnTo>
                    <a:pt x="-14" y="32097"/>
                  </a:lnTo>
                  <a:cubicBezTo>
                    <a:pt x="-14" y="14587"/>
                    <a:pt x="14578" y="-4"/>
                    <a:pt x="32087" y="-4"/>
                  </a:cubicBezTo>
                  <a:lnTo>
                    <a:pt x="285493" y="-4"/>
                  </a:lnTo>
                  <a:cubicBezTo>
                    <a:pt x="303003" y="-4"/>
                    <a:pt x="317594" y="14587"/>
                    <a:pt x="317594" y="32097"/>
                  </a:cubicBezTo>
                  <a:lnTo>
                    <a:pt x="317594" y="32097"/>
                  </a:lnTo>
                  <a:cubicBezTo>
                    <a:pt x="317594" y="50093"/>
                    <a:pt x="303003" y="64198"/>
                    <a:pt x="285493" y="64198"/>
                  </a:cubicBezTo>
                  <a:close/>
                </a:path>
              </a:pathLst>
            </a:custGeom>
            <a:solidFill>
              <a:srgbClr val="E2E5FF"/>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8" name="任意多边形: 形状 177"/>
            <p:cNvSpPr/>
            <p:nvPr/>
          </p:nvSpPr>
          <p:spPr>
            <a:xfrm>
              <a:off x="2558805" y="8628226"/>
              <a:ext cx="307447" cy="291609"/>
            </a:xfrm>
            <a:custGeom>
              <a:avLst/>
              <a:gdLst>
                <a:gd name="connsiteX0" fmla="*/ 137917 w 307447"/>
                <a:gd name="connsiteY0" fmla="*/ 10950 h 291609"/>
                <a:gd name="connsiteX1" fmla="*/ 169532 w 307447"/>
                <a:gd name="connsiteY1" fmla="*/ 10950 h 291609"/>
                <a:gd name="connsiteX2" fmla="*/ 195796 w 307447"/>
                <a:gd name="connsiteY2" fmla="*/ 85853 h 291609"/>
                <a:gd name="connsiteX3" fmla="*/ 211361 w 307447"/>
                <a:gd name="connsiteY3" fmla="*/ 97040 h 291609"/>
                <a:gd name="connsiteX4" fmla="*/ 291128 w 307447"/>
                <a:gd name="connsiteY4" fmla="*/ 98499 h 291609"/>
                <a:gd name="connsiteX5" fmla="*/ 300855 w 307447"/>
                <a:gd name="connsiteY5" fmla="*/ 128168 h 291609"/>
                <a:gd name="connsiteX6" fmla="*/ 237139 w 307447"/>
                <a:gd name="connsiteY6" fmla="*/ 176320 h 291609"/>
                <a:gd name="connsiteX7" fmla="*/ 231302 w 307447"/>
                <a:gd name="connsiteY7" fmla="*/ 194316 h 291609"/>
                <a:gd name="connsiteX8" fmla="*/ 254649 w 307447"/>
                <a:gd name="connsiteY8" fmla="*/ 270192 h 291609"/>
                <a:gd name="connsiteX9" fmla="*/ 229357 w 307447"/>
                <a:gd name="connsiteY9" fmla="*/ 288675 h 291609"/>
                <a:gd name="connsiteX10" fmla="*/ 163695 w 307447"/>
                <a:gd name="connsiteY10" fmla="*/ 243441 h 291609"/>
                <a:gd name="connsiteX11" fmla="*/ 144726 w 307447"/>
                <a:gd name="connsiteY11" fmla="*/ 243441 h 291609"/>
                <a:gd name="connsiteX12" fmla="*/ 79065 w 307447"/>
                <a:gd name="connsiteY12" fmla="*/ 288675 h 291609"/>
                <a:gd name="connsiteX13" fmla="*/ 53773 w 307447"/>
                <a:gd name="connsiteY13" fmla="*/ 270192 h 291609"/>
                <a:gd name="connsiteX14" fmla="*/ 77119 w 307447"/>
                <a:gd name="connsiteY14" fmla="*/ 194316 h 291609"/>
                <a:gd name="connsiteX15" fmla="*/ 71282 w 307447"/>
                <a:gd name="connsiteY15" fmla="*/ 176320 h 291609"/>
                <a:gd name="connsiteX16" fmla="*/ 6593 w 307447"/>
                <a:gd name="connsiteY16" fmla="*/ 128655 h 291609"/>
                <a:gd name="connsiteX17" fmla="*/ 16321 w 307447"/>
                <a:gd name="connsiteY17" fmla="*/ 98985 h 291609"/>
                <a:gd name="connsiteX18" fmla="*/ 96088 w 307447"/>
                <a:gd name="connsiteY18" fmla="*/ 97526 h 291609"/>
                <a:gd name="connsiteX19" fmla="*/ 111652 w 307447"/>
                <a:gd name="connsiteY19" fmla="*/ 86339 h 291609"/>
                <a:gd name="connsiteX20" fmla="*/ 137917 w 307447"/>
                <a:gd name="connsiteY20" fmla="*/ 10950 h 29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47" h="291609">
                  <a:moveTo>
                    <a:pt x="137917" y="10950"/>
                  </a:moveTo>
                  <a:cubicBezTo>
                    <a:pt x="143267" y="-3642"/>
                    <a:pt x="164182" y="-3642"/>
                    <a:pt x="169532" y="10950"/>
                  </a:cubicBezTo>
                  <a:lnTo>
                    <a:pt x="195796" y="85853"/>
                  </a:lnTo>
                  <a:cubicBezTo>
                    <a:pt x="198228" y="92176"/>
                    <a:pt x="204065" y="97040"/>
                    <a:pt x="211361" y="97040"/>
                  </a:cubicBezTo>
                  <a:lnTo>
                    <a:pt x="291128" y="98499"/>
                  </a:lnTo>
                  <a:cubicBezTo>
                    <a:pt x="306692" y="98985"/>
                    <a:pt x="313501" y="118927"/>
                    <a:pt x="300855" y="128168"/>
                  </a:cubicBezTo>
                  <a:lnTo>
                    <a:pt x="237139" y="176320"/>
                  </a:lnTo>
                  <a:cubicBezTo>
                    <a:pt x="231789" y="180698"/>
                    <a:pt x="229357" y="187507"/>
                    <a:pt x="231302" y="194316"/>
                  </a:cubicBezTo>
                  <a:lnTo>
                    <a:pt x="254649" y="270192"/>
                  </a:lnTo>
                  <a:cubicBezTo>
                    <a:pt x="259026" y="285270"/>
                    <a:pt x="242003" y="297430"/>
                    <a:pt x="229357" y="288675"/>
                  </a:cubicBezTo>
                  <a:lnTo>
                    <a:pt x="163695" y="243441"/>
                  </a:lnTo>
                  <a:cubicBezTo>
                    <a:pt x="157859" y="239550"/>
                    <a:pt x="150563" y="239550"/>
                    <a:pt x="144726" y="243441"/>
                  </a:cubicBezTo>
                  <a:lnTo>
                    <a:pt x="79065" y="288675"/>
                  </a:lnTo>
                  <a:cubicBezTo>
                    <a:pt x="65932" y="297430"/>
                    <a:pt x="48909" y="285270"/>
                    <a:pt x="53773" y="270192"/>
                  </a:cubicBezTo>
                  <a:lnTo>
                    <a:pt x="77119" y="194316"/>
                  </a:lnTo>
                  <a:cubicBezTo>
                    <a:pt x="79065" y="187507"/>
                    <a:pt x="76633" y="180698"/>
                    <a:pt x="71282" y="176320"/>
                  </a:cubicBezTo>
                  <a:lnTo>
                    <a:pt x="6593" y="128655"/>
                  </a:lnTo>
                  <a:cubicBezTo>
                    <a:pt x="-6052" y="118927"/>
                    <a:pt x="757" y="98985"/>
                    <a:pt x="16321" y="98985"/>
                  </a:cubicBezTo>
                  <a:lnTo>
                    <a:pt x="96088" y="97526"/>
                  </a:lnTo>
                  <a:cubicBezTo>
                    <a:pt x="102897" y="97526"/>
                    <a:pt x="109220" y="93149"/>
                    <a:pt x="111652" y="86339"/>
                  </a:cubicBezTo>
                  <a:lnTo>
                    <a:pt x="137917" y="10950"/>
                  </a:lnTo>
                  <a:close/>
                </a:path>
              </a:pathLst>
            </a:custGeom>
            <a:solidFill>
              <a:schemeClr val="accent2"/>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9" name="任意多边形: 形状 178"/>
            <p:cNvSpPr/>
            <p:nvPr/>
          </p:nvSpPr>
          <p:spPr>
            <a:xfrm>
              <a:off x="2244385" y="8299674"/>
              <a:ext cx="782590" cy="773835"/>
            </a:xfrm>
            <a:custGeom>
              <a:avLst/>
              <a:gdLst>
                <a:gd name="connsiteX0" fmla="*/ 477137 w 782590"/>
                <a:gd name="connsiteY0" fmla="*/ 65662 h 773835"/>
                <a:gd name="connsiteX1" fmla="*/ 479082 w 782590"/>
                <a:gd name="connsiteY1" fmla="*/ 71498 h 773835"/>
                <a:gd name="connsiteX2" fmla="*/ 477137 w 782590"/>
                <a:gd name="connsiteY2" fmla="*/ 65662 h 773835"/>
                <a:gd name="connsiteX3" fmla="*/ 383751 w 782590"/>
                <a:gd name="connsiteY3" fmla="*/ 0 h 773835"/>
                <a:gd name="connsiteX4" fmla="*/ 98731 w 782590"/>
                <a:gd name="connsiteY4" fmla="*/ 0 h 773835"/>
                <a:gd name="connsiteX5" fmla="*/ -5 w 782590"/>
                <a:gd name="connsiteY5" fmla="*/ 98249 h 773835"/>
                <a:gd name="connsiteX6" fmla="*/ -5 w 782590"/>
                <a:gd name="connsiteY6" fmla="*/ 679963 h 773835"/>
                <a:gd name="connsiteX7" fmla="*/ 70034 w 782590"/>
                <a:gd name="connsiteY7" fmla="*/ 773835 h 773835"/>
                <a:gd name="connsiteX8" fmla="*/ 782585 w 782590"/>
                <a:gd name="connsiteY8" fmla="*/ 65662 h 773835"/>
                <a:gd name="connsiteX9" fmla="*/ 477137 w 782590"/>
                <a:gd name="connsiteY9" fmla="*/ 65662 h 77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590" h="773835">
                  <a:moveTo>
                    <a:pt x="477137" y="65662"/>
                  </a:moveTo>
                  <a:cubicBezTo>
                    <a:pt x="477623" y="67607"/>
                    <a:pt x="478596" y="69553"/>
                    <a:pt x="479082" y="71498"/>
                  </a:cubicBezTo>
                  <a:cubicBezTo>
                    <a:pt x="478596" y="69553"/>
                    <a:pt x="478110" y="67607"/>
                    <a:pt x="477137" y="65662"/>
                  </a:cubicBezTo>
                  <a:cubicBezTo>
                    <a:pt x="463518" y="26751"/>
                    <a:pt x="426067" y="0"/>
                    <a:pt x="383751" y="0"/>
                  </a:cubicBezTo>
                  <a:lnTo>
                    <a:pt x="98731" y="0"/>
                  </a:lnTo>
                  <a:cubicBezTo>
                    <a:pt x="44256" y="0"/>
                    <a:pt x="-5" y="43774"/>
                    <a:pt x="-5" y="98249"/>
                  </a:cubicBezTo>
                  <a:lnTo>
                    <a:pt x="-5" y="679963"/>
                  </a:lnTo>
                  <a:cubicBezTo>
                    <a:pt x="-5" y="724224"/>
                    <a:pt x="29664" y="761676"/>
                    <a:pt x="70034" y="773835"/>
                  </a:cubicBezTo>
                  <a:lnTo>
                    <a:pt x="782585" y="65662"/>
                  </a:lnTo>
                  <a:lnTo>
                    <a:pt x="477137" y="65662"/>
                  </a:lnTo>
                  <a:close/>
                </a:path>
              </a:pathLst>
            </a:custGeom>
            <a:solidFill>
              <a:srgbClr val="FFFFFF">
                <a:alpha val="10000"/>
              </a:srgbClr>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366" name="矩形: 圆角 365"/>
          <p:cNvSpPr/>
          <p:nvPr/>
        </p:nvSpPr>
        <p:spPr>
          <a:xfrm>
            <a:off x="8564268" y="2699008"/>
            <a:ext cx="2954632" cy="1489342"/>
          </a:xfrm>
          <a:prstGeom prst="roundRect">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sp>
        <p:nvSpPr>
          <p:cNvPr id="368" name="文本框 367"/>
          <p:cNvSpPr txBox="1"/>
          <p:nvPr/>
        </p:nvSpPr>
        <p:spPr>
          <a:xfrm>
            <a:off x="9399786" y="3361035"/>
            <a:ext cx="1829432" cy="542200"/>
          </a:xfrm>
          <a:prstGeom prst="rect">
            <a:avLst/>
          </a:prstGeom>
          <a:noFill/>
        </p:spPr>
        <p:txBody>
          <a:bodyPr vert="horz" wrap="square" lIns="0" tIns="0" rIns="0" bIns="0" rtlCol="0">
            <a:noAutofit/>
          </a:bodyPr>
          <a:lstStyle/>
          <a:p>
            <a:pPr algn="just">
              <a:lnSpc>
                <a:spcPct val="130000"/>
              </a:lnSpc>
            </a:pPr>
            <a:r>
              <a:rPr lang="zh-CN" altLang="en-US" sz="1400" dirty="0">
                <a:solidFill>
                  <a:schemeClr val="bg1"/>
                </a:solidFill>
                <a:latin typeface="思源黑体 CN Normal" panose="020B0400000000000000" charset="-122"/>
                <a:cs typeface="思源黑体 CN Normal" panose="020B0400000000000000" charset="-122"/>
              </a:rPr>
              <a:t>选择最有潜力，哪些最符合你的兴趣或目标</a:t>
            </a:r>
            <a:endParaRPr lang="zh-CN" altLang="en-US" sz="1400" dirty="0">
              <a:solidFill>
                <a:schemeClr val="bg1"/>
              </a:solidFill>
              <a:latin typeface="思源黑体 CN Normal" panose="020B0400000000000000" charset="-122"/>
              <a:cs typeface="思源黑体 CN Normal" panose="020B0400000000000000" charset="-122"/>
            </a:endParaRPr>
          </a:p>
        </p:txBody>
      </p:sp>
      <p:sp>
        <p:nvSpPr>
          <p:cNvPr id="369" name="文本框 368"/>
          <p:cNvSpPr txBox="1"/>
          <p:nvPr/>
        </p:nvSpPr>
        <p:spPr>
          <a:xfrm>
            <a:off x="9399785" y="3067006"/>
            <a:ext cx="1267463" cy="276999"/>
          </a:xfrm>
          <a:prstGeom prst="rect">
            <a:avLst/>
          </a:prstGeom>
          <a:noFill/>
          <a:effectLst/>
        </p:spPr>
        <p:txBody>
          <a:bodyPr wrap="none" lIns="0" tIns="0" rIns="0" bIns="0" rtlCol="0" anchor="ctr" anchorCtr="0">
            <a:noAutofit/>
          </a:bodyPr>
          <a:lstStyle/>
          <a:p>
            <a:pPr algn="l"/>
            <a:r>
              <a:rPr lang="zh-CN" altLang="en-US" dirty="0">
                <a:solidFill>
                  <a:schemeClr val="bg1"/>
                </a:solidFill>
                <a:latin typeface="+mj-ea"/>
                <a:ea typeface="+mj-ea"/>
                <a:cs typeface="思源黑体 CN Normal" panose="020B0400000000000000" charset="-122"/>
              </a:rPr>
              <a:t>筛选与聚焦</a:t>
            </a:r>
            <a:endParaRPr lang="zh-CN" altLang="en-US" dirty="0">
              <a:solidFill>
                <a:schemeClr val="bg1"/>
              </a:solidFill>
              <a:latin typeface="+mj-ea"/>
              <a:ea typeface="+mj-ea"/>
              <a:cs typeface="思源黑体 CN Normal" panose="020B0400000000000000" charset="-122"/>
            </a:endParaRPr>
          </a:p>
        </p:txBody>
      </p:sp>
      <p:grpSp>
        <p:nvGrpSpPr>
          <p:cNvPr id="370" name="组合 369"/>
          <p:cNvGrpSpPr/>
          <p:nvPr/>
        </p:nvGrpSpPr>
        <p:grpSpPr>
          <a:xfrm>
            <a:off x="8853950" y="3007697"/>
            <a:ext cx="432167" cy="432167"/>
            <a:chOff x="6770273" y="8231581"/>
            <a:chExt cx="914400" cy="914400"/>
          </a:xfrm>
        </p:grpSpPr>
        <p:sp>
          <p:nvSpPr>
            <p:cNvPr id="371" name="矩形: 圆角 370"/>
            <p:cNvSpPr/>
            <p:nvPr/>
          </p:nvSpPr>
          <p:spPr>
            <a:xfrm>
              <a:off x="6770273"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372" name="任意多边形: 形状 371"/>
            <p:cNvSpPr/>
            <p:nvPr/>
          </p:nvSpPr>
          <p:spPr>
            <a:xfrm>
              <a:off x="6924578" y="8378530"/>
              <a:ext cx="760094" cy="743849"/>
            </a:xfrm>
            <a:custGeom>
              <a:avLst/>
              <a:gdLst>
                <a:gd name="connsiteX0" fmla="*/ 760100 w 760094"/>
                <a:gd name="connsiteY0" fmla="*/ 127639 h 743849"/>
                <a:gd name="connsiteX1" fmla="*/ 760100 w 760094"/>
                <a:gd name="connsiteY1" fmla="*/ 683899 h 743849"/>
                <a:gd name="connsiteX2" fmla="*/ 760100 w 760094"/>
                <a:gd name="connsiteY2" fmla="*/ 688662 h 743849"/>
                <a:gd name="connsiteX3" fmla="*/ 651039 w 760094"/>
                <a:gd name="connsiteY3" fmla="*/ 719618 h 743849"/>
                <a:gd name="connsiteX4" fmla="*/ 561980 w 760094"/>
                <a:gd name="connsiteY4" fmla="*/ 600556 h 743849"/>
                <a:gd name="connsiteX5" fmla="*/ 127640 w 760094"/>
                <a:gd name="connsiteY5" fmla="*/ 600556 h 743849"/>
                <a:gd name="connsiteX6" fmla="*/ 5 w 760094"/>
                <a:gd name="connsiteY6" fmla="*/ 472921 h 743849"/>
                <a:gd name="connsiteX7" fmla="*/ 5 w 760094"/>
                <a:gd name="connsiteY7" fmla="*/ 127639 h 743849"/>
                <a:gd name="connsiteX8" fmla="*/ 127640 w 760094"/>
                <a:gd name="connsiteY8" fmla="*/ 4 h 743849"/>
                <a:gd name="connsiteX9" fmla="*/ 632465 w 760094"/>
                <a:gd name="connsiteY9" fmla="*/ 4 h 743849"/>
                <a:gd name="connsiteX10" fmla="*/ 760100 w 760094"/>
                <a:gd name="connsiteY10" fmla="*/ 127639 h 74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94" h="743849">
                  <a:moveTo>
                    <a:pt x="760100" y="127639"/>
                  </a:moveTo>
                  <a:lnTo>
                    <a:pt x="760100" y="683899"/>
                  </a:lnTo>
                  <a:cubicBezTo>
                    <a:pt x="760100" y="685328"/>
                    <a:pt x="760100" y="686757"/>
                    <a:pt x="760100" y="688662"/>
                  </a:cubicBezTo>
                  <a:cubicBezTo>
                    <a:pt x="756767" y="743907"/>
                    <a:pt x="684377" y="763909"/>
                    <a:pt x="651039" y="719618"/>
                  </a:cubicBezTo>
                  <a:lnTo>
                    <a:pt x="561980" y="600556"/>
                  </a:lnTo>
                  <a:lnTo>
                    <a:pt x="127640" y="600556"/>
                  </a:lnTo>
                  <a:cubicBezTo>
                    <a:pt x="57155" y="600556"/>
                    <a:pt x="5" y="542929"/>
                    <a:pt x="5" y="472921"/>
                  </a:cubicBezTo>
                  <a:lnTo>
                    <a:pt x="5" y="127639"/>
                  </a:lnTo>
                  <a:cubicBezTo>
                    <a:pt x="5" y="57154"/>
                    <a:pt x="57632" y="4"/>
                    <a:pt x="127640" y="4"/>
                  </a:cubicBezTo>
                  <a:lnTo>
                    <a:pt x="632465" y="4"/>
                  </a:lnTo>
                  <a:cubicBezTo>
                    <a:pt x="702474" y="4"/>
                    <a:pt x="760100" y="57631"/>
                    <a:pt x="760100" y="127639"/>
                  </a:cubicBezTo>
                  <a:close/>
                </a:path>
              </a:pathLst>
            </a:custGeom>
            <a:solidFill>
              <a:schemeClr val="bg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73" name="任意多边形: 形状 372"/>
            <p:cNvSpPr/>
            <p:nvPr/>
          </p:nvSpPr>
          <p:spPr>
            <a:xfrm>
              <a:off x="7080787" y="8650469"/>
              <a:ext cx="368617" cy="65722"/>
            </a:xfrm>
            <a:custGeom>
              <a:avLst/>
              <a:gdLst>
                <a:gd name="connsiteX0" fmla="*/ 335759 w 368617"/>
                <a:gd name="connsiteY0" fmla="*/ 65722 h 65722"/>
                <a:gd name="connsiteX1" fmla="*/ 32864 w 368617"/>
                <a:gd name="connsiteY1" fmla="*/ 65722 h 65722"/>
                <a:gd name="connsiteX2" fmla="*/ 3 w 368617"/>
                <a:gd name="connsiteY2" fmla="*/ 32861 h 65722"/>
                <a:gd name="connsiteX3" fmla="*/ 3 w 368617"/>
                <a:gd name="connsiteY3" fmla="*/ 32861 h 65722"/>
                <a:gd name="connsiteX4" fmla="*/ 32864 w 368617"/>
                <a:gd name="connsiteY4" fmla="*/ 0 h 65722"/>
                <a:gd name="connsiteX5" fmla="*/ 335759 w 368617"/>
                <a:gd name="connsiteY5" fmla="*/ 0 h 65722"/>
                <a:gd name="connsiteX6" fmla="*/ 368620 w 368617"/>
                <a:gd name="connsiteY6" fmla="*/ 32861 h 65722"/>
                <a:gd name="connsiteX7" fmla="*/ 368620 w 368617"/>
                <a:gd name="connsiteY7" fmla="*/ 32861 h 65722"/>
                <a:gd name="connsiteX8" fmla="*/ 335759 w 368617"/>
                <a:gd name="connsiteY8" fmla="*/ 6572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59" y="65722"/>
                  </a:moveTo>
                  <a:lnTo>
                    <a:pt x="32864" y="65722"/>
                  </a:lnTo>
                  <a:cubicBezTo>
                    <a:pt x="14766" y="65722"/>
                    <a:pt x="3" y="50958"/>
                    <a:pt x="3" y="32861"/>
                  </a:cubicBezTo>
                  <a:lnTo>
                    <a:pt x="3" y="32861"/>
                  </a:lnTo>
                  <a:cubicBezTo>
                    <a:pt x="3" y="14763"/>
                    <a:pt x="14766" y="0"/>
                    <a:pt x="32864" y="0"/>
                  </a:cubicBezTo>
                  <a:lnTo>
                    <a:pt x="335759" y="0"/>
                  </a:lnTo>
                  <a:cubicBezTo>
                    <a:pt x="353856" y="0"/>
                    <a:pt x="368620" y="14763"/>
                    <a:pt x="368620" y="32861"/>
                  </a:cubicBezTo>
                  <a:lnTo>
                    <a:pt x="368620" y="32861"/>
                  </a:lnTo>
                  <a:cubicBezTo>
                    <a:pt x="368620" y="50958"/>
                    <a:pt x="353856" y="65722"/>
                    <a:pt x="335759" y="6572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74" name="任意多边形: 形状 373"/>
            <p:cNvSpPr/>
            <p:nvPr/>
          </p:nvSpPr>
          <p:spPr>
            <a:xfrm>
              <a:off x="7188896" y="8501879"/>
              <a:ext cx="368617" cy="65722"/>
            </a:xfrm>
            <a:custGeom>
              <a:avLst/>
              <a:gdLst>
                <a:gd name="connsiteX0" fmla="*/ 335766 w 368617"/>
                <a:gd name="connsiteY0" fmla="*/ 65712 h 65722"/>
                <a:gd name="connsiteX1" fmla="*/ 32871 w 368617"/>
                <a:gd name="connsiteY1" fmla="*/ 65712 h 65722"/>
                <a:gd name="connsiteX2" fmla="*/ 10 w 368617"/>
                <a:gd name="connsiteY2" fmla="*/ 32851 h 65722"/>
                <a:gd name="connsiteX3" fmla="*/ 10 w 368617"/>
                <a:gd name="connsiteY3" fmla="*/ 32851 h 65722"/>
                <a:gd name="connsiteX4" fmla="*/ 32871 w 368617"/>
                <a:gd name="connsiteY4" fmla="*/ -11 h 65722"/>
                <a:gd name="connsiteX5" fmla="*/ 335766 w 368617"/>
                <a:gd name="connsiteY5" fmla="*/ -11 h 65722"/>
                <a:gd name="connsiteX6" fmla="*/ 368628 w 368617"/>
                <a:gd name="connsiteY6" fmla="*/ 32851 h 65722"/>
                <a:gd name="connsiteX7" fmla="*/ 368628 w 368617"/>
                <a:gd name="connsiteY7" fmla="*/ 32851 h 65722"/>
                <a:gd name="connsiteX8" fmla="*/ 335766 w 368617"/>
                <a:gd name="connsiteY8" fmla="*/ 6571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66" y="65712"/>
                  </a:moveTo>
                  <a:lnTo>
                    <a:pt x="32871" y="65712"/>
                  </a:lnTo>
                  <a:cubicBezTo>
                    <a:pt x="14774" y="65712"/>
                    <a:pt x="10" y="50948"/>
                    <a:pt x="10" y="32851"/>
                  </a:cubicBezTo>
                  <a:lnTo>
                    <a:pt x="10" y="32851"/>
                  </a:lnTo>
                  <a:cubicBezTo>
                    <a:pt x="10" y="14753"/>
                    <a:pt x="14774" y="-11"/>
                    <a:pt x="32871" y="-11"/>
                  </a:cubicBezTo>
                  <a:lnTo>
                    <a:pt x="335766" y="-11"/>
                  </a:lnTo>
                  <a:cubicBezTo>
                    <a:pt x="353864" y="-11"/>
                    <a:pt x="368628" y="14753"/>
                    <a:pt x="368628" y="32851"/>
                  </a:cubicBezTo>
                  <a:lnTo>
                    <a:pt x="368628" y="32851"/>
                  </a:lnTo>
                  <a:cubicBezTo>
                    <a:pt x="368628" y="50948"/>
                    <a:pt x="353864" y="65712"/>
                    <a:pt x="335766" y="6571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75" name="任意多边形: 形状 374"/>
            <p:cNvSpPr/>
            <p:nvPr/>
          </p:nvSpPr>
          <p:spPr>
            <a:xfrm>
              <a:off x="7120316" y="8784295"/>
              <a:ext cx="368617" cy="65722"/>
            </a:xfrm>
            <a:custGeom>
              <a:avLst/>
              <a:gdLst>
                <a:gd name="connsiteX0" fmla="*/ 335762 w 368617"/>
                <a:gd name="connsiteY0" fmla="*/ 65732 h 65722"/>
                <a:gd name="connsiteX1" fmla="*/ 32867 w 368617"/>
                <a:gd name="connsiteY1" fmla="*/ 65732 h 65722"/>
                <a:gd name="connsiteX2" fmla="*/ 5 w 368617"/>
                <a:gd name="connsiteY2" fmla="*/ 32870 h 65722"/>
                <a:gd name="connsiteX3" fmla="*/ 5 w 368617"/>
                <a:gd name="connsiteY3" fmla="*/ 32870 h 65722"/>
                <a:gd name="connsiteX4" fmla="*/ 32867 w 368617"/>
                <a:gd name="connsiteY4" fmla="*/ 9 h 65722"/>
                <a:gd name="connsiteX5" fmla="*/ 335762 w 368617"/>
                <a:gd name="connsiteY5" fmla="*/ 9 h 65722"/>
                <a:gd name="connsiteX6" fmla="*/ 368623 w 368617"/>
                <a:gd name="connsiteY6" fmla="*/ 32870 h 65722"/>
                <a:gd name="connsiteX7" fmla="*/ 368623 w 368617"/>
                <a:gd name="connsiteY7" fmla="*/ 32870 h 65722"/>
                <a:gd name="connsiteX8" fmla="*/ 335762 w 368617"/>
                <a:gd name="connsiteY8" fmla="*/ 6573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62" y="65732"/>
                  </a:moveTo>
                  <a:lnTo>
                    <a:pt x="32867" y="65732"/>
                  </a:lnTo>
                  <a:cubicBezTo>
                    <a:pt x="14769" y="65732"/>
                    <a:pt x="5" y="50968"/>
                    <a:pt x="5" y="32870"/>
                  </a:cubicBezTo>
                  <a:lnTo>
                    <a:pt x="5" y="32870"/>
                  </a:lnTo>
                  <a:cubicBezTo>
                    <a:pt x="5" y="14773"/>
                    <a:pt x="14769" y="9"/>
                    <a:pt x="32867" y="9"/>
                  </a:cubicBezTo>
                  <a:lnTo>
                    <a:pt x="335762" y="9"/>
                  </a:lnTo>
                  <a:cubicBezTo>
                    <a:pt x="353859" y="9"/>
                    <a:pt x="368623" y="14773"/>
                    <a:pt x="368623" y="32870"/>
                  </a:cubicBezTo>
                  <a:lnTo>
                    <a:pt x="368623" y="32870"/>
                  </a:lnTo>
                  <a:cubicBezTo>
                    <a:pt x="368623" y="50968"/>
                    <a:pt x="353859" y="65732"/>
                    <a:pt x="335762" y="6573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76" name="任意多边形: 形状 375"/>
            <p:cNvSpPr/>
            <p:nvPr/>
          </p:nvSpPr>
          <p:spPr>
            <a:xfrm>
              <a:off x="6770273" y="8255657"/>
              <a:ext cx="611028" cy="597357"/>
            </a:xfrm>
            <a:custGeom>
              <a:avLst/>
              <a:gdLst>
                <a:gd name="connsiteX0" fmla="*/ -11 w 611028"/>
                <a:gd name="connsiteY0" fmla="*/ 102384 h 597357"/>
                <a:gd name="connsiteX1" fmla="*/ -11 w 611028"/>
                <a:gd name="connsiteY1" fmla="*/ 549107 h 597357"/>
                <a:gd name="connsiteX2" fmla="*/ -11 w 611028"/>
                <a:gd name="connsiteY2" fmla="*/ 552917 h 597357"/>
                <a:gd name="connsiteX3" fmla="*/ 87619 w 611028"/>
                <a:gd name="connsiteY3" fmla="*/ 577682 h 597357"/>
                <a:gd name="connsiteX4" fmla="*/ 159057 w 611028"/>
                <a:gd name="connsiteY4" fmla="*/ 481956 h 597357"/>
                <a:gd name="connsiteX5" fmla="*/ 508148 w 611028"/>
                <a:gd name="connsiteY5" fmla="*/ 481956 h 597357"/>
                <a:gd name="connsiteX6" fmla="*/ 611018 w 611028"/>
                <a:gd name="connsiteY6" fmla="*/ 379562 h 597357"/>
                <a:gd name="connsiteX7" fmla="*/ 611018 w 611028"/>
                <a:gd name="connsiteY7" fmla="*/ 102384 h 597357"/>
                <a:gd name="connsiteX8" fmla="*/ 508148 w 611028"/>
                <a:gd name="connsiteY8" fmla="*/ -9 h 597357"/>
                <a:gd name="connsiteX9" fmla="*/ 102859 w 611028"/>
                <a:gd name="connsiteY9" fmla="*/ -9 h 597357"/>
                <a:gd name="connsiteX10" fmla="*/ -11 w 611028"/>
                <a:gd name="connsiteY10" fmla="*/ 102384 h 5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028" h="597357">
                  <a:moveTo>
                    <a:pt x="-11" y="102384"/>
                  </a:moveTo>
                  <a:lnTo>
                    <a:pt x="-11" y="549107"/>
                  </a:lnTo>
                  <a:cubicBezTo>
                    <a:pt x="-11" y="550059"/>
                    <a:pt x="-11" y="551488"/>
                    <a:pt x="-11" y="552917"/>
                  </a:cubicBezTo>
                  <a:cubicBezTo>
                    <a:pt x="2371" y="597684"/>
                    <a:pt x="60473" y="613401"/>
                    <a:pt x="87619" y="577682"/>
                  </a:cubicBezTo>
                  <a:lnTo>
                    <a:pt x="159057" y="481956"/>
                  </a:lnTo>
                  <a:lnTo>
                    <a:pt x="508148" y="481956"/>
                  </a:lnTo>
                  <a:cubicBezTo>
                    <a:pt x="564822" y="481956"/>
                    <a:pt x="611018" y="435759"/>
                    <a:pt x="611018" y="379562"/>
                  </a:cubicBezTo>
                  <a:lnTo>
                    <a:pt x="611018" y="102384"/>
                  </a:lnTo>
                  <a:cubicBezTo>
                    <a:pt x="611018" y="45711"/>
                    <a:pt x="564822" y="-9"/>
                    <a:pt x="508148" y="-9"/>
                  </a:cubicBezTo>
                  <a:lnTo>
                    <a:pt x="102859" y="-9"/>
                  </a:lnTo>
                  <a:cubicBezTo>
                    <a:pt x="46186" y="-9"/>
                    <a:pt x="-11" y="46187"/>
                    <a:pt x="-11" y="102384"/>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77" name="任意多边形: 形状 376"/>
            <p:cNvSpPr/>
            <p:nvPr/>
          </p:nvSpPr>
          <p:spPr>
            <a:xfrm>
              <a:off x="6770273" y="8255181"/>
              <a:ext cx="773906" cy="695801"/>
            </a:xfrm>
            <a:custGeom>
              <a:avLst/>
              <a:gdLst>
                <a:gd name="connsiteX0" fmla="*/ 611024 w 773906"/>
                <a:gd name="connsiteY0" fmla="*/ 123343 h 695801"/>
                <a:gd name="connsiteX1" fmla="*/ 611024 w 773906"/>
                <a:gd name="connsiteY1" fmla="*/ 102864 h 695801"/>
                <a:gd name="connsiteX2" fmla="*/ 508154 w 773906"/>
                <a:gd name="connsiteY2" fmla="*/ -6 h 695801"/>
                <a:gd name="connsiteX3" fmla="*/ 102865 w 773906"/>
                <a:gd name="connsiteY3" fmla="*/ -6 h 695801"/>
                <a:gd name="connsiteX4" fmla="*/ -5 w 773906"/>
                <a:gd name="connsiteY4" fmla="*/ 103340 h 695801"/>
                <a:gd name="connsiteX5" fmla="*/ -5 w 773906"/>
                <a:gd name="connsiteY5" fmla="*/ 550063 h 695801"/>
                <a:gd name="connsiteX6" fmla="*/ -5 w 773906"/>
                <a:gd name="connsiteY6" fmla="*/ 553873 h 695801"/>
                <a:gd name="connsiteX7" fmla="*/ 87625 w 773906"/>
                <a:gd name="connsiteY7" fmla="*/ 578638 h 695801"/>
                <a:gd name="connsiteX8" fmla="*/ 153824 w 773906"/>
                <a:gd name="connsiteY8" fmla="*/ 489579 h 695801"/>
                <a:gd name="connsiteX9" fmla="*/ 153824 w 773906"/>
                <a:gd name="connsiteY9" fmla="*/ 596259 h 695801"/>
                <a:gd name="connsiteX10" fmla="*/ 201449 w 773906"/>
                <a:gd name="connsiteY10" fmla="*/ 695795 h 695801"/>
                <a:gd name="connsiteX11" fmla="*/ 773901 w 773906"/>
                <a:gd name="connsiteY11" fmla="*/ 123343 h 695801"/>
                <a:gd name="connsiteX12" fmla="*/ 611024 w 773906"/>
                <a:gd name="connsiteY12" fmla="*/ 123343 h 69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3906" h="695801">
                  <a:moveTo>
                    <a:pt x="611024" y="123343"/>
                  </a:moveTo>
                  <a:lnTo>
                    <a:pt x="611024" y="102864"/>
                  </a:lnTo>
                  <a:cubicBezTo>
                    <a:pt x="611024" y="46190"/>
                    <a:pt x="564828" y="-6"/>
                    <a:pt x="508154" y="-6"/>
                  </a:cubicBezTo>
                  <a:lnTo>
                    <a:pt x="102865" y="-6"/>
                  </a:lnTo>
                  <a:cubicBezTo>
                    <a:pt x="46191" y="470"/>
                    <a:pt x="-5" y="46667"/>
                    <a:pt x="-5" y="103340"/>
                  </a:cubicBezTo>
                  <a:lnTo>
                    <a:pt x="-5" y="550063"/>
                  </a:lnTo>
                  <a:cubicBezTo>
                    <a:pt x="-5" y="551492"/>
                    <a:pt x="-5" y="552444"/>
                    <a:pt x="-5" y="553873"/>
                  </a:cubicBezTo>
                  <a:cubicBezTo>
                    <a:pt x="2853" y="598164"/>
                    <a:pt x="60479" y="614357"/>
                    <a:pt x="87625" y="578638"/>
                  </a:cubicBezTo>
                  <a:lnTo>
                    <a:pt x="153824" y="489579"/>
                  </a:lnTo>
                  <a:lnTo>
                    <a:pt x="153824" y="596259"/>
                  </a:lnTo>
                  <a:cubicBezTo>
                    <a:pt x="153824" y="636264"/>
                    <a:pt x="172398" y="671983"/>
                    <a:pt x="201449" y="695795"/>
                  </a:cubicBezTo>
                  <a:lnTo>
                    <a:pt x="773901" y="123343"/>
                  </a:lnTo>
                  <a:lnTo>
                    <a:pt x="611024" y="123343"/>
                  </a:lnTo>
                  <a:close/>
                </a:path>
              </a:pathLst>
            </a:custGeom>
            <a:solidFill>
              <a:schemeClr val="accent3">
                <a:alpha val="13000"/>
              </a:scheme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378" name="矩形: 圆角 377"/>
          <p:cNvSpPr/>
          <p:nvPr/>
        </p:nvSpPr>
        <p:spPr>
          <a:xfrm>
            <a:off x="5284493" y="4574708"/>
            <a:ext cx="2954632" cy="1489342"/>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sp>
        <p:nvSpPr>
          <p:cNvPr id="380" name="文本框 379"/>
          <p:cNvSpPr txBox="1"/>
          <p:nvPr/>
        </p:nvSpPr>
        <p:spPr>
          <a:xfrm>
            <a:off x="6120011" y="5236735"/>
            <a:ext cx="1829432" cy="542200"/>
          </a:xfrm>
          <a:prstGeom prst="rect">
            <a:avLst/>
          </a:prstGeom>
          <a:noFill/>
        </p:spPr>
        <p:txBody>
          <a:bodyPr vert="horz" wrap="square" lIns="0" tIns="0" rIns="0" bIns="0" rtlCol="0">
            <a:no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定义主题的范围、确定关键点</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381" name="文本框 380"/>
          <p:cNvSpPr txBox="1"/>
          <p:nvPr/>
        </p:nvSpPr>
        <p:spPr>
          <a:xfrm>
            <a:off x="6120010" y="4942706"/>
            <a:ext cx="1267463" cy="276999"/>
          </a:xfrm>
          <a:prstGeom prst="rect">
            <a:avLst/>
          </a:prstGeom>
          <a:noFill/>
          <a:effectLst/>
        </p:spPr>
        <p:txBody>
          <a:bodyPr wrap="none" lIns="0" tIns="0" rIns="0" bIns="0" rtlCol="0" anchor="ctr" anchorCtr="0">
            <a:noAutofit/>
          </a:bodyPr>
          <a:lstStyle/>
          <a:p>
            <a:pPr algn="l"/>
            <a:r>
              <a:rPr lang="zh-CN" altLang="en-US" dirty="0">
                <a:solidFill>
                  <a:schemeClr val="tx1">
                    <a:lumMod val="75000"/>
                    <a:lumOff val="25000"/>
                  </a:schemeClr>
                </a:solidFill>
                <a:latin typeface="+mj-ea"/>
                <a:ea typeface="+mj-ea"/>
                <a:cs typeface="思源黑体 CN Normal" panose="020B0400000000000000" charset="-122"/>
              </a:rPr>
              <a:t>结构化发展</a:t>
            </a:r>
            <a:endParaRPr lang="zh-CN" altLang="en-US" dirty="0">
              <a:solidFill>
                <a:schemeClr val="tx1">
                  <a:lumMod val="75000"/>
                  <a:lumOff val="25000"/>
                </a:schemeClr>
              </a:solidFill>
              <a:latin typeface="+mj-ea"/>
              <a:ea typeface="+mj-ea"/>
              <a:cs typeface="思源黑体 CN Normal" panose="020B0400000000000000" charset="-122"/>
            </a:endParaRPr>
          </a:p>
        </p:txBody>
      </p:sp>
      <p:grpSp>
        <p:nvGrpSpPr>
          <p:cNvPr id="252" name="组合 251"/>
          <p:cNvGrpSpPr/>
          <p:nvPr/>
        </p:nvGrpSpPr>
        <p:grpSpPr>
          <a:xfrm>
            <a:off x="5574176" y="4883398"/>
            <a:ext cx="432167" cy="432167"/>
            <a:chOff x="3375857" y="8231581"/>
            <a:chExt cx="914400" cy="914400"/>
          </a:xfrm>
        </p:grpSpPr>
        <p:sp>
          <p:nvSpPr>
            <p:cNvPr id="163" name="矩形: 圆角 162"/>
            <p:cNvSpPr/>
            <p:nvPr/>
          </p:nvSpPr>
          <p:spPr>
            <a:xfrm>
              <a:off x="3375857"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64" name="任意多边形: 形状 163"/>
            <p:cNvSpPr/>
            <p:nvPr/>
          </p:nvSpPr>
          <p:spPr>
            <a:xfrm>
              <a:off x="3844010" y="8533523"/>
              <a:ext cx="384333" cy="557212"/>
            </a:xfrm>
            <a:custGeom>
              <a:avLst/>
              <a:gdLst>
                <a:gd name="connsiteX0" fmla="*/ 384348 w 384333"/>
                <a:gd name="connsiteY0" fmla="*/ 557221 h 557212"/>
                <a:gd name="connsiteX1" fmla="*/ 14 w 384333"/>
                <a:gd name="connsiteY1" fmla="*/ 557221 h 557212"/>
                <a:gd name="connsiteX2" fmla="*/ 14 w 384333"/>
                <a:gd name="connsiteY2" fmla="*/ 9 h 557212"/>
                <a:gd name="connsiteX3" fmla="*/ 289098 w 384333"/>
                <a:gd name="connsiteY3" fmla="*/ 9 h 557212"/>
                <a:gd name="connsiteX4" fmla="*/ 384348 w 384333"/>
                <a:gd name="connsiteY4" fmla="*/ 95259 h 557212"/>
                <a:gd name="connsiteX5" fmla="*/ 384348 w 384333"/>
                <a:gd name="connsiteY5" fmla="*/ 557221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333" h="557212">
                  <a:moveTo>
                    <a:pt x="384348" y="557221"/>
                  </a:moveTo>
                  <a:lnTo>
                    <a:pt x="14" y="557221"/>
                  </a:lnTo>
                  <a:lnTo>
                    <a:pt x="14" y="9"/>
                  </a:lnTo>
                  <a:lnTo>
                    <a:pt x="289098" y="9"/>
                  </a:lnTo>
                  <a:cubicBezTo>
                    <a:pt x="341485" y="9"/>
                    <a:pt x="384348" y="42871"/>
                    <a:pt x="384348" y="95259"/>
                  </a:cubicBezTo>
                  <a:lnTo>
                    <a:pt x="384348" y="557221"/>
                  </a:ln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5" name="任意多边形: 形状 164"/>
            <p:cNvSpPr/>
            <p:nvPr/>
          </p:nvSpPr>
          <p:spPr>
            <a:xfrm>
              <a:off x="3437769" y="8245868"/>
              <a:ext cx="583406" cy="844867"/>
            </a:xfrm>
            <a:custGeom>
              <a:avLst/>
              <a:gdLst>
                <a:gd name="connsiteX0" fmla="*/ 582923 w 583406"/>
                <a:gd name="connsiteY0" fmla="*/ 844866 h 844867"/>
                <a:gd name="connsiteX1" fmla="*/ -7 w 583406"/>
                <a:gd name="connsiteY1" fmla="*/ 844866 h 844867"/>
                <a:gd name="connsiteX2" fmla="*/ -7 w 583406"/>
                <a:gd name="connsiteY2" fmla="*/ 95249 h 844867"/>
                <a:gd name="connsiteX3" fmla="*/ 95243 w 583406"/>
                <a:gd name="connsiteY3" fmla="*/ -1 h 844867"/>
                <a:gd name="connsiteX4" fmla="*/ 488149 w 583406"/>
                <a:gd name="connsiteY4" fmla="*/ -1 h 844867"/>
                <a:gd name="connsiteX5" fmla="*/ 583399 w 583406"/>
                <a:gd name="connsiteY5" fmla="*/ 95249 h 844867"/>
                <a:gd name="connsiteX6" fmla="*/ 583399 w 583406"/>
                <a:gd name="connsiteY6" fmla="*/ 844866 h 84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06" h="844867">
                  <a:moveTo>
                    <a:pt x="582923" y="844866"/>
                  </a:moveTo>
                  <a:lnTo>
                    <a:pt x="-7" y="844866"/>
                  </a:lnTo>
                  <a:lnTo>
                    <a:pt x="-7" y="95249"/>
                  </a:lnTo>
                  <a:cubicBezTo>
                    <a:pt x="-7" y="42861"/>
                    <a:pt x="42855" y="-1"/>
                    <a:pt x="95243" y="-1"/>
                  </a:cubicBezTo>
                  <a:lnTo>
                    <a:pt x="488149" y="-1"/>
                  </a:lnTo>
                  <a:cubicBezTo>
                    <a:pt x="540537" y="-1"/>
                    <a:pt x="583399" y="42861"/>
                    <a:pt x="583399" y="95249"/>
                  </a:cubicBezTo>
                  <a:lnTo>
                    <a:pt x="583399" y="844866"/>
                  </a:ln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6" name="任意多边形: 形状 165"/>
            <p:cNvSpPr/>
            <p:nvPr/>
          </p:nvSpPr>
          <p:spPr>
            <a:xfrm>
              <a:off x="3490633" y="8293969"/>
              <a:ext cx="477202" cy="796766"/>
            </a:xfrm>
            <a:custGeom>
              <a:avLst/>
              <a:gdLst>
                <a:gd name="connsiteX0" fmla="*/ 477195 w 477202"/>
                <a:gd name="connsiteY0" fmla="*/ 796766 h 796766"/>
                <a:gd name="connsiteX1" fmla="*/ -7 w 477202"/>
                <a:gd name="connsiteY1" fmla="*/ 796766 h 796766"/>
                <a:gd name="connsiteX2" fmla="*/ -7 w 477202"/>
                <a:gd name="connsiteY2" fmla="*/ 66675 h 796766"/>
                <a:gd name="connsiteX3" fmla="*/ 66668 w 477202"/>
                <a:gd name="connsiteY3" fmla="*/ 0 h 796766"/>
                <a:gd name="connsiteX4" fmla="*/ 410520 w 477202"/>
                <a:gd name="connsiteY4" fmla="*/ 0 h 796766"/>
                <a:gd name="connsiteX5" fmla="*/ 477195 w 477202"/>
                <a:gd name="connsiteY5" fmla="*/ 66675 h 796766"/>
                <a:gd name="connsiteX6" fmla="*/ 477195 w 477202"/>
                <a:gd name="connsiteY6" fmla="*/ 796766 h 79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202" h="796766">
                  <a:moveTo>
                    <a:pt x="477195" y="796766"/>
                  </a:moveTo>
                  <a:lnTo>
                    <a:pt x="-7" y="796766"/>
                  </a:lnTo>
                  <a:lnTo>
                    <a:pt x="-7" y="66675"/>
                  </a:lnTo>
                  <a:cubicBezTo>
                    <a:pt x="-7" y="30004"/>
                    <a:pt x="29996" y="0"/>
                    <a:pt x="66668" y="0"/>
                  </a:cubicBezTo>
                  <a:lnTo>
                    <a:pt x="410520" y="0"/>
                  </a:lnTo>
                  <a:cubicBezTo>
                    <a:pt x="447191" y="0"/>
                    <a:pt x="477195" y="30004"/>
                    <a:pt x="477195" y="66675"/>
                  </a:cubicBezTo>
                  <a:lnTo>
                    <a:pt x="477195" y="796766"/>
                  </a:ln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7" name="任意多边形: 形状 166"/>
            <p:cNvSpPr/>
            <p:nvPr/>
          </p:nvSpPr>
          <p:spPr>
            <a:xfrm>
              <a:off x="3581120" y="8754027"/>
              <a:ext cx="296227" cy="70485"/>
            </a:xfrm>
            <a:custGeom>
              <a:avLst/>
              <a:gdLst>
                <a:gd name="connsiteX0" fmla="*/ 260978 w 296227"/>
                <a:gd name="connsiteY0" fmla="*/ 70492 h 70485"/>
                <a:gd name="connsiteX1" fmla="*/ 35235 w 296227"/>
                <a:gd name="connsiteY1" fmla="*/ 70492 h 70485"/>
                <a:gd name="connsiteX2" fmla="*/ -7 w 296227"/>
                <a:gd name="connsiteY2" fmla="*/ 35250 h 70485"/>
                <a:gd name="connsiteX3" fmla="*/ -7 w 296227"/>
                <a:gd name="connsiteY3" fmla="*/ 35250 h 70485"/>
                <a:gd name="connsiteX4" fmla="*/ 35235 w 296227"/>
                <a:gd name="connsiteY4" fmla="*/ 7 h 70485"/>
                <a:gd name="connsiteX5" fmla="*/ 260978 w 296227"/>
                <a:gd name="connsiteY5" fmla="*/ 7 h 70485"/>
                <a:gd name="connsiteX6" fmla="*/ 296220 w 296227"/>
                <a:gd name="connsiteY6" fmla="*/ 35250 h 70485"/>
                <a:gd name="connsiteX7" fmla="*/ 296220 w 296227"/>
                <a:gd name="connsiteY7" fmla="*/ 35250 h 70485"/>
                <a:gd name="connsiteX8" fmla="*/ 260978 w 296227"/>
                <a:gd name="connsiteY8" fmla="*/ 70492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27" h="70485">
                  <a:moveTo>
                    <a:pt x="260978" y="70492"/>
                  </a:moveTo>
                  <a:lnTo>
                    <a:pt x="35235" y="70492"/>
                  </a:lnTo>
                  <a:cubicBezTo>
                    <a:pt x="15709" y="70492"/>
                    <a:pt x="-7" y="54776"/>
                    <a:pt x="-7" y="35250"/>
                  </a:cubicBezTo>
                  <a:lnTo>
                    <a:pt x="-7" y="35250"/>
                  </a:lnTo>
                  <a:cubicBezTo>
                    <a:pt x="-7" y="15723"/>
                    <a:pt x="15709" y="7"/>
                    <a:pt x="35235" y="7"/>
                  </a:cubicBezTo>
                  <a:lnTo>
                    <a:pt x="260978" y="7"/>
                  </a:lnTo>
                  <a:cubicBezTo>
                    <a:pt x="280504" y="7"/>
                    <a:pt x="296220" y="15723"/>
                    <a:pt x="296220" y="35250"/>
                  </a:cubicBezTo>
                  <a:lnTo>
                    <a:pt x="296220" y="35250"/>
                  </a:lnTo>
                  <a:cubicBezTo>
                    <a:pt x="296220" y="54776"/>
                    <a:pt x="280504" y="70492"/>
                    <a:pt x="260978" y="70492"/>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8" name="任意多边形: 形状 167"/>
            <p:cNvSpPr/>
            <p:nvPr/>
          </p:nvSpPr>
          <p:spPr>
            <a:xfrm>
              <a:off x="3581120" y="8617343"/>
              <a:ext cx="296227" cy="70485"/>
            </a:xfrm>
            <a:custGeom>
              <a:avLst/>
              <a:gdLst>
                <a:gd name="connsiteX0" fmla="*/ 260978 w 296227"/>
                <a:gd name="connsiteY0" fmla="*/ 70482 h 70485"/>
                <a:gd name="connsiteX1" fmla="*/ 35235 w 296227"/>
                <a:gd name="connsiteY1" fmla="*/ 70482 h 70485"/>
                <a:gd name="connsiteX2" fmla="*/ -7 w 296227"/>
                <a:gd name="connsiteY2" fmla="*/ 35240 h 70485"/>
                <a:gd name="connsiteX3" fmla="*/ -7 w 296227"/>
                <a:gd name="connsiteY3" fmla="*/ 35240 h 70485"/>
                <a:gd name="connsiteX4" fmla="*/ 35235 w 296227"/>
                <a:gd name="connsiteY4" fmla="*/ -3 h 70485"/>
                <a:gd name="connsiteX5" fmla="*/ 260978 w 296227"/>
                <a:gd name="connsiteY5" fmla="*/ -3 h 70485"/>
                <a:gd name="connsiteX6" fmla="*/ 296220 w 296227"/>
                <a:gd name="connsiteY6" fmla="*/ 35240 h 70485"/>
                <a:gd name="connsiteX7" fmla="*/ 296220 w 296227"/>
                <a:gd name="connsiteY7" fmla="*/ 35240 h 70485"/>
                <a:gd name="connsiteX8" fmla="*/ 260978 w 296227"/>
                <a:gd name="connsiteY8" fmla="*/ 70482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27" h="70485">
                  <a:moveTo>
                    <a:pt x="260978" y="70482"/>
                  </a:moveTo>
                  <a:lnTo>
                    <a:pt x="35235" y="70482"/>
                  </a:lnTo>
                  <a:cubicBezTo>
                    <a:pt x="15709" y="70482"/>
                    <a:pt x="-7" y="54766"/>
                    <a:pt x="-7" y="35240"/>
                  </a:cubicBezTo>
                  <a:lnTo>
                    <a:pt x="-7" y="35240"/>
                  </a:lnTo>
                  <a:cubicBezTo>
                    <a:pt x="-7" y="15714"/>
                    <a:pt x="15709" y="-3"/>
                    <a:pt x="35235" y="-3"/>
                  </a:cubicBezTo>
                  <a:lnTo>
                    <a:pt x="260978" y="-3"/>
                  </a:lnTo>
                  <a:cubicBezTo>
                    <a:pt x="280504" y="-3"/>
                    <a:pt x="296220" y="15714"/>
                    <a:pt x="296220" y="35240"/>
                  </a:cubicBezTo>
                  <a:lnTo>
                    <a:pt x="296220" y="35240"/>
                  </a:lnTo>
                  <a:cubicBezTo>
                    <a:pt x="296220" y="54766"/>
                    <a:pt x="280504" y="70482"/>
                    <a:pt x="260978" y="70482"/>
                  </a:cubicBezTo>
                  <a:close/>
                </a:path>
              </a:pathLst>
            </a:custGeom>
            <a:solidFill>
              <a:srgbClr val="E2E5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69" name="任意多边形: 形状 168"/>
            <p:cNvSpPr/>
            <p:nvPr/>
          </p:nvSpPr>
          <p:spPr>
            <a:xfrm>
              <a:off x="3581120" y="8480659"/>
              <a:ext cx="296227" cy="70484"/>
            </a:xfrm>
            <a:custGeom>
              <a:avLst/>
              <a:gdLst>
                <a:gd name="connsiteX0" fmla="*/ 260978 w 296227"/>
                <a:gd name="connsiteY0" fmla="*/ 70473 h 70484"/>
                <a:gd name="connsiteX1" fmla="*/ 35235 w 296227"/>
                <a:gd name="connsiteY1" fmla="*/ 70473 h 70484"/>
                <a:gd name="connsiteX2" fmla="*/ -7 w 296227"/>
                <a:gd name="connsiteY2" fmla="*/ 35230 h 70484"/>
                <a:gd name="connsiteX3" fmla="*/ -7 w 296227"/>
                <a:gd name="connsiteY3" fmla="*/ 35230 h 70484"/>
                <a:gd name="connsiteX4" fmla="*/ 35235 w 296227"/>
                <a:gd name="connsiteY4" fmla="*/ -12 h 70484"/>
                <a:gd name="connsiteX5" fmla="*/ 260978 w 296227"/>
                <a:gd name="connsiteY5" fmla="*/ -12 h 70484"/>
                <a:gd name="connsiteX6" fmla="*/ 296220 w 296227"/>
                <a:gd name="connsiteY6" fmla="*/ 35230 h 70484"/>
                <a:gd name="connsiteX7" fmla="*/ 296220 w 296227"/>
                <a:gd name="connsiteY7" fmla="*/ 35230 h 70484"/>
                <a:gd name="connsiteX8" fmla="*/ 260978 w 296227"/>
                <a:gd name="connsiteY8" fmla="*/ 70473 h 7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27" h="70484">
                  <a:moveTo>
                    <a:pt x="260978" y="70473"/>
                  </a:moveTo>
                  <a:lnTo>
                    <a:pt x="35235" y="70473"/>
                  </a:lnTo>
                  <a:cubicBezTo>
                    <a:pt x="15709" y="70473"/>
                    <a:pt x="-7" y="54757"/>
                    <a:pt x="-7" y="35230"/>
                  </a:cubicBezTo>
                  <a:lnTo>
                    <a:pt x="-7" y="35230"/>
                  </a:lnTo>
                  <a:cubicBezTo>
                    <a:pt x="-7" y="15704"/>
                    <a:pt x="15709" y="-12"/>
                    <a:pt x="35235" y="-12"/>
                  </a:cubicBezTo>
                  <a:lnTo>
                    <a:pt x="260978" y="-12"/>
                  </a:lnTo>
                  <a:cubicBezTo>
                    <a:pt x="280504" y="-12"/>
                    <a:pt x="296220" y="15704"/>
                    <a:pt x="296220" y="35230"/>
                  </a:cubicBezTo>
                  <a:lnTo>
                    <a:pt x="296220" y="35230"/>
                  </a:lnTo>
                  <a:cubicBezTo>
                    <a:pt x="296220" y="54757"/>
                    <a:pt x="280504" y="70473"/>
                    <a:pt x="260978" y="70473"/>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0" name="任意多边形: 形状 169"/>
            <p:cNvSpPr/>
            <p:nvPr/>
          </p:nvSpPr>
          <p:spPr>
            <a:xfrm>
              <a:off x="3437769" y="8245868"/>
              <a:ext cx="582929" cy="838199"/>
            </a:xfrm>
            <a:custGeom>
              <a:avLst/>
              <a:gdLst>
                <a:gd name="connsiteX0" fmla="*/ 582923 w 582929"/>
                <a:gd name="connsiteY0" fmla="*/ 95248 h 838199"/>
                <a:gd name="connsiteX1" fmla="*/ 487673 w 582929"/>
                <a:gd name="connsiteY1" fmla="*/ -2 h 838199"/>
                <a:gd name="connsiteX2" fmla="*/ 95243 w 582929"/>
                <a:gd name="connsiteY2" fmla="*/ -2 h 838199"/>
                <a:gd name="connsiteX3" fmla="*/ -7 w 582929"/>
                <a:gd name="connsiteY3" fmla="*/ 95248 h 838199"/>
                <a:gd name="connsiteX4" fmla="*/ -7 w 582929"/>
                <a:gd name="connsiteY4" fmla="*/ 838198 h 838199"/>
                <a:gd name="connsiteX5" fmla="*/ 582923 w 582929"/>
                <a:gd name="connsiteY5" fmla="*/ 255268 h 838199"/>
                <a:gd name="connsiteX6" fmla="*/ 582923 w 582929"/>
                <a:gd name="connsiteY6" fmla="*/ 95248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929" h="838199">
                  <a:moveTo>
                    <a:pt x="582923" y="95248"/>
                  </a:moveTo>
                  <a:cubicBezTo>
                    <a:pt x="582923" y="42861"/>
                    <a:pt x="540060" y="-2"/>
                    <a:pt x="487673" y="-2"/>
                  </a:cubicBezTo>
                  <a:lnTo>
                    <a:pt x="95243" y="-2"/>
                  </a:lnTo>
                  <a:cubicBezTo>
                    <a:pt x="42855" y="-2"/>
                    <a:pt x="-7" y="42861"/>
                    <a:pt x="-7" y="95248"/>
                  </a:cubicBezTo>
                  <a:lnTo>
                    <a:pt x="-7" y="838198"/>
                  </a:lnTo>
                  <a:lnTo>
                    <a:pt x="582923" y="255268"/>
                  </a:lnTo>
                  <a:lnTo>
                    <a:pt x="582923" y="95248"/>
                  </a:lnTo>
                  <a:close/>
                </a:path>
              </a:pathLst>
            </a:custGeom>
            <a:solidFill>
              <a:srgbClr val="FFFFFF">
                <a:alpha val="10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71" name="任意多边形: 形状 170"/>
            <p:cNvSpPr/>
            <p:nvPr/>
          </p:nvSpPr>
          <p:spPr>
            <a:xfrm>
              <a:off x="3375857" y="9061208"/>
              <a:ext cx="914399" cy="70485"/>
            </a:xfrm>
            <a:custGeom>
              <a:avLst/>
              <a:gdLst>
                <a:gd name="connsiteX0" fmla="*/ 879158 w 914399"/>
                <a:gd name="connsiteY0" fmla="*/ 70514 h 70485"/>
                <a:gd name="connsiteX1" fmla="*/ 35243 w 914399"/>
                <a:gd name="connsiteY1" fmla="*/ 70514 h 70485"/>
                <a:gd name="connsiteX2" fmla="*/ 0 w 914399"/>
                <a:gd name="connsiteY2" fmla="*/ 35271 h 70485"/>
                <a:gd name="connsiteX3" fmla="*/ 0 w 914399"/>
                <a:gd name="connsiteY3" fmla="*/ 35271 h 70485"/>
                <a:gd name="connsiteX4" fmla="*/ 35243 w 914399"/>
                <a:gd name="connsiteY4" fmla="*/ 29 h 70485"/>
                <a:gd name="connsiteX5" fmla="*/ 879158 w 914399"/>
                <a:gd name="connsiteY5" fmla="*/ 29 h 70485"/>
                <a:gd name="connsiteX6" fmla="*/ 914400 w 914399"/>
                <a:gd name="connsiteY6" fmla="*/ 35271 h 70485"/>
                <a:gd name="connsiteX7" fmla="*/ 914400 w 914399"/>
                <a:gd name="connsiteY7" fmla="*/ 35271 h 70485"/>
                <a:gd name="connsiteX8" fmla="*/ 879158 w 914399"/>
                <a:gd name="connsiteY8" fmla="*/ 70514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 h="70485">
                  <a:moveTo>
                    <a:pt x="879158" y="70514"/>
                  </a:moveTo>
                  <a:lnTo>
                    <a:pt x="35243" y="70514"/>
                  </a:lnTo>
                  <a:cubicBezTo>
                    <a:pt x="15716" y="70514"/>
                    <a:pt x="0" y="54797"/>
                    <a:pt x="0" y="35271"/>
                  </a:cubicBezTo>
                  <a:lnTo>
                    <a:pt x="0" y="35271"/>
                  </a:lnTo>
                  <a:cubicBezTo>
                    <a:pt x="0" y="15745"/>
                    <a:pt x="15716" y="29"/>
                    <a:pt x="35243" y="29"/>
                  </a:cubicBezTo>
                  <a:lnTo>
                    <a:pt x="879158" y="29"/>
                  </a:lnTo>
                  <a:cubicBezTo>
                    <a:pt x="898684" y="29"/>
                    <a:pt x="914400" y="15745"/>
                    <a:pt x="914400" y="35271"/>
                  </a:cubicBezTo>
                  <a:lnTo>
                    <a:pt x="914400" y="35271"/>
                  </a:lnTo>
                  <a:cubicBezTo>
                    <a:pt x="914400" y="54797"/>
                    <a:pt x="898684" y="70514"/>
                    <a:pt x="879158" y="70514"/>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390" name="矩形: 圆角 389"/>
          <p:cNvSpPr/>
          <p:nvPr/>
        </p:nvSpPr>
        <p:spPr>
          <a:xfrm>
            <a:off x="8564268" y="4574708"/>
            <a:ext cx="2954632" cy="1489342"/>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sp>
        <p:nvSpPr>
          <p:cNvPr id="392" name="文本框 391"/>
          <p:cNvSpPr txBox="1"/>
          <p:nvPr/>
        </p:nvSpPr>
        <p:spPr>
          <a:xfrm>
            <a:off x="9400540" y="5236845"/>
            <a:ext cx="1828800" cy="542290"/>
          </a:xfrm>
          <a:prstGeom prst="rect">
            <a:avLst/>
          </a:prstGeom>
          <a:noFill/>
        </p:spPr>
        <p:txBody>
          <a:bodyPr vert="horz" wrap="square" lIns="0" tIns="0" rIns="0" bIns="0" rtlCol="0">
            <a:noAutofit/>
          </a:bodyPr>
          <a:lstStyle/>
          <a:p>
            <a:pPr algn="just">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涉及到收集更多的信息、数据或案例来支持你的主题。</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393" name="文本框 392"/>
          <p:cNvSpPr txBox="1"/>
          <p:nvPr/>
        </p:nvSpPr>
        <p:spPr>
          <a:xfrm>
            <a:off x="9399785" y="4942706"/>
            <a:ext cx="1267463" cy="276999"/>
          </a:xfrm>
          <a:prstGeom prst="rect">
            <a:avLst/>
          </a:prstGeom>
          <a:noFill/>
          <a:effectLst/>
        </p:spPr>
        <p:txBody>
          <a:bodyPr wrap="none" lIns="0" tIns="0" rIns="0" bIns="0" rtlCol="0" anchor="ctr" anchorCtr="0">
            <a:noAutofit/>
          </a:bodyPr>
          <a:lstStyle/>
          <a:p>
            <a:pPr algn="l"/>
            <a:r>
              <a:rPr lang="zh-CN" altLang="en-US" dirty="0">
                <a:solidFill>
                  <a:schemeClr val="tx1">
                    <a:lumMod val="75000"/>
                    <a:lumOff val="25000"/>
                  </a:schemeClr>
                </a:solidFill>
                <a:latin typeface="+mj-ea"/>
                <a:ea typeface="+mj-ea"/>
                <a:cs typeface="思源黑体 CN Normal" panose="020B0400000000000000" charset="-122"/>
              </a:rPr>
              <a:t>细化与完善</a:t>
            </a:r>
            <a:endParaRPr lang="zh-CN" altLang="en-US" dirty="0">
              <a:solidFill>
                <a:schemeClr val="tx1">
                  <a:lumMod val="75000"/>
                  <a:lumOff val="25000"/>
                </a:schemeClr>
              </a:solidFill>
              <a:latin typeface="+mj-ea"/>
              <a:ea typeface="+mj-ea"/>
              <a:cs typeface="思源黑体 CN Normal" panose="020B0400000000000000" charset="-122"/>
            </a:endParaRPr>
          </a:p>
        </p:txBody>
      </p:sp>
      <p:grpSp>
        <p:nvGrpSpPr>
          <p:cNvPr id="254" name="组合 253"/>
          <p:cNvGrpSpPr/>
          <p:nvPr/>
        </p:nvGrpSpPr>
        <p:grpSpPr>
          <a:xfrm>
            <a:off x="8853951" y="4883398"/>
            <a:ext cx="432167" cy="432167"/>
            <a:chOff x="5638801" y="8231581"/>
            <a:chExt cx="914400" cy="914400"/>
          </a:xfrm>
        </p:grpSpPr>
        <p:sp>
          <p:nvSpPr>
            <p:cNvPr id="151" name="矩形: 圆角 150"/>
            <p:cNvSpPr/>
            <p:nvPr/>
          </p:nvSpPr>
          <p:spPr>
            <a:xfrm>
              <a:off x="5638801"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52" name="任意多边形: 形状 151"/>
            <p:cNvSpPr/>
            <p:nvPr/>
          </p:nvSpPr>
          <p:spPr>
            <a:xfrm>
              <a:off x="5724526" y="8619724"/>
              <a:ext cx="742949" cy="526256"/>
            </a:xfrm>
            <a:custGeom>
              <a:avLst/>
              <a:gdLst>
                <a:gd name="connsiteX0" fmla="*/ 685800 w 742949"/>
                <a:gd name="connsiteY0" fmla="*/ 526270 h 526256"/>
                <a:gd name="connsiteX1" fmla="*/ 57150 w 742949"/>
                <a:gd name="connsiteY1" fmla="*/ 526270 h 526256"/>
                <a:gd name="connsiteX2" fmla="*/ 0 w 742949"/>
                <a:gd name="connsiteY2" fmla="*/ 469120 h 526256"/>
                <a:gd name="connsiteX3" fmla="*/ 0 w 742949"/>
                <a:gd name="connsiteY3" fmla="*/ 57164 h 526256"/>
                <a:gd name="connsiteX4" fmla="*/ 57150 w 742949"/>
                <a:gd name="connsiteY4" fmla="*/ 14 h 526256"/>
                <a:gd name="connsiteX5" fmla="*/ 685800 w 742949"/>
                <a:gd name="connsiteY5" fmla="*/ 14 h 526256"/>
                <a:gd name="connsiteX6" fmla="*/ 742950 w 742949"/>
                <a:gd name="connsiteY6" fmla="*/ 57164 h 526256"/>
                <a:gd name="connsiteX7" fmla="*/ 742950 w 742949"/>
                <a:gd name="connsiteY7" fmla="*/ 469120 h 526256"/>
                <a:gd name="connsiteX8" fmla="*/ 685800 w 742949"/>
                <a:gd name="connsiteY8" fmla="*/ 526270 h 5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949" h="526256">
                  <a:moveTo>
                    <a:pt x="685800" y="526270"/>
                  </a:moveTo>
                  <a:lnTo>
                    <a:pt x="57150" y="526270"/>
                  </a:lnTo>
                  <a:cubicBezTo>
                    <a:pt x="25718" y="526270"/>
                    <a:pt x="0" y="500553"/>
                    <a:pt x="0" y="469120"/>
                  </a:cubicBezTo>
                  <a:lnTo>
                    <a:pt x="0" y="57164"/>
                  </a:lnTo>
                  <a:cubicBezTo>
                    <a:pt x="0" y="25731"/>
                    <a:pt x="25718" y="14"/>
                    <a:pt x="57150" y="14"/>
                  </a:cubicBezTo>
                  <a:lnTo>
                    <a:pt x="685800" y="14"/>
                  </a:lnTo>
                  <a:cubicBezTo>
                    <a:pt x="717233" y="14"/>
                    <a:pt x="742950" y="25731"/>
                    <a:pt x="742950" y="57164"/>
                  </a:cubicBezTo>
                  <a:lnTo>
                    <a:pt x="742950" y="469120"/>
                  </a:lnTo>
                  <a:cubicBezTo>
                    <a:pt x="742950" y="500553"/>
                    <a:pt x="717233" y="526270"/>
                    <a:pt x="685800" y="526270"/>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53" name="任意多边形: 形状 152"/>
            <p:cNvSpPr/>
            <p:nvPr/>
          </p:nvSpPr>
          <p:spPr>
            <a:xfrm>
              <a:off x="5742147" y="8232057"/>
              <a:ext cx="706754" cy="847724"/>
            </a:xfrm>
            <a:custGeom>
              <a:avLst/>
              <a:gdLst>
                <a:gd name="connsiteX0" fmla="*/ 456724 w 706754"/>
                <a:gd name="connsiteY0" fmla="*/ 797717 h 847724"/>
                <a:gd name="connsiteX1" fmla="*/ 706755 w 706754"/>
                <a:gd name="connsiteY1" fmla="*/ 353376 h 847724"/>
                <a:gd name="connsiteX2" fmla="*/ 353378 w 706754"/>
                <a:gd name="connsiteY2" fmla="*/ -2 h 847724"/>
                <a:gd name="connsiteX3" fmla="*/ 0 w 706754"/>
                <a:gd name="connsiteY3" fmla="*/ 353376 h 847724"/>
                <a:gd name="connsiteX4" fmla="*/ 250031 w 706754"/>
                <a:gd name="connsiteY4" fmla="*/ 797717 h 847724"/>
                <a:gd name="connsiteX5" fmla="*/ 456724 w 706754"/>
                <a:gd name="connsiteY5" fmla="*/ 797717 h 84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754" h="847724">
                  <a:moveTo>
                    <a:pt x="456724" y="797717"/>
                  </a:moveTo>
                  <a:cubicBezTo>
                    <a:pt x="561023" y="674368"/>
                    <a:pt x="706755" y="478629"/>
                    <a:pt x="706755" y="353376"/>
                  </a:cubicBezTo>
                  <a:cubicBezTo>
                    <a:pt x="706755" y="158113"/>
                    <a:pt x="548640" y="-2"/>
                    <a:pt x="353378" y="-2"/>
                  </a:cubicBezTo>
                  <a:cubicBezTo>
                    <a:pt x="158115" y="-2"/>
                    <a:pt x="0" y="158113"/>
                    <a:pt x="0" y="353376"/>
                  </a:cubicBezTo>
                  <a:cubicBezTo>
                    <a:pt x="0" y="478629"/>
                    <a:pt x="145733" y="674368"/>
                    <a:pt x="250031" y="797717"/>
                  </a:cubicBezTo>
                  <a:cubicBezTo>
                    <a:pt x="307181" y="864392"/>
                    <a:pt x="400050" y="864392"/>
                    <a:pt x="456724" y="797717"/>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54" name="任意多边形: 形状 153"/>
            <p:cNvSpPr/>
            <p:nvPr/>
          </p:nvSpPr>
          <p:spPr>
            <a:xfrm>
              <a:off x="5947887" y="8422557"/>
              <a:ext cx="296227" cy="296227"/>
            </a:xfrm>
            <a:custGeom>
              <a:avLst/>
              <a:gdLst>
                <a:gd name="connsiteX0" fmla="*/ 296228 w 296227"/>
                <a:gd name="connsiteY0" fmla="*/ 148106 h 296227"/>
                <a:gd name="connsiteX1" fmla="*/ 148114 w 296227"/>
                <a:gd name="connsiteY1" fmla="*/ 296220 h 296227"/>
                <a:gd name="connsiteX2" fmla="*/ 0 w 296227"/>
                <a:gd name="connsiteY2" fmla="*/ 148106 h 296227"/>
                <a:gd name="connsiteX3" fmla="*/ 148114 w 296227"/>
                <a:gd name="connsiteY3" fmla="*/ -8 h 296227"/>
                <a:gd name="connsiteX4" fmla="*/ 296228 w 296227"/>
                <a:gd name="connsiteY4" fmla="*/ 148106 h 29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27" h="296227">
                  <a:moveTo>
                    <a:pt x="296228" y="148106"/>
                  </a:moveTo>
                  <a:cubicBezTo>
                    <a:pt x="296228" y="229907"/>
                    <a:pt x="229915" y="296220"/>
                    <a:pt x="148114" y="296220"/>
                  </a:cubicBezTo>
                  <a:cubicBezTo>
                    <a:pt x="66313" y="296220"/>
                    <a:pt x="0" y="229907"/>
                    <a:pt x="0" y="148106"/>
                  </a:cubicBezTo>
                  <a:cubicBezTo>
                    <a:pt x="0" y="66305"/>
                    <a:pt x="66313" y="-8"/>
                    <a:pt x="148114" y="-8"/>
                  </a:cubicBezTo>
                  <a:cubicBezTo>
                    <a:pt x="229915" y="-8"/>
                    <a:pt x="296228" y="66305"/>
                    <a:pt x="296228" y="148106"/>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55" name="任意多边形: 形状 154"/>
            <p:cNvSpPr/>
            <p:nvPr/>
          </p:nvSpPr>
          <p:spPr>
            <a:xfrm>
              <a:off x="5724526" y="8231581"/>
              <a:ext cx="667226" cy="829151"/>
            </a:xfrm>
            <a:custGeom>
              <a:avLst/>
              <a:gdLst>
                <a:gd name="connsiteX0" fmla="*/ -3 w 667226"/>
                <a:gd name="connsiteY0" fmla="*/ 450530 h 829151"/>
                <a:gd name="connsiteX1" fmla="*/ -3 w 667226"/>
                <a:gd name="connsiteY1" fmla="*/ 829149 h 829151"/>
                <a:gd name="connsiteX2" fmla="*/ 667224 w 667226"/>
                <a:gd name="connsiteY2" fmla="*/ 160970 h 829151"/>
                <a:gd name="connsiteX3" fmla="*/ 370996 w 667226"/>
                <a:gd name="connsiteY3" fmla="*/ -3 h 829151"/>
                <a:gd name="connsiteX4" fmla="*/ 17619 w 667226"/>
                <a:gd name="connsiteY4" fmla="*/ 353375 h 829151"/>
                <a:gd name="connsiteX5" fmla="*/ 23810 w 667226"/>
                <a:gd name="connsiteY5" fmla="*/ 401000 h 829151"/>
                <a:gd name="connsiteX6" fmla="*/ -3 w 667226"/>
                <a:gd name="connsiteY6" fmla="*/ 450530 h 8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226" h="829151">
                  <a:moveTo>
                    <a:pt x="-3" y="450530"/>
                  </a:moveTo>
                  <a:lnTo>
                    <a:pt x="-3" y="829149"/>
                  </a:lnTo>
                  <a:lnTo>
                    <a:pt x="667224" y="160970"/>
                  </a:lnTo>
                  <a:cubicBezTo>
                    <a:pt x="604359" y="64291"/>
                    <a:pt x="495297" y="-3"/>
                    <a:pt x="370996" y="-3"/>
                  </a:cubicBezTo>
                  <a:cubicBezTo>
                    <a:pt x="175734" y="-3"/>
                    <a:pt x="17619" y="158112"/>
                    <a:pt x="17619" y="353375"/>
                  </a:cubicBezTo>
                  <a:cubicBezTo>
                    <a:pt x="17619" y="368615"/>
                    <a:pt x="19524" y="384331"/>
                    <a:pt x="23810" y="401000"/>
                  </a:cubicBezTo>
                  <a:cubicBezTo>
                    <a:pt x="9522" y="412906"/>
                    <a:pt x="-3" y="430527"/>
                    <a:pt x="-3" y="450530"/>
                  </a:cubicBezTo>
                  <a:close/>
                </a:path>
              </a:pathLst>
            </a:custGeom>
            <a:solidFill>
              <a:srgbClr val="FFFFFF">
                <a:alpha val="13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403" name="文本框 5_1"/>
          <p:cNvSpPr txBox="1"/>
          <p:nvPr/>
        </p:nvSpPr>
        <p:spPr>
          <a:xfrm>
            <a:off x="5284493" y="1656739"/>
            <a:ext cx="6235995" cy="774636"/>
          </a:xfrm>
          <a:prstGeom prst="rect">
            <a:avLst/>
          </a:prstGeom>
          <a:noFill/>
          <a:ln>
            <a:noFill/>
          </a:ln>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3765" rtl="0" eaLnBrk="1" fontAlgn="auto" latinLnBrk="0" hangingPunct="1">
              <a:lnSpc>
                <a:spcPct val="130000"/>
              </a:lnSpc>
              <a:spcBef>
                <a:spcPts val="0"/>
              </a:spcBef>
              <a:spcAft>
                <a:spcPts val="0"/>
              </a:spcAft>
              <a:buClrTx/>
              <a:buSzPct val="25000"/>
              <a:buFontTx/>
              <a:buNone/>
              <a:defRPr/>
            </a:pPr>
            <a:r>
              <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rPr>
              <a:t>你脑中的想法如何从想法变成一个</a:t>
            </a:r>
            <a:r>
              <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rPr>
              <a:t>主题？</a:t>
            </a:r>
            <a:endParaRPr kumimoji="0" lang="zh-CN" altLang="en-US" sz="2000" i="0" u="none" strike="noStrike" kern="1200" cap="none" spc="0" normalizeH="0" baseline="0" noProof="0" dirty="0">
              <a:ln>
                <a:noFill/>
              </a:ln>
              <a:solidFill>
                <a:schemeClr val="tx1">
                  <a:lumMod val="75000"/>
                  <a:lumOff val="25000"/>
                </a:schemeClr>
              </a:solidFill>
              <a:effectLst/>
              <a:uLnTx/>
              <a:uFillTx/>
              <a:latin typeface="+mj-ea"/>
              <a:ea typeface="+mj-ea"/>
              <a:cs typeface="思源黑体 CN Normal" panose="020B0400000000000000"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3"/>
              <a:ext cx="3224345" cy="714906"/>
              <a:chOff x="911986" y="669793"/>
              <a:chExt cx="3224345" cy="714906"/>
            </a:xfrm>
          </p:grpSpPr>
          <p:sp>
            <p:nvSpPr>
              <p:cNvPr id="5" name="文本框 4"/>
              <p:cNvSpPr txBox="1"/>
              <p:nvPr/>
            </p:nvSpPr>
            <p:spPr>
              <a:xfrm flipH="1">
                <a:off x="911986" y="669793"/>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确定</a:t>
                </a:r>
                <a:r>
                  <a:rPr lang="zh-CN" altLang="en-US" sz="3200" dirty="0">
                    <a:solidFill>
                      <a:schemeClr val="tx1">
                        <a:lumMod val="75000"/>
                        <a:lumOff val="25000"/>
                      </a:schemeClr>
                    </a:solidFill>
                    <a:latin typeface="+mj-ea"/>
                    <a:ea typeface="+mj-ea"/>
                    <a:cs typeface="思源黑体 CN Normal" panose="020B0400000000000000" charset="-122"/>
                  </a:rPr>
                  <a:t>基调</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grpSp>
        <p:nvGrpSpPr>
          <p:cNvPr id="40" name="组合 39"/>
          <p:cNvGrpSpPr/>
          <p:nvPr/>
        </p:nvGrpSpPr>
        <p:grpSpPr>
          <a:xfrm>
            <a:off x="673100" y="4657461"/>
            <a:ext cx="3259097" cy="1749863"/>
            <a:chOff x="5284492" y="4657461"/>
            <a:chExt cx="3259097" cy="1749863"/>
          </a:xfrm>
        </p:grpSpPr>
        <p:sp>
          <p:nvSpPr>
            <p:cNvPr id="14" name="矩形: 圆角 13"/>
            <p:cNvSpPr/>
            <p:nvPr/>
          </p:nvSpPr>
          <p:spPr>
            <a:xfrm>
              <a:off x="5284492" y="4657461"/>
              <a:ext cx="3259097" cy="1489342"/>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grpSp>
          <p:nvGrpSpPr>
            <p:cNvPr id="39" name="组合 38"/>
            <p:cNvGrpSpPr/>
            <p:nvPr/>
          </p:nvGrpSpPr>
          <p:grpSpPr>
            <a:xfrm>
              <a:off x="5726407" y="4966151"/>
              <a:ext cx="2375267" cy="1441173"/>
              <a:chOff x="5574176" y="4966151"/>
              <a:chExt cx="2375267" cy="1441173"/>
            </a:xfrm>
          </p:grpSpPr>
          <p:sp>
            <p:nvSpPr>
              <p:cNvPr id="15" name="文本框 14"/>
              <p:cNvSpPr txBox="1"/>
              <p:nvPr/>
            </p:nvSpPr>
            <p:spPr>
              <a:xfrm>
                <a:off x="6120011" y="5319488"/>
                <a:ext cx="1829432" cy="1087836"/>
              </a:xfrm>
              <a:prstGeom prst="rect">
                <a:avLst/>
              </a:prstGeom>
              <a:noFill/>
            </p:spPr>
            <p:txBody>
              <a:bodyPr vert="horz" wrap="square" lIns="0" tIns="0" rIns="0" bIns="0" rtlCol="0">
                <a:spAutoFit/>
              </a:bodyPr>
              <a:lstStyle/>
              <a:p>
                <a:pPr algn="just">
                  <a:lnSpc>
                    <a:spcPct val="130000"/>
                  </a:lnSpc>
                </a:pPr>
                <a:r>
                  <a:rPr lang="zh-CN" altLang="en-US" sz="1400">
                    <a:sym typeface="+mn-ea"/>
                  </a:rPr>
                  <a:t>喜剧、悲剧、惊悚还是科幻等</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16" name="文本框 15"/>
              <p:cNvSpPr txBox="1"/>
              <p:nvPr/>
            </p:nvSpPr>
            <p:spPr>
              <a:xfrm>
                <a:off x="6120010" y="5025459"/>
                <a:ext cx="1267463" cy="276999"/>
              </a:xfrm>
              <a:prstGeom prst="rect">
                <a:avLst/>
              </a:prstGeom>
              <a:noFill/>
              <a:effectLst/>
            </p:spPr>
            <p:txBody>
              <a:bodyPr wrap="none" lIns="0" tIns="0" rIns="0" bIns="0" rtlCol="0" anchor="ctr" anchorCtr="0">
                <a:noAutofit/>
              </a:bodyPr>
              <a:lstStyle/>
              <a:p>
                <a:pPr algn="l"/>
                <a:r>
                  <a:rPr lang="zh-CN" altLang="en-US" dirty="0">
                    <a:solidFill>
                      <a:schemeClr val="tx1">
                        <a:lumMod val="75000"/>
                        <a:lumOff val="25000"/>
                      </a:schemeClr>
                    </a:solidFill>
                    <a:latin typeface="+mj-ea"/>
                    <a:ea typeface="+mj-ea"/>
                    <a:cs typeface="思源黑体 CN Normal" panose="020B0400000000000000" charset="-122"/>
                  </a:rPr>
                  <a:t>故事情绪分析</a:t>
                </a:r>
                <a:endParaRPr lang="zh-CN" altLang="en-US" dirty="0">
                  <a:solidFill>
                    <a:schemeClr val="tx1">
                      <a:lumMod val="75000"/>
                      <a:lumOff val="25000"/>
                    </a:schemeClr>
                  </a:solidFill>
                  <a:latin typeface="+mj-ea"/>
                  <a:ea typeface="+mj-ea"/>
                  <a:cs typeface="思源黑体 CN Normal" panose="020B0400000000000000" charset="-122"/>
                </a:endParaRPr>
              </a:p>
            </p:txBody>
          </p:sp>
          <p:grpSp>
            <p:nvGrpSpPr>
              <p:cNvPr id="17" name="组合 16"/>
              <p:cNvGrpSpPr/>
              <p:nvPr/>
            </p:nvGrpSpPr>
            <p:grpSpPr>
              <a:xfrm>
                <a:off x="5574176" y="4966151"/>
                <a:ext cx="432167" cy="432167"/>
                <a:chOff x="2244385" y="8231581"/>
                <a:chExt cx="914400" cy="914400"/>
              </a:xfrm>
            </p:grpSpPr>
            <p:sp>
              <p:nvSpPr>
                <p:cNvPr id="18" name="矩形: 圆角 17"/>
                <p:cNvSpPr/>
                <p:nvPr/>
              </p:nvSpPr>
              <p:spPr>
                <a:xfrm>
                  <a:off x="2244385"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9" name="任意多边形: 形状 18"/>
                <p:cNvSpPr/>
                <p:nvPr/>
              </p:nvSpPr>
              <p:spPr>
                <a:xfrm>
                  <a:off x="2244385" y="8299674"/>
                  <a:ext cx="914399" cy="778212"/>
                </a:xfrm>
                <a:custGeom>
                  <a:avLst/>
                  <a:gdLst>
                    <a:gd name="connsiteX0" fmla="*/ 98736 w 914399"/>
                    <a:gd name="connsiteY0" fmla="*/ 0 h 778212"/>
                    <a:gd name="connsiteX1" fmla="*/ 0 w 914399"/>
                    <a:gd name="connsiteY1" fmla="*/ 98249 h 778212"/>
                    <a:gd name="connsiteX2" fmla="*/ 0 w 914399"/>
                    <a:gd name="connsiteY2" fmla="*/ 679963 h 778212"/>
                    <a:gd name="connsiteX3" fmla="*/ 98736 w 914399"/>
                    <a:gd name="connsiteY3" fmla="*/ 778213 h 778212"/>
                    <a:gd name="connsiteX4" fmla="*/ 815664 w 914399"/>
                    <a:gd name="connsiteY4" fmla="*/ 778213 h 778212"/>
                    <a:gd name="connsiteX5" fmla="*/ 914400 w 914399"/>
                    <a:gd name="connsiteY5" fmla="*/ 679963 h 778212"/>
                    <a:gd name="connsiteX6" fmla="*/ 914400 w 914399"/>
                    <a:gd name="connsiteY6" fmla="*/ 270915 h 778212"/>
                    <a:gd name="connsiteX7" fmla="*/ 815664 w 914399"/>
                    <a:gd name="connsiteY7" fmla="*/ 172666 h 778212"/>
                    <a:gd name="connsiteX8" fmla="*/ 500974 w 914399"/>
                    <a:gd name="connsiteY8" fmla="*/ 172666 h 778212"/>
                    <a:gd name="connsiteX9" fmla="*/ 480546 w 914399"/>
                    <a:gd name="connsiteY9" fmla="*/ 77821 h 778212"/>
                    <a:gd name="connsiteX10" fmla="*/ 383756 w 914399"/>
                    <a:gd name="connsiteY10" fmla="*/ 0 h 778212"/>
                    <a:gd name="connsiteX11" fmla="*/ 98736 w 914399"/>
                    <a:gd name="connsiteY11" fmla="*/ 0 h 77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399" h="778212">
                      <a:moveTo>
                        <a:pt x="98736" y="0"/>
                      </a:moveTo>
                      <a:cubicBezTo>
                        <a:pt x="44261" y="0"/>
                        <a:pt x="0" y="43774"/>
                        <a:pt x="0" y="98249"/>
                      </a:cubicBezTo>
                      <a:lnTo>
                        <a:pt x="0" y="679963"/>
                      </a:lnTo>
                      <a:cubicBezTo>
                        <a:pt x="0" y="734438"/>
                        <a:pt x="44261" y="778213"/>
                        <a:pt x="98736" y="778213"/>
                      </a:cubicBezTo>
                      <a:lnTo>
                        <a:pt x="815664" y="778213"/>
                      </a:lnTo>
                      <a:cubicBezTo>
                        <a:pt x="870139" y="778213"/>
                        <a:pt x="914400" y="734438"/>
                        <a:pt x="914400" y="679963"/>
                      </a:cubicBezTo>
                      <a:lnTo>
                        <a:pt x="914400" y="270915"/>
                      </a:lnTo>
                      <a:cubicBezTo>
                        <a:pt x="914400" y="216927"/>
                        <a:pt x="870139" y="172666"/>
                        <a:pt x="815664" y="172666"/>
                      </a:cubicBezTo>
                      <a:lnTo>
                        <a:pt x="500974" y="172666"/>
                      </a:lnTo>
                      <a:lnTo>
                        <a:pt x="480546" y="77821"/>
                      </a:lnTo>
                      <a:cubicBezTo>
                        <a:pt x="470819" y="32588"/>
                        <a:pt x="430449" y="0"/>
                        <a:pt x="383756" y="0"/>
                      </a:cubicBezTo>
                      <a:lnTo>
                        <a:pt x="98736" y="0"/>
                      </a:lnTo>
                      <a:close/>
                    </a:path>
                  </a:pathLst>
                </a:custGeom>
                <a:solidFill>
                  <a:schemeClr val="accent1"/>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 name="任意多边形: 形状 19"/>
                <p:cNvSpPr/>
                <p:nvPr/>
              </p:nvSpPr>
              <p:spPr>
                <a:xfrm>
                  <a:off x="2721526" y="8365336"/>
                  <a:ext cx="437258" cy="205253"/>
                </a:xfrm>
                <a:custGeom>
                  <a:avLst/>
                  <a:gdLst>
                    <a:gd name="connsiteX0" fmla="*/ 437276 w 437258"/>
                    <a:gd name="connsiteY0" fmla="*/ 98233 h 205253"/>
                    <a:gd name="connsiteX1" fmla="*/ 437276 w 437258"/>
                    <a:gd name="connsiteY1" fmla="*/ 205237 h 205253"/>
                    <a:gd name="connsiteX2" fmla="*/ 338540 w 437258"/>
                    <a:gd name="connsiteY2" fmla="*/ 106988 h 205253"/>
                    <a:gd name="connsiteX3" fmla="*/ 23850 w 437258"/>
                    <a:gd name="connsiteY3" fmla="*/ 106988 h 205253"/>
                    <a:gd name="connsiteX4" fmla="*/ 3422 w 437258"/>
                    <a:gd name="connsiteY4" fmla="*/ 12143 h 205253"/>
                    <a:gd name="connsiteX5" fmla="*/ 18 w 437258"/>
                    <a:gd name="connsiteY5" fmla="*/ -16 h 205253"/>
                    <a:gd name="connsiteX6" fmla="*/ 338540 w 437258"/>
                    <a:gd name="connsiteY6" fmla="*/ -16 h 205253"/>
                    <a:gd name="connsiteX7" fmla="*/ 437276 w 437258"/>
                    <a:gd name="connsiteY7" fmla="*/ 98233 h 2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58" h="205253">
                      <a:moveTo>
                        <a:pt x="437276" y="98233"/>
                      </a:moveTo>
                      <a:lnTo>
                        <a:pt x="437276" y="205237"/>
                      </a:lnTo>
                      <a:cubicBezTo>
                        <a:pt x="437276" y="151249"/>
                        <a:pt x="393015" y="106988"/>
                        <a:pt x="338540" y="106988"/>
                      </a:cubicBezTo>
                      <a:lnTo>
                        <a:pt x="23850" y="106988"/>
                      </a:lnTo>
                      <a:lnTo>
                        <a:pt x="3422" y="12143"/>
                      </a:lnTo>
                      <a:cubicBezTo>
                        <a:pt x="2450" y="7766"/>
                        <a:pt x="1477" y="3875"/>
                        <a:pt x="18" y="-16"/>
                      </a:cubicBezTo>
                      <a:lnTo>
                        <a:pt x="338540" y="-16"/>
                      </a:lnTo>
                      <a:cubicBezTo>
                        <a:pt x="393015" y="-16"/>
                        <a:pt x="437276" y="44244"/>
                        <a:pt x="437276" y="98233"/>
                      </a:cubicBezTo>
                      <a:close/>
                    </a:path>
                  </a:pathLst>
                </a:custGeom>
                <a:solidFill>
                  <a:schemeClr val="accent2"/>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 name="任意多边形: 形状 20"/>
                <p:cNvSpPr/>
                <p:nvPr/>
              </p:nvSpPr>
              <p:spPr>
                <a:xfrm>
                  <a:off x="2721526" y="8365336"/>
                  <a:ext cx="1945" cy="5836"/>
                </a:xfrm>
                <a:custGeom>
                  <a:avLst/>
                  <a:gdLst>
                    <a:gd name="connsiteX0" fmla="*/ 2 w 1945"/>
                    <a:gd name="connsiteY0" fmla="*/ -24 h 5836"/>
                    <a:gd name="connsiteX1" fmla="*/ 1947 w 1945"/>
                    <a:gd name="connsiteY1" fmla="*/ 5813 h 5836"/>
                    <a:gd name="connsiteX2" fmla="*/ 2 w 1945"/>
                    <a:gd name="connsiteY2" fmla="*/ -24 h 5836"/>
                    <a:gd name="connsiteX3" fmla="*/ 2 w 1945"/>
                    <a:gd name="connsiteY3" fmla="*/ -24 h 5836"/>
                  </a:gdLst>
                  <a:ahLst/>
                  <a:cxnLst>
                    <a:cxn ang="0">
                      <a:pos x="connsiteX0" y="connsiteY0"/>
                    </a:cxn>
                    <a:cxn ang="0">
                      <a:pos x="connsiteX1" y="connsiteY1"/>
                    </a:cxn>
                    <a:cxn ang="0">
                      <a:pos x="connsiteX2" y="connsiteY2"/>
                    </a:cxn>
                    <a:cxn ang="0">
                      <a:pos x="connsiteX3" y="connsiteY3"/>
                    </a:cxn>
                  </a:cxnLst>
                  <a:rect l="l" t="t" r="r" b="b"/>
                  <a:pathLst>
                    <a:path w="1945" h="5836">
                      <a:moveTo>
                        <a:pt x="2" y="-24"/>
                      </a:moveTo>
                      <a:cubicBezTo>
                        <a:pt x="488" y="1922"/>
                        <a:pt x="1461" y="3867"/>
                        <a:pt x="1947" y="5813"/>
                      </a:cubicBezTo>
                      <a:cubicBezTo>
                        <a:pt x="1461" y="3867"/>
                        <a:pt x="974" y="1922"/>
                        <a:pt x="2" y="-24"/>
                      </a:cubicBezTo>
                      <a:lnTo>
                        <a:pt x="2" y="-24"/>
                      </a:lnTo>
                      <a:close/>
                    </a:path>
                  </a:pathLst>
                </a:custGeom>
                <a:solidFill>
                  <a:srgbClr val="E2E5FF"/>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 name="任意多边形: 形状 21"/>
                <p:cNvSpPr/>
                <p:nvPr/>
              </p:nvSpPr>
              <p:spPr>
                <a:xfrm>
                  <a:off x="2357712" y="8469422"/>
                  <a:ext cx="214981" cy="64202"/>
                </a:xfrm>
                <a:custGeom>
                  <a:avLst/>
                  <a:gdLst>
                    <a:gd name="connsiteX0" fmla="*/ 182862 w 214981"/>
                    <a:gd name="connsiteY0" fmla="*/ 64189 h 64202"/>
                    <a:gd name="connsiteX1" fmla="*/ 32084 w 214981"/>
                    <a:gd name="connsiteY1" fmla="*/ 64189 h 64202"/>
                    <a:gd name="connsiteX2" fmla="*/ -18 w 214981"/>
                    <a:gd name="connsiteY2" fmla="*/ 32087 h 64202"/>
                    <a:gd name="connsiteX3" fmla="*/ -18 w 214981"/>
                    <a:gd name="connsiteY3" fmla="*/ 32087 h 64202"/>
                    <a:gd name="connsiteX4" fmla="*/ 32084 w 214981"/>
                    <a:gd name="connsiteY4" fmla="*/ -14 h 64202"/>
                    <a:gd name="connsiteX5" fmla="*/ 182862 w 214981"/>
                    <a:gd name="connsiteY5" fmla="*/ -14 h 64202"/>
                    <a:gd name="connsiteX6" fmla="*/ 214964 w 214981"/>
                    <a:gd name="connsiteY6" fmla="*/ 32087 h 64202"/>
                    <a:gd name="connsiteX7" fmla="*/ 214964 w 214981"/>
                    <a:gd name="connsiteY7" fmla="*/ 32087 h 64202"/>
                    <a:gd name="connsiteX8" fmla="*/ 182862 w 214981"/>
                    <a:gd name="connsiteY8" fmla="*/ 64189 h 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81" h="64202">
                      <a:moveTo>
                        <a:pt x="182862" y="64189"/>
                      </a:moveTo>
                      <a:lnTo>
                        <a:pt x="32084" y="64189"/>
                      </a:lnTo>
                      <a:cubicBezTo>
                        <a:pt x="14574" y="64189"/>
                        <a:pt x="-18" y="49597"/>
                        <a:pt x="-18" y="32087"/>
                      </a:cubicBezTo>
                      <a:lnTo>
                        <a:pt x="-18" y="32087"/>
                      </a:lnTo>
                      <a:cubicBezTo>
                        <a:pt x="-18" y="14578"/>
                        <a:pt x="14574" y="-14"/>
                        <a:pt x="32084" y="-14"/>
                      </a:cubicBezTo>
                      <a:lnTo>
                        <a:pt x="182862" y="-14"/>
                      </a:lnTo>
                      <a:cubicBezTo>
                        <a:pt x="200372" y="-14"/>
                        <a:pt x="214964" y="14578"/>
                        <a:pt x="214964" y="32087"/>
                      </a:cubicBezTo>
                      <a:lnTo>
                        <a:pt x="214964" y="32087"/>
                      </a:lnTo>
                      <a:cubicBezTo>
                        <a:pt x="214964" y="50083"/>
                        <a:pt x="200372" y="64189"/>
                        <a:pt x="182862" y="64189"/>
                      </a:cubicBezTo>
                      <a:close/>
                    </a:path>
                  </a:pathLst>
                </a:custGeom>
                <a:solidFill>
                  <a:srgbClr val="FFFFFF"/>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3" name="任意多边形: 形状 22"/>
                <p:cNvSpPr/>
                <p:nvPr/>
              </p:nvSpPr>
              <p:spPr>
                <a:xfrm>
                  <a:off x="2357225" y="8597827"/>
                  <a:ext cx="317608" cy="64202"/>
                </a:xfrm>
                <a:custGeom>
                  <a:avLst/>
                  <a:gdLst>
                    <a:gd name="connsiteX0" fmla="*/ 285493 w 317608"/>
                    <a:gd name="connsiteY0" fmla="*/ 64198 h 64202"/>
                    <a:gd name="connsiteX1" fmla="*/ 32087 w 317608"/>
                    <a:gd name="connsiteY1" fmla="*/ 64198 h 64202"/>
                    <a:gd name="connsiteX2" fmla="*/ -14 w 317608"/>
                    <a:gd name="connsiteY2" fmla="*/ 32097 h 64202"/>
                    <a:gd name="connsiteX3" fmla="*/ -14 w 317608"/>
                    <a:gd name="connsiteY3" fmla="*/ 32097 h 64202"/>
                    <a:gd name="connsiteX4" fmla="*/ 32087 w 317608"/>
                    <a:gd name="connsiteY4" fmla="*/ -4 h 64202"/>
                    <a:gd name="connsiteX5" fmla="*/ 285493 w 317608"/>
                    <a:gd name="connsiteY5" fmla="*/ -4 h 64202"/>
                    <a:gd name="connsiteX6" fmla="*/ 317594 w 317608"/>
                    <a:gd name="connsiteY6" fmla="*/ 32097 h 64202"/>
                    <a:gd name="connsiteX7" fmla="*/ 317594 w 317608"/>
                    <a:gd name="connsiteY7" fmla="*/ 32097 h 64202"/>
                    <a:gd name="connsiteX8" fmla="*/ 285493 w 317608"/>
                    <a:gd name="connsiteY8" fmla="*/ 64198 h 6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08" h="64202">
                      <a:moveTo>
                        <a:pt x="285493" y="64198"/>
                      </a:moveTo>
                      <a:lnTo>
                        <a:pt x="32087" y="64198"/>
                      </a:lnTo>
                      <a:cubicBezTo>
                        <a:pt x="14578" y="64198"/>
                        <a:pt x="-14" y="49607"/>
                        <a:pt x="-14" y="32097"/>
                      </a:cubicBezTo>
                      <a:lnTo>
                        <a:pt x="-14" y="32097"/>
                      </a:lnTo>
                      <a:cubicBezTo>
                        <a:pt x="-14" y="14587"/>
                        <a:pt x="14578" y="-4"/>
                        <a:pt x="32087" y="-4"/>
                      </a:cubicBezTo>
                      <a:lnTo>
                        <a:pt x="285493" y="-4"/>
                      </a:lnTo>
                      <a:cubicBezTo>
                        <a:pt x="303003" y="-4"/>
                        <a:pt x="317594" y="14587"/>
                        <a:pt x="317594" y="32097"/>
                      </a:cubicBezTo>
                      <a:lnTo>
                        <a:pt x="317594" y="32097"/>
                      </a:lnTo>
                      <a:cubicBezTo>
                        <a:pt x="317594" y="50093"/>
                        <a:pt x="303003" y="64198"/>
                        <a:pt x="285493" y="64198"/>
                      </a:cubicBezTo>
                      <a:close/>
                    </a:path>
                  </a:pathLst>
                </a:custGeom>
                <a:solidFill>
                  <a:srgbClr val="E2E5FF"/>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4" name="任意多边形: 形状 23"/>
                <p:cNvSpPr/>
                <p:nvPr/>
              </p:nvSpPr>
              <p:spPr>
                <a:xfrm>
                  <a:off x="2558805" y="8628226"/>
                  <a:ext cx="307447" cy="291609"/>
                </a:xfrm>
                <a:custGeom>
                  <a:avLst/>
                  <a:gdLst>
                    <a:gd name="connsiteX0" fmla="*/ 137917 w 307447"/>
                    <a:gd name="connsiteY0" fmla="*/ 10950 h 291609"/>
                    <a:gd name="connsiteX1" fmla="*/ 169532 w 307447"/>
                    <a:gd name="connsiteY1" fmla="*/ 10950 h 291609"/>
                    <a:gd name="connsiteX2" fmla="*/ 195796 w 307447"/>
                    <a:gd name="connsiteY2" fmla="*/ 85853 h 291609"/>
                    <a:gd name="connsiteX3" fmla="*/ 211361 w 307447"/>
                    <a:gd name="connsiteY3" fmla="*/ 97040 h 291609"/>
                    <a:gd name="connsiteX4" fmla="*/ 291128 w 307447"/>
                    <a:gd name="connsiteY4" fmla="*/ 98499 h 291609"/>
                    <a:gd name="connsiteX5" fmla="*/ 300855 w 307447"/>
                    <a:gd name="connsiteY5" fmla="*/ 128168 h 291609"/>
                    <a:gd name="connsiteX6" fmla="*/ 237139 w 307447"/>
                    <a:gd name="connsiteY6" fmla="*/ 176320 h 291609"/>
                    <a:gd name="connsiteX7" fmla="*/ 231302 w 307447"/>
                    <a:gd name="connsiteY7" fmla="*/ 194316 h 291609"/>
                    <a:gd name="connsiteX8" fmla="*/ 254649 w 307447"/>
                    <a:gd name="connsiteY8" fmla="*/ 270192 h 291609"/>
                    <a:gd name="connsiteX9" fmla="*/ 229357 w 307447"/>
                    <a:gd name="connsiteY9" fmla="*/ 288675 h 291609"/>
                    <a:gd name="connsiteX10" fmla="*/ 163695 w 307447"/>
                    <a:gd name="connsiteY10" fmla="*/ 243441 h 291609"/>
                    <a:gd name="connsiteX11" fmla="*/ 144726 w 307447"/>
                    <a:gd name="connsiteY11" fmla="*/ 243441 h 291609"/>
                    <a:gd name="connsiteX12" fmla="*/ 79065 w 307447"/>
                    <a:gd name="connsiteY12" fmla="*/ 288675 h 291609"/>
                    <a:gd name="connsiteX13" fmla="*/ 53773 w 307447"/>
                    <a:gd name="connsiteY13" fmla="*/ 270192 h 291609"/>
                    <a:gd name="connsiteX14" fmla="*/ 77119 w 307447"/>
                    <a:gd name="connsiteY14" fmla="*/ 194316 h 291609"/>
                    <a:gd name="connsiteX15" fmla="*/ 71282 w 307447"/>
                    <a:gd name="connsiteY15" fmla="*/ 176320 h 291609"/>
                    <a:gd name="connsiteX16" fmla="*/ 6593 w 307447"/>
                    <a:gd name="connsiteY16" fmla="*/ 128655 h 291609"/>
                    <a:gd name="connsiteX17" fmla="*/ 16321 w 307447"/>
                    <a:gd name="connsiteY17" fmla="*/ 98985 h 291609"/>
                    <a:gd name="connsiteX18" fmla="*/ 96088 w 307447"/>
                    <a:gd name="connsiteY18" fmla="*/ 97526 h 291609"/>
                    <a:gd name="connsiteX19" fmla="*/ 111652 w 307447"/>
                    <a:gd name="connsiteY19" fmla="*/ 86339 h 291609"/>
                    <a:gd name="connsiteX20" fmla="*/ 137917 w 307447"/>
                    <a:gd name="connsiteY20" fmla="*/ 10950 h 29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47" h="291609">
                      <a:moveTo>
                        <a:pt x="137917" y="10950"/>
                      </a:moveTo>
                      <a:cubicBezTo>
                        <a:pt x="143267" y="-3642"/>
                        <a:pt x="164182" y="-3642"/>
                        <a:pt x="169532" y="10950"/>
                      </a:cubicBezTo>
                      <a:lnTo>
                        <a:pt x="195796" y="85853"/>
                      </a:lnTo>
                      <a:cubicBezTo>
                        <a:pt x="198228" y="92176"/>
                        <a:pt x="204065" y="97040"/>
                        <a:pt x="211361" y="97040"/>
                      </a:cubicBezTo>
                      <a:lnTo>
                        <a:pt x="291128" y="98499"/>
                      </a:lnTo>
                      <a:cubicBezTo>
                        <a:pt x="306692" y="98985"/>
                        <a:pt x="313501" y="118927"/>
                        <a:pt x="300855" y="128168"/>
                      </a:cubicBezTo>
                      <a:lnTo>
                        <a:pt x="237139" y="176320"/>
                      </a:lnTo>
                      <a:cubicBezTo>
                        <a:pt x="231789" y="180698"/>
                        <a:pt x="229357" y="187507"/>
                        <a:pt x="231302" y="194316"/>
                      </a:cubicBezTo>
                      <a:lnTo>
                        <a:pt x="254649" y="270192"/>
                      </a:lnTo>
                      <a:cubicBezTo>
                        <a:pt x="259026" y="285270"/>
                        <a:pt x="242003" y="297430"/>
                        <a:pt x="229357" y="288675"/>
                      </a:cubicBezTo>
                      <a:lnTo>
                        <a:pt x="163695" y="243441"/>
                      </a:lnTo>
                      <a:cubicBezTo>
                        <a:pt x="157859" y="239550"/>
                        <a:pt x="150563" y="239550"/>
                        <a:pt x="144726" y="243441"/>
                      </a:cubicBezTo>
                      <a:lnTo>
                        <a:pt x="79065" y="288675"/>
                      </a:lnTo>
                      <a:cubicBezTo>
                        <a:pt x="65932" y="297430"/>
                        <a:pt x="48909" y="285270"/>
                        <a:pt x="53773" y="270192"/>
                      </a:cubicBezTo>
                      <a:lnTo>
                        <a:pt x="77119" y="194316"/>
                      </a:lnTo>
                      <a:cubicBezTo>
                        <a:pt x="79065" y="187507"/>
                        <a:pt x="76633" y="180698"/>
                        <a:pt x="71282" y="176320"/>
                      </a:cubicBezTo>
                      <a:lnTo>
                        <a:pt x="6593" y="128655"/>
                      </a:lnTo>
                      <a:cubicBezTo>
                        <a:pt x="-6052" y="118927"/>
                        <a:pt x="757" y="98985"/>
                        <a:pt x="16321" y="98985"/>
                      </a:cubicBezTo>
                      <a:lnTo>
                        <a:pt x="96088" y="97526"/>
                      </a:lnTo>
                      <a:cubicBezTo>
                        <a:pt x="102897" y="97526"/>
                        <a:pt x="109220" y="93149"/>
                        <a:pt x="111652" y="86339"/>
                      </a:cubicBezTo>
                      <a:lnTo>
                        <a:pt x="137917" y="10950"/>
                      </a:lnTo>
                      <a:close/>
                    </a:path>
                  </a:pathLst>
                </a:custGeom>
                <a:solidFill>
                  <a:schemeClr val="accent2"/>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5" name="任意多边形: 形状 24"/>
                <p:cNvSpPr/>
                <p:nvPr/>
              </p:nvSpPr>
              <p:spPr>
                <a:xfrm>
                  <a:off x="2244385" y="8299674"/>
                  <a:ext cx="782590" cy="773835"/>
                </a:xfrm>
                <a:custGeom>
                  <a:avLst/>
                  <a:gdLst>
                    <a:gd name="connsiteX0" fmla="*/ 477137 w 782590"/>
                    <a:gd name="connsiteY0" fmla="*/ 65662 h 773835"/>
                    <a:gd name="connsiteX1" fmla="*/ 479082 w 782590"/>
                    <a:gd name="connsiteY1" fmla="*/ 71498 h 773835"/>
                    <a:gd name="connsiteX2" fmla="*/ 477137 w 782590"/>
                    <a:gd name="connsiteY2" fmla="*/ 65662 h 773835"/>
                    <a:gd name="connsiteX3" fmla="*/ 383751 w 782590"/>
                    <a:gd name="connsiteY3" fmla="*/ 0 h 773835"/>
                    <a:gd name="connsiteX4" fmla="*/ 98731 w 782590"/>
                    <a:gd name="connsiteY4" fmla="*/ 0 h 773835"/>
                    <a:gd name="connsiteX5" fmla="*/ -5 w 782590"/>
                    <a:gd name="connsiteY5" fmla="*/ 98249 h 773835"/>
                    <a:gd name="connsiteX6" fmla="*/ -5 w 782590"/>
                    <a:gd name="connsiteY6" fmla="*/ 679963 h 773835"/>
                    <a:gd name="connsiteX7" fmla="*/ 70034 w 782590"/>
                    <a:gd name="connsiteY7" fmla="*/ 773835 h 773835"/>
                    <a:gd name="connsiteX8" fmla="*/ 782585 w 782590"/>
                    <a:gd name="connsiteY8" fmla="*/ 65662 h 773835"/>
                    <a:gd name="connsiteX9" fmla="*/ 477137 w 782590"/>
                    <a:gd name="connsiteY9" fmla="*/ 65662 h 77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590" h="773835">
                      <a:moveTo>
                        <a:pt x="477137" y="65662"/>
                      </a:moveTo>
                      <a:cubicBezTo>
                        <a:pt x="477623" y="67607"/>
                        <a:pt x="478596" y="69553"/>
                        <a:pt x="479082" y="71498"/>
                      </a:cubicBezTo>
                      <a:cubicBezTo>
                        <a:pt x="478596" y="69553"/>
                        <a:pt x="478110" y="67607"/>
                        <a:pt x="477137" y="65662"/>
                      </a:cubicBezTo>
                      <a:cubicBezTo>
                        <a:pt x="463518" y="26751"/>
                        <a:pt x="426067" y="0"/>
                        <a:pt x="383751" y="0"/>
                      </a:cubicBezTo>
                      <a:lnTo>
                        <a:pt x="98731" y="0"/>
                      </a:lnTo>
                      <a:cubicBezTo>
                        <a:pt x="44256" y="0"/>
                        <a:pt x="-5" y="43774"/>
                        <a:pt x="-5" y="98249"/>
                      </a:cubicBezTo>
                      <a:lnTo>
                        <a:pt x="-5" y="679963"/>
                      </a:lnTo>
                      <a:cubicBezTo>
                        <a:pt x="-5" y="724224"/>
                        <a:pt x="29664" y="761676"/>
                        <a:pt x="70034" y="773835"/>
                      </a:cubicBezTo>
                      <a:lnTo>
                        <a:pt x="782585" y="65662"/>
                      </a:lnTo>
                      <a:lnTo>
                        <a:pt x="477137" y="65662"/>
                      </a:lnTo>
                      <a:close/>
                    </a:path>
                  </a:pathLst>
                </a:custGeom>
                <a:solidFill>
                  <a:srgbClr val="FFFFFF">
                    <a:alpha val="10000"/>
                  </a:srgbClr>
                </a:solidFill>
                <a:ln w="4864"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grpSp>
      </p:grpSp>
      <p:sp>
        <p:nvSpPr>
          <p:cNvPr id="42" name="矩形: 圆角 41"/>
          <p:cNvSpPr/>
          <p:nvPr/>
        </p:nvSpPr>
        <p:spPr>
          <a:xfrm>
            <a:off x="4466452" y="4657461"/>
            <a:ext cx="3259097" cy="1489342"/>
          </a:xfrm>
          <a:prstGeom prst="roundRect">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sp>
        <p:nvSpPr>
          <p:cNvPr id="44" name="文本框 43"/>
          <p:cNvSpPr txBox="1"/>
          <p:nvPr/>
        </p:nvSpPr>
        <p:spPr>
          <a:xfrm>
            <a:off x="5454202" y="5319488"/>
            <a:ext cx="1829432" cy="542200"/>
          </a:xfrm>
          <a:prstGeom prst="rect">
            <a:avLst/>
          </a:prstGeom>
          <a:noFill/>
        </p:spPr>
        <p:txBody>
          <a:bodyPr vert="horz" wrap="square" lIns="0" tIns="0" rIns="0" bIns="0" rtlCol="0">
            <a:noAutofit/>
          </a:bodyPr>
          <a:lstStyle/>
          <a:p>
            <a:pPr algn="just">
              <a:lnSpc>
                <a:spcPct val="130000"/>
              </a:lnSpc>
            </a:pPr>
            <a:r>
              <a:rPr lang="zh-CN" altLang="en-US" sz="1400">
                <a:solidFill>
                  <a:schemeClr val="bg1"/>
                </a:solidFill>
                <a:sym typeface="+mn-ea"/>
              </a:rPr>
              <a:t>反映故事情绪的色彩方案</a:t>
            </a:r>
            <a:endParaRPr lang="zh-CN" altLang="en-US" sz="1400" dirty="0">
              <a:solidFill>
                <a:schemeClr val="bg1"/>
              </a:solidFill>
              <a:latin typeface="思源黑体 CN Normal" panose="020B0400000000000000" charset="-122"/>
              <a:cs typeface="思源黑体 CN Normal" panose="020B0400000000000000" charset="-122"/>
              <a:sym typeface="+mn-ea"/>
            </a:endParaRPr>
          </a:p>
        </p:txBody>
      </p:sp>
      <p:sp>
        <p:nvSpPr>
          <p:cNvPr id="45" name="文本框 44"/>
          <p:cNvSpPr txBox="1"/>
          <p:nvPr/>
        </p:nvSpPr>
        <p:spPr>
          <a:xfrm>
            <a:off x="5454201" y="5025459"/>
            <a:ext cx="1267463" cy="276999"/>
          </a:xfrm>
          <a:prstGeom prst="rect">
            <a:avLst/>
          </a:prstGeom>
          <a:noFill/>
          <a:effectLst/>
        </p:spPr>
        <p:txBody>
          <a:bodyPr wrap="none" lIns="0" tIns="0" rIns="0" bIns="0" rtlCol="0" anchor="ctr" anchorCtr="0">
            <a:noAutofit/>
          </a:bodyPr>
          <a:lstStyle/>
          <a:p>
            <a:pPr algn="l"/>
            <a:r>
              <a:rPr lang="zh-CN" altLang="en-US" dirty="0">
                <a:solidFill>
                  <a:schemeClr val="bg1"/>
                </a:solidFill>
                <a:latin typeface="+mj-ea"/>
                <a:ea typeface="+mj-ea"/>
                <a:cs typeface="思源黑体 CN Normal" panose="020B0400000000000000" charset="-122"/>
              </a:rPr>
              <a:t>视觉风格定位</a:t>
            </a:r>
            <a:endParaRPr lang="zh-CN" altLang="en-US" dirty="0">
              <a:solidFill>
                <a:schemeClr val="bg1"/>
              </a:solidFill>
              <a:latin typeface="+mj-ea"/>
              <a:ea typeface="+mj-ea"/>
              <a:cs typeface="思源黑体 CN Normal" panose="020B0400000000000000" charset="-122"/>
            </a:endParaRPr>
          </a:p>
        </p:txBody>
      </p:sp>
      <p:grpSp>
        <p:nvGrpSpPr>
          <p:cNvPr id="29" name="组合 28"/>
          <p:cNvGrpSpPr/>
          <p:nvPr/>
        </p:nvGrpSpPr>
        <p:grpSpPr>
          <a:xfrm>
            <a:off x="4908367" y="4966151"/>
            <a:ext cx="432167" cy="432167"/>
            <a:chOff x="6770273" y="8231581"/>
            <a:chExt cx="914400" cy="914400"/>
          </a:xfrm>
        </p:grpSpPr>
        <p:sp>
          <p:nvSpPr>
            <p:cNvPr id="31" name="矩形: 圆角 30"/>
            <p:cNvSpPr/>
            <p:nvPr/>
          </p:nvSpPr>
          <p:spPr>
            <a:xfrm>
              <a:off x="6770273"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33" name="任意多边形: 形状 32"/>
            <p:cNvSpPr/>
            <p:nvPr/>
          </p:nvSpPr>
          <p:spPr>
            <a:xfrm>
              <a:off x="6924578" y="8378530"/>
              <a:ext cx="760094" cy="743849"/>
            </a:xfrm>
            <a:custGeom>
              <a:avLst/>
              <a:gdLst>
                <a:gd name="connsiteX0" fmla="*/ 760100 w 760094"/>
                <a:gd name="connsiteY0" fmla="*/ 127639 h 743849"/>
                <a:gd name="connsiteX1" fmla="*/ 760100 w 760094"/>
                <a:gd name="connsiteY1" fmla="*/ 683899 h 743849"/>
                <a:gd name="connsiteX2" fmla="*/ 760100 w 760094"/>
                <a:gd name="connsiteY2" fmla="*/ 688662 h 743849"/>
                <a:gd name="connsiteX3" fmla="*/ 651039 w 760094"/>
                <a:gd name="connsiteY3" fmla="*/ 719618 h 743849"/>
                <a:gd name="connsiteX4" fmla="*/ 561980 w 760094"/>
                <a:gd name="connsiteY4" fmla="*/ 600556 h 743849"/>
                <a:gd name="connsiteX5" fmla="*/ 127640 w 760094"/>
                <a:gd name="connsiteY5" fmla="*/ 600556 h 743849"/>
                <a:gd name="connsiteX6" fmla="*/ 5 w 760094"/>
                <a:gd name="connsiteY6" fmla="*/ 472921 h 743849"/>
                <a:gd name="connsiteX7" fmla="*/ 5 w 760094"/>
                <a:gd name="connsiteY7" fmla="*/ 127639 h 743849"/>
                <a:gd name="connsiteX8" fmla="*/ 127640 w 760094"/>
                <a:gd name="connsiteY8" fmla="*/ 4 h 743849"/>
                <a:gd name="connsiteX9" fmla="*/ 632465 w 760094"/>
                <a:gd name="connsiteY9" fmla="*/ 4 h 743849"/>
                <a:gd name="connsiteX10" fmla="*/ 760100 w 760094"/>
                <a:gd name="connsiteY10" fmla="*/ 127639 h 74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094" h="743849">
                  <a:moveTo>
                    <a:pt x="760100" y="127639"/>
                  </a:moveTo>
                  <a:lnTo>
                    <a:pt x="760100" y="683899"/>
                  </a:lnTo>
                  <a:cubicBezTo>
                    <a:pt x="760100" y="685328"/>
                    <a:pt x="760100" y="686757"/>
                    <a:pt x="760100" y="688662"/>
                  </a:cubicBezTo>
                  <a:cubicBezTo>
                    <a:pt x="756767" y="743907"/>
                    <a:pt x="684377" y="763909"/>
                    <a:pt x="651039" y="719618"/>
                  </a:cubicBezTo>
                  <a:lnTo>
                    <a:pt x="561980" y="600556"/>
                  </a:lnTo>
                  <a:lnTo>
                    <a:pt x="127640" y="600556"/>
                  </a:lnTo>
                  <a:cubicBezTo>
                    <a:pt x="57155" y="600556"/>
                    <a:pt x="5" y="542929"/>
                    <a:pt x="5" y="472921"/>
                  </a:cubicBezTo>
                  <a:lnTo>
                    <a:pt x="5" y="127639"/>
                  </a:lnTo>
                  <a:cubicBezTo>
                    <a:pt x="5" y="57154"/>
                    <a:pt x="57632" y="4"/>
                    <a:pt x="127640" y="4"/>
                  </a:cubicBezTo>
                  <a:lnTo>
                    <a:pt x="632465" y="4"/>
                  </a:lnTo>
                  <a:cubicBezTo>
                    <a:pt x="702474" y="4"/>
                    <a:pt x="760100" y="57631"/>
                    <a:pt x="760100" y="127639"/>
                  </a:cubicBezTo>
                  <a:close/>
                </a:path>
              </a:pathLst>
            </a:custGeom>
            <a:solidFill>
              <a:schemeClr val="bg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4" name="任意多边形: 形状 33"/>
            <p:cNvSpPr/>
            <p:nvPr/>
          </p:nvSpPr>
          <p:spPr>
            <a:xfrm>
              <a:off x="7080787" y="8650469"/>
              <a:ext cx="368617" cy="65722"/>
            </a:xfrm>
            <a:custGeom>
              <a:avLst/>
              <a:gdLst>
                <a:gd name="connsiteX0" fmla="*/ 335759 w 368617"/>
                <a:gd name="connsiteY0" fmla="*/ 65722 h 65722"/>
                <a:gd name="connsiteX1" fmla="*/ 32864 w 368617"/>
                <a:gd name="connsiteY1" fmla="*/ 65722 h 65722"/>
                <a:gd name="connsiteX2" fmla="*/ 3 w 368617"/>
                <a:gd name="connsiteY2" fmla="*/ 32861 h 65722"/>
                <a:gd name="connsiteX3" fmla="*/ 3 w 368617"/>
                <a:gd name="connsiteY3" fmla="*/ 32861 h 65722"/>
                <a:gd name="connsiteX4" fmla="*/ 32864 w 368617"/>
                <a:gd name="connsiteY4" fmla="*/ 0 h 65722"/>
                <a:gd name="connsiteX5" fmla="*/ 335759 w 368617"/>
                <a:gd name="connsiteY5" fmla="*/ 0 h 65722"/>
                <a:gd name="connsiteX6" fmla="*/ 368620 w 368617"/>
                <a:gd name="connsiteY6" fmla="*/ 32861 h 65722"/>
                <a:gd name="connsiteX7" fmla="*/ 368620 w 368617"/>
                <a:gd name="connsiteY7" fmla="*/ 32861 h 65722"/>
                <a:gd name="connsiteX8" fmla="*/ 335759 w 368617"/>
                <a:gd name="connsiteY8" fmla="*/ 6572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59" y="65722"/>
                  </a:moveTo>
                  <a:lnTo>
                    <a:pt x="32864" y="65722"/>
                  </a:lnTo>
                  <a:cubicBezTo>
                    <a:pt x="14766" y="65722"/>
                    <a:pt x="3" y="50958"/>
                    <a:pt x="3" y="32861"/>
                  </a:cubicBezTo>
                  <a:lnTo>
                    <a:pt x="3" y="32861"/>
                  </a:lnTo>
                  <a:cubicBezTo>
                    <a:pt x="3" y="14763"/>
                    <a:pt x="14766" y="0"/>
                    <a:pt x="32864" y="0"/>
                  </a:cubicBezTo>
                  <a:lnTo>
                    <a:pt x="335759" y="0"/>
                  </a:lnTo>
                  <a:cubicBezTo>
                    <a:pt x="353856" y="0"/>
                    <a:pt x="368620" y="14763"/>
                    <a:pt x="368620" y="32861"/>
                  </a:cubicBezTo>
                  <a:lnTo>
                    <a:pt x="368620" y="32861"/>
                  </a:lnTo>
                  <a:cubicBezTo>
                    <a:pt x="368620" y="50958"/>
                    <a:pt x="353856" y="65722"/>
                    <a:pt x="335759" y="6572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5" name="任意多边形: 形状 34"/>
            <p:cNvSpPr/>
            <p:nvPr/>
          </p:nvSpPr>
          <p:spPr>
            <a:xfrm>
              <a:off x="7188896" y="8501879"/>
              <a:ext cx="368617" cy="65722"/>
            </a:xfrm>
            <a:custGeom>
              <a:avLst/>
              <a:gdLst>
                <a:gd name="connsiteX0" fmla="*/ 335766 w 368617"/>
                <a:gd name="connsiteY0" fmla="*/ 65712 h 65722"/>
                <a:gd name="connsiteX1" fmla="*/ 32871 w 368617"/>
                <a:gd name="connsiteY1" fmla="*/ 65712 h 65722"/>
                <a:gd name="connsiteX2" fmla="*/ 10 w 368617"/>
                <a:gd name="connsiteY2" fmla="*/ 32851 h 65722"/>
                <a:gd name="connsiteX3" fmla="*/ 10 w 368617"/>
                <a:gd name="connsiteY3" fmla="*/ 32851 h 65722"/>
                <a:gd name="connsiteX4" fmla="*/ 32871 w 368617"/>
                <a:gd name="connsiteY4" fmla="*/ -11 h 65722"/>
                <a:gd name="connsiteX5" fmla="*/ 335766 w 368617"/>
                <a:gd name="connsiteY5" fmla="*/ -11 h 65722"/>
                <a:gd name="connsiteX6" fmla="*/ 368628 w 368617"/>
                <a:gd name="connsiteY6" fmla="*/ 32851 h 65722"/>
                <a:gd name="connsiteX7" fmla="*/ 368628 w 368617"/>
                <a:gd name="connsiteY7" fmla="*/ 32851 h 65722"/>
                <a:gd name="connsiteX8" fmla="*/ 335766 w 368617"/>
                <a:gd name="connsiteY8" fmla="*/ 6571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66" y="65712"/>
                  </a:moveTo>
                  <a:lnTo>
                    <a:pt x="32871" y="65712"/>
                  </a:lnTo>
                  <a:cubicBezTo>
                    <a:pt x="14774" y="65712"/>
                    <a:pt x="10" y="50948"/>
                    <a:pt x="10" y="32851"/>
                  </a:cubicBezTo>
                  <a:lnTo>
                    <a:pt x="10" y="32851"/>
                  </a:lnTo>
                  <a:cubicBezTo>
                    <a:pt x="10" y="14753"/>
                    <a:pt x="14774" y="-11"/>
                    <a:pt x="32871" y="-11"/>
                  </a:cubicBezTo>
                  <a:lnTo>
                    <a:pt x="335766" y="-11"/>
                  </a:lnTo>
                  <a:cubicBezTo>
                    <a:pt x="353864" y="-11"/>
                    <a:pt x="368628" y="14753"/>
                    <a:pt x="368628" y="32851"/>
                  </a:cubicBezTo>
                  <a:lnTo>
                    <a:pt x="368628" y="32851"/>
                  </a:lnTo>
                  <a:cubicBezTo>
                    <a:pt x="368628" y="50948"/>
                    <a:pt x="353864" y="65712"/>
                    <a:pt x="335766" y="6571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6" name="任意多边形: 形状 35"/>
            <p:cNvSpPr/>
            <p:nvPr/>
          </p:nvSpPr>
          <p:spPr>
            <a:xfrm>
              <a:off x="7120316" y="8784295"/>
              <a:ext cx="368617" cy="65722"/>
            </a:xfrm>
            <a:custGeom>
              <a:avLst/>
              <a:gdLst>
                <a:gd name="connsiteX0" fmla="*/ 335762 w 368617"/>
                <a:gd name="connsiteY0" fmla="*/ 65732 h 65722"/>
                <a:gd name="connsiteX1" fmla="*/ 32867 w 368617"/>
                <a:gd name="connsiteY1" fmla="*/ 65732 h 65722"/>
                <a:gd name="connsiteX2" fmla="*/ 5 w 368617"/>
                <a:gd name="connsiteY2" fmla="*/ 32870 h 65722"/>
                <a:gd name="connsiteX3" fmla="*/ 5 w 368617"/>
                <a:gd name="connsiteY3" fmla="*/ 32870 h 65722"/>
                <a:gd name="connsiteX4" fmla="*/ 32867 w 368617"/>
                <a:gd name="connsiteY4" fmla="*/ 9 h 65722"/>
                <a:gd name="connsiteX5" fmla="*/ 335762 w 368617"/>
                <a:gd name="connsiteY5" fmla="*/ 9 h 65722"/>
                <a:gd name="connsiteX6" fmla="*/ 368623 w 368617"/>
                <a:gd name="connsiteY6" fmla="*/ 32870 h 65722"/>
                <a:gd name="connsiteX7" fmla="*/ 368623 w 368617"/>
                <a:gd name="connsiteY7" fmla="*/ 32870 h 65722"/>
                <a:gd name="connsiteX8" fmla="*/ 335762 w 368617"/>
                <a:gd name="connsiteY8" fmla="*/ 65732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65722">
                  <a:moveTo>
                    <a:pt x="335762" y="65732"/>
                  </a:moveTo>
                  <a:lnTo>
                    <a:pt x="32867" y="65732"/>
                  </a:lnTo>
                  <a:cubicBezTo>
                    <a:pt x="14769" y="65732"/>
                    <a:pt x="5" y="50968"/>
                    <a:pt x="5" y="32870"/>
                  </a:cubicBezTo>
                  <a:lnTo>
                    <a:pt x="5" y="32870"/>
                  </a:lnTo>
                  <a:cubicBezTo>
                    <a:pt x="5" y="14773"/>
                    <a:pt x="14769" y="9"/>
                    <a:pt x="32867" y="9"/>
                  </a:cubicBezTo>
                  <a:lnTo>
                    <a:pt x="335762" y="9"/>
                  </a:lnTo>
                  <a:cubicBezTo>
                    <a:pt x="353859" y="9"/>
                    <a:pt x="368623" y="14773"/>
                    <a:pt x="368623" y="32870"/>
                  </a:cubicBezTo>
                  <a:lnTo>
                    <a:pt x="368623" y="32870"/>
                  </a:lnTo>
                  <a:cubicBezTo>
                    <a:pt x="368623" y="50968"/>
                    <a:pt x="353859" y="65732"/>
                    <a:pt x="335762" y="65732"/>
                  </a:cubicBezTo>
                  <a:close/>
                </a:path>
              </a:pathLst>
            </a:custGeom>
            <a:solidFill>
              <a:schemeClr val="accent3"/>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7" name="任意多边形: 形状 36"/>
            <p:cNvSpPr/>
            <p:nvPr/>
          </p:nvSpPr>
          <p:spPr>
            <a:xfrm>
              <a:off x="6770273" y="8255657"/>
              <a:ext cx="611028" cy="597357"/>
            </a:xfrm>
            <a:custGeom>
              <a:avLst/>
              <a:gdLst>
                <a:gd name="connsiteX0" fmla="*/ -11 w 611028"/>
                <a:gd name="connsiteY0" fmla="*/ 102384 h 597357"/>
                <a:gd name="connsiteX1" fmla="*/ -11 w 611028"/>
                <a:gd name="connsiteY1" fmla="*/ 549107 h 597357"/>
                <a:gd name="connsiteX2" fmla="*/ -11 w 611028"/>
                <a:gd name="connsiteY2" fmla="*/ 552917 h 597357"/>
                <a:gd name="connsiteX3" fmla="*/ 87619 w 611028"/>
                <a:gd name="connsiteY3" fmla="*/ 577682 h 597357"/>
                <a:gd name="connsiteX4" fmla="*/ 159057 w 611028"/>
                <a:gd name="connsiteY4" fmla="*/ 481956 h 597357"/>
                <a:gd name="connsiteX5" fmla="*/ 508148 w 611028"/>
                <a:gd name="connsiteY5" fmla="*/ 481956 h 597357"/>
                <a:gd name="connsiteX6" fmla="*/ 611018 w 611028"/>
                <a:gd name="connsiteY6" fmla="*/ 379562 h 597357"/>
                <a:gd name="connsiteX7" fmla="*/ 611018 w 611028"/>
                <a:gd name="connsiteY7" fmla="*/ 102384 h 597357"/>
                <a:gd name="connsiteX8" fmla="*/ 508148 w 611028"/>
                <a:gd name="connsiteY8" fmla="*/ -9 h 597357"/>
                <a:gd name="connsiteX9" fmla="*/ 102859 w 611028"/>
                <a:gd name="connsiteY9" fmla="*/ -9 h 597357"/>
                <a:gd name="connsiteX10" fmla="*/ -11 w 611028"/>
                <a:gd name="connsiteY10" fmla="*/ 102384 h 59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1028" h="597357">
                  <a:moveTo>
                    <a:pt x="-11" y="102384"/>
                  </a:moveTo>
                  <a:lnTo>
                    <a:pt x="-11" y="549107"/>
                  </a:lnTo>
                  <a:cubicBezTo>
                    <a:pt x="-11" y="550059"/>
                    <a:pt x="-11" y="551488"/>
                    <a:pt x="-11" y="552917"/>
                  </a:cubicBezTo>
                  <a:cubicBezTo>
                    <a:pt x="2371" y="597684"/>
                    <a:pt x="60473" y="613401"/>
                    <a:pt x="87619" y="577682"/>
                  </a:cubicBezTo>
                  <a:lnTo>
                    <a:pt x="159057" y="481956"/>
                  </a:lnTo>
                  <a:lnTo>
                    <a:pt x="508148" y="481956"/>
                  </a:lnTo>
                  <a:cubicBezTo>
                    <a:pt x="564822" y="481956"/>
                    <a:pt x="611018" y="435759"/>
                    <a:pt x="611018" y="379562"/>
                  </a:cubicBezTo>
                  <a:lnTo>
                    <a:pt x="611018" y="102384"/>
                  </a:lnTo>
                  <a:cubicBezTo>
                    <a:pt x="611018" y="45711"/>
                    <a:pt x="564822" y="-9"/>
                    <a:pt x="508148" y="-9"/>
                  </a:cubicBezTo>
                  <a:lnTo>
                    <a:pt x="102859" y="-9"/>
                  </a:lnTo>
                  <a:cubicBezTo>
                    <a:pt x="46186" y="-9"/>
                    <a:pt x="-11" y="46187"/>
                    <a:pt x="-11" y="102384"/>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38" name="任意多边形: 形状 37"/>
            <p:cNvSpPr/>
            <p:nvPr/>
          </p:nvSpPr>
          <p:spPr>
            <a:xfrm>
              <a:off x="6770273" y="8255181"/>
              <a:ext cx="773906" cy="695801"/>
            </a:xfrm>
            <a:custGeom>
              <a:avLst/>
              <a:gdLst>
                <a:gd name="connsiteX0" fmla="*/ 611024 w 773906"/>
                <a:gd name="connsiteY0" fmla="*/ 123343 h 695801"/>
                <a:gd name="connsiteX1" fmla="*/ 611024 w 773906"/>
                <a:gd name="connsiteY1" fmla="*/ 102864 h 695801"/>
                <a:gd name="connsiteX2" fmla="*/ 508154 w 773906"/>
                <a:gd name="connsiteY2" fmla="*/ -6 h 695801"/>
                <a:gd name="connsiteX3" fmla="*/ 102865 w 773906"/>
                <a:gd name="connsiteY3" fmla="*/ -6 h 695801"/>
                <a:gd name="connsiteX4" fmla="*/ -5 w 773906"/>
                <a:gd name="connsiteY4" fmla="*/ 103340 h 695801"/>
                <a:gd name="connsiteX5" fmla="*/ -5 w 773906"/>
                <a:gd name="connsiteY5" fmla="*/ 550063 h 695801"/>
                <a:gd name="connsiteX6" fmla="*/ -5 w 773906"/>
                <a:gd name="connsiteY6" fmla="*/ 553873 h 695801"/>
                <a:gd name="connsiteX7" fmla="*/ 87625 w 773906"/>
                <a:gd name="connsiteY7" fmla="*/ 578638 h 695801"/>
                <a:gd name="connsiteX8" fmla="*/ 153824 w 773906"/>
                <a:gd name="connsiteY8" fmla="*/ 489579 h 695801"/>
                <a:gd name="connsiteX9" fmla="*/ 153824 w 773906"/>
                <a:gd name="connsiteY9" fmla="*/ 596259 h 695801"/>
                <a:gd name="connsiteX10" fmla="*/ 201449 w 773906"/>
                <a:gd name="connsiteY10" fmla="*/ 695795 h 695801"/>
                <a:gd name="connsiteX11" fmla="*/ 773901 w 773906"/>
                <a:gd name="connsiteY11" fmla="*/ 123343 h 695801"/>
                <a:gd name="connsiteX12" fmla="*/ 611024 w 773906"/>
                <a:gd name="connsiteY12" fmla="*/ 123343 h 69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3906" h="695801">
                  <a:moveTo>
                    <a:pt x="611024" y="123343"/>
                  </a:moveTo>
                  <a:lnTo>
                    <a:pt x="611024" y="102864"/>
                  </a:lnTo>
                  <a:cubicBezTo>
                    <a:pt x="611024" y="46190"/>
                    <a:pt x="564828" y="-6"/>
                    <a:pt x="508154" y="-6"/>
                  </a:cubicBezTo>
                  <a:lnTo>
                    <a:pt x="102865" y="-6"/>
                  </a:lnTo>
                  <a:cubicBezTo>
                    <a:pt x="46191" y="470"/>
                    <a:pt x="-5" y="46667"/>
                    <a:pt x="-5" y="103340"/>
                  </a:cubicBezTo>
                  <a:lnTo>
                    <a:pt x="-5" y="550063"/>
                  </a:lnTo>
                  <a:cubicBezTo>
                    <a:pt x="-5" y="551492"/>
                    <a:pt x="-5" y="552444"/>
                    <a:pt x="-5" y="553873"/>
                  </a:cubicBezTo>
                  <a:cubicBezTo>
                    <a:pt x="2853" y="598164"/>
                    <a:pt x="60479" y="614357"/>
                    <a:pt x="87625" y="578638"/>
                  </a:cubicBezTo>
                  <a:lnTo>
                    <a:pt x="153824" y="489579"/>
                  </a:lnTo>
                  <a:lnTo>
                    <a:pt x="153824" y="596259"/>
                  </a:lnTo>
                  <a:cubicBezTo>
                    <a:pt x="153824" y="636264"/>
                    <a:pt x="172398" y="671983"/>
                    <a:pt x="201449" y="695795"/>
                  </a:cubicBezTo>
                  <a:lnTo>
                    <a:pt x="773901" y="123343"/>
                  </a:lnTo>
                  <a:lnTo>
                    <a:pt x="611024" y="123343"/>
                  </a:lnTo>
                  <a:close/>
                </a:path>
              </a:pathLst>
            </a:custGeom>
            <a:solidFill>
              <a:schemeClr val="accent3">
                <a:alpha val="13000"/>
              </a:scheme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sp>
        <p:nvSpPr>
          <p:cNvPr id="56" name="矩形: 圆角 55"/>
          <p:cNvSpPr/>
          <p:nvPr/>
        </p:nvSpPr>
        <p:spPr>
          <a:xfrm>
            <a:off x="8259803" y="4657461"/>
            <a:ext cx="3259097" cy="1489342"/>
          </a:xfrm>
          <a:prstGeom prst="roundRect">
            <a:avLst/>
          </a:prstGeom>
          <a:solidFill>
            <a:schemeClr val="accent3">
              <a:alpha val="10000"/>
            </a:schemeClr>
          </a:soli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cs typeface="思源黑体 CN Normal" panose="020B0400000000000000" charset="-122"/>
            </a:endParaRPr>
          </a:p>
        </p:txBody>
      </p:sp>
      <p:sp>
        <p:nvSpPr>
          <p:cNvPr id="58" name="文本框 57"/>
          <p:cNvSpPr txBox="1"/>
          <p:nvPr/>
        </p:nvSpPr>
        <p:spPr>
          <a:xfrm>
            <a:off x="9247553" y="5319488"/>
            <a:ext cx="1829432" cy="542200"/>
          </a:xfrm>
          <a:prstGeom prst="rect">
            <a:avLst/>
          </a:prstGeom>
          <a:noFill/>
        </p:spPr>
        <p:txBody>
          <a:bodyPr vert="horz" wrap="square" lIns="0" tIns="0" rIns="0" bIns="0" rtlCol="0">
            <a:noAutofit/>
          </a:bodyPr>
          <a:lstStyle/>
          <a:p>
            <a:pPr algn="just">
              <a:lnSpc>
                <a:spcPct val="130000"/>
              </a:lnSpc>
            </a:pPr>
            <a:r>
              <a:rPr lang="zh-CN" altLang="en-US" sz="1400">
                <a:sym typeface="+mn-ea"/>
              </a:rPr>
              <a:t>可用的技术和工具</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59" name="文本框 58"/>
          <p:cNvSpPr txBox="1"/>
          <p:nvPr/>
        </p:nvSpPr>
        <p:spPr>
          <a:xfrm>
            <a:off x="9247552" y="5025459"/>
            <a:ext cx="1267463" cy="276999"/>
          </a:xfrm>
          <a:prstGeom prst="rect">
            <a:avLst/>
          </a:prstGeom>
          <a:noFill/>
          <a:effectLst/>
        </p:spPr>
        <p:txBody>
          <a:bodyPr wrap="none" lIns="0" tIns="0" rIns="0" bIns="0" rtlCol="0" anchor="ctr" anchorCtr="0">
            <a:noAutofit/>
          </a:bodyPr>
          <a:lstStyle/>
          <a:p>
            <a:pPr algn="l"/>
            <a:r>
              <a:rPr lang="zh-CN" altLang="en-US" dirty="0">
                <a:solidFill>
                  <a:schemeClr val="tx1">
                    <a:lumMod val="75000"/>
                    <a:lumOff val="25000"/>
                  </a:schemeClr>
                </a:solidFill>
                <a:latin typeface="+mj-ea"/>
                <a:ea typeface="+mj-ea"/>
                <a:cs typeface="思源黑体 CN Normal" panose="020B0400000000000000" charset="-122"/>
              </a:rPr>
              <a:t>技术和资源考量</a:t>
            </a:r>
            <a:endParaRPr lang="zh-CN" altLang="en-US" dirty="0">
              <a:solidFill>
                <a:schemeClr val="tx1">
                  <a:lumMod val="75000"/>
                  <a:lumOff val="25000"/>
                </a:schemeClr>
              </a:solidFill>
              <a:latin typeface="+mj-ea"/>
              <a:ea typeface="+mj-ea"/>
              <a:cs typeface="思源黑体 CN Normal" panose="020B0400000000000000" charset="-122"/>
            </a:endParaRPr>
          </a:p>
        </p:txBody>
      </p:sp>
      <p:grpSp>
        <p:nvGrpSpPr>
          <p:cNvPr id="245" name="组合 244"/>
          <p:cNvGrpSpPr/>
          <p:nvPr/>
        </p:nvGrpSpPr>
        <p:grpSpPr>
          <a:xfrm>
            <a:off x="8701719" y="4966152"/>
            <a:ext cx="432167" cy="432167"/>
            <a:chOff x="10164689" y="8231581"/>
            <a:chExt cx="914400" cy="914400"/>
          </a:xfrm>
        </p:grpSpPr>
        <p:sp>
          <p:nvSpPr>
            <p:cNvPr id="221" name="矩形: 圆角 220"/>
            <p:cNvSpPr/>
            <p:nvPr/>
          </p:nvSpPr>
          <p:spPr>
            <a:xfrm>
              <a:off x="10164689"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222" name="任意多边形: 形状 221"/>
            <p:cNvSpPr/>
            <p:nvPr/>
          </p:nvSpPr>
          <p:spPr>
            <a:xfrm>
              <a:off x="10164689" y="8412693"/>
              <a:ext cx="914399" cy="685799"/>
            </a:xfrm>
            <a:custGeom>
              <a:avLst/>
              <a:gdLst>
                <a:gd name="connsiteX0" fmla="*/ 819150 w 914399"/>
                <a:gd name="connsiteY0" fmla="*/ 685805 h 685799"/>
                <a:gd name="connsiteX1" fmla="*/ 95250 w 914399"/>
                <a:gd name="connsiteY1" fmla="*/ 685805 h 685799"/>
                <a:gd name="connsiteX2" fmla="*/ 0 w 914399"/>
                <a:gd name="connsiteY2" fmla="*/ 590555 h 685799"/>
                <a:gd name="connsiteX3" fmla="*/ 0 w 914399"/>
                <a:gd name="connsiteY3" fmla="*/ 95255 h 685799"/>
                <a:gd name="connsiteX4" fmla="*/ 95250 w 914399"/>
                <a:gd name="connsiteY4" fmla="*/ 5 h 685799"/>
                <a:gd name="connsiteX5" fmla="*/ 819150 w 914399"/>
                <a:gd name="connsiteY5" fmla="*/ 5 h 685799"/>
                <a:gd name="connsiteX6" fmla="*/ 914400 w 914399"/>
                <a:gd name="connsiteY6" fmla="*/ 95255 h 685799"/>
                <a:gd name="connsiteX7" fmla="*/ 914400 w 914399"/>
                <a:gd name="connsiteY7" fmla="*/ 590555 h 685799"/>
                <a:gd name="connsiteX8" fmla="*/ 819150 w 914399"/>
                <a:gd name="connsiteY8" fmla="*/ 685805 h 6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 h="685799">
                  <a:moveTo>
                    <a:pt x="819150" y="685805"/>
                  </a:moveTo>
                  <a:lnTo>
                    <a:pt x="95250" y="685805"/>
                  </a:lnTo>
                  <a:cubicBezTo>
                    <a:pt x="42863" y="685805"/>
                    <a:pt x="0" y="642942"/>
                    <a:pt x="0" y="590555"/>
                  </a:cubicBezTo>
                  <a:lnTo>
                    <a:pt x="0" y="95255"/>
                  </a:lnTo>
                  <a:cubicBezTo>
                    <a:pt x="0" y="42867"/>
                    <a:pt x="42863" y="5"/>
                    <a:pt x="95250" y="5"/>
                  </a:cubicBezTo>
                  <a:lnTo>
                    <a:pt x="819150" y="5"/>
                  </a:lnTo>
                  <a:cubicBezTo>
                    <a:pt x="871538" y="5"/>
                    <a:pt x="914400" y="42867"/>
                    <a:pt x="914400" y="95255"/>
                  </a:cubicBezTo>
                  <a:lnTo>
                    <a:pt x="914400" y="590555"/>
                  </a:lnTo>
                  <a:cubicBezTo>
                    <a:pt x="914400" y="642942"/>
                    <a:pt x="871538" y="685805"/>
                    <a:pt x="819150" y="685805"/>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3" name="任意多边形: 形状 222"/>
            <p:cNvSpPr/>
            <p:nvPr/>
          </p:nvSpPr>
          <p:spPr>
            <a:xfrm>
              <a:off x="10164689" y="8412693"/>
              <a:ext cx="760571" cy="683895"/>
            </a:xfrm>
            <a:custGeom>
              <a:avLst/>
              <a:gdLst>
                <a:gd name="connsiteX0" fmla="*/ 100007 w 760571"/>
                <a:gd name="connsiteY0" fmla="*/ 5 h 683895"/>
                <a:gd name="connsiteX1" fmla="*/ -5 w 760571"/>
                <a:gd name="connsiteY1" fmla="*/ 100017 h 683895"/>
                <a:gd name="connsiteX2" fmla="*/ -5 w 760571"/>
                <a:gd name="connsiteY2" fmla="*/ 585316 h 683895"/>
                <a:gd name="connsiteX3" fmla="*/ 80005 w 760571"/>
                <a:gd name="connsiteY3" fmla="*/ 683900 h 683895"/>
                <a:gd name="connsiteX4" fmla="*/ 760566 w 760571"/>
                <a:gd name="connsiteY4" fmla="*/ 5 h 683895"/>
                <a:gd name="connsiteX5" fmla="*/ 100007 w 760571"/>
                <a:gd name="connsiteY5" fmla="*/ 5 h 6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571" h="683895">
                  <a:moveTo>
                    <a:pt x="100007" y="5"/>
                  </a:moveTo>
                  <a:cubicBezTo>
                    <a:pt x="44762" y="5"/>
                    <a:pt x="-5" y="44772"/>
                    <a:pt x="-5" y="100017"/>
                  </a:cubicBezTo>
                  <a:lnTo>
                    <a:pt x="-5" y="585316"/>
                  </a:lnTo>
                  <a:cubicBezTo>
                    <a:pt x="-5" y="633893"/>
                    <a:pt x="34285" y="674375"/>
                    <a:pt x="80005" y="683900"/>
                  </a:cubicBezTo>
                  <a:lnTo>
                    <a:pt x="760566" y="5"/>
                  </a:lnTo>
                  <a:lnTo>
                    <a:pt x="100007" y="5"/>
                  </a:lnTo>
                  <a:close/>
                </a:path>
              </a:pathLst>
            </a:custGeom>
            <a:solidFill>
              <a:srgbClr val="FFFFFF">
                <a:alpha val="10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4" name="任意多边形: 形状 223"/>
            <p:cNvSpPr/>
            <p:nvPr/>
          </p:nvSpPr>
          <p:spPr>
            <a:xfrm>
              <a:off x="10333281" y="8626529"/>
              <a:ext cx="244792" cy="64293"/>
            </a:xfrm>
            <a:custGeom>
              <a:avLst/>
              <a:gdLst>
                <a:gd name="connsiteX0" fmla="*/ 216206 w 244792"/>
                <a:gd name="connsiteY0" fmla="*/ 64292 h 64293"/>
                <a:gd name="connsiteX1" fmla="*/ 28563 w 244792"/>
                <a:gd name="connsiteY1" fmla="*/ 64292 h 64293"/>
                <a:gd name="connsiteX2" fmla="*/ -12 w 244792"/>
                <a:gd name="connsiteY2" fmla="*/ 35717 h 64293"/>
                <a:gd name="connsiteX3" fmla="*/ -12 w 244792"/>
                <a:gd name="connsiteY3" fmla="*/ 28573 h 64293"/>
                <a:gd name="connsiteX4" fmla="*/ 28563 w 244792"/>
                <a:gd name="connsiteY4" fmla="*/ -2 h 64293"/>
                <a:gd name="connsiteX5" fmla="*/ 216206 w 244792"/>
                <a:gd name="connsiteY5" fmla="*/ -2 h 64293"/>
                <a:gd name="connsiteX6" fmla="*/ 244781 w 244792"/>
                <a:gd name="connsiteY6" fmla="*/ 28573 h 64293"/>
                <a:gd name="connsiteX7" fmla="*/ 244781 w 244792"/>
                <a:gd name="connsiteY7" fmla="*/ 35717 h 64293"/>
                <a:gd name="connsiteX8" fmla="*/ 216206 w 244792"/>
                <a:gd name="connsiteY8" fmla="*/ 64292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 h="64293">
                  <a:moveTo>
                    <a:pt x="216206" y="64292"/>
                  </a:moveTo>
                  <a:lnTo>
                    <a:pt x="28563" y="64292"/>
                  </a:lnTo>
                  <a:cubicBezTo>
                    <a:pt x="12847" y="64292"/>
                    <a:pt x="-12" y="51433"/>
                    <a:pt x="-12" y="35717"/>
                  </a:cubicBezTo>
                  <a:lnTo>
                    <a:pt x="-12" y="28573"/>
                  </a:lnTo>
                  <a:cubicBezTo>
                    <a:pt x="-12" y="12857"/>
                    <a:pt x="12847" y="-2"/>
                    <a:pt x="28563" y="-2"/>
                  </a:cubicBezTo>
                  <a:lnTo>
                    <a:pt x="216206" y="-2"/>
                  </a:lnTo>
                  <a:cubicBezTo>
                    <a:pt x="231922" y="-2"/>
                    <a:pt x="244781" y="12857"/>
                    <a:pt x="244781" y="28573"/>
                  </a:cubicBezTo>
                  <a:lnTo>
                    <a:pt x="244781" y="35717"/>
                  </a:lnTo>
                  <a:cubicBezTo>
                    <a:pt x="244781" y="51433"/>
                    <a:pt x="231922" y="64292"/>
                    <a:pt x="216206" y="64292"/>
                  </a:cubicBezTo>
                  <a:close/>
                </a:path>
              </a:pathLst>
            </a:custGeom>
            <a:solidFill>
              <a:srgbClr val="E2E5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5" name="任意多边形: 形状 224"/>
            <p:cNvSpPr/>
            <p:nvPr/>
          </p:nvSpPr>
          <p:spPr>
            <a:xfrm>
              <a:off x="10333281" y="8847509"/>
              <a:ext cx="369582" cy="64293"/>
            </a:xfrm>
            <a:custGeom>
              <a:avLst/>
              <a:gdLst>
                <a:gd name="connsiteX0" fmla="*/ 341464 w 369582"/>
                <a:gd name="connsiteY0" fmla="*/ 64307 h 64293"/>
                <a:gd name="connsiteX1" fmla="*/ 28568 w 369582"/>
                <a:gd name="connsiteY1" fmla="*/ 64307 h 64293"/>
                <a:gd name="connsiteX2" fmla="*/ -7 w 369582"/>
                <a:gd name="connsiteY2" fmla="*/ 35732 h 64293"/>
                <a:gd name="connsiteX3" fmla="*/ -7 w 369582"/>
                <a:gd name="connsiteY3" fmla="*/ 28588 h 64293"/>
                <a:gd name="connsiteX4" fmla="*/ 28568 w 369582"/>
                <a:gd name="connsiteY4" fmla="*/ 13 h 64293"/>
                <a:gd name="connsiteX5" fmla="*/ 340988 w 369582"/>
                <a:gd name="connsiteY5" fmla="*/ 13 h 64293"/>
                <a:gd name="connsiteX6" fmla="*/ 369563 w 369582"/>
                <a:gd name="connsiteY6" fmla="*/ 28588 h 64293"/>
                <a:gd name="connsiteX7" fmla="*/ 369563 w 369582"/>
                <a:gd name="connsiteY7" fmla="*/ 35732 h 64293"/>
                <a:gd name="connsiteX8" fmla="*/ 341464 w 369582"/>
                <a:gd name="connsiteY8" fmla="*/ 64307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82" h="64293">
                  <a:moveTo>
                    <a:pt x="341464" y="64307"/>
                  </a:moveTo>
                  <a:lnTo>
                    <a:pt x="28568" y="64307"/>
                  </a:lnTo>
                  <a:cubicBezTo>
                    <a:pt x="12851" y="64307"/>
                    <a:pt x="-7" y="51448"/>
                    <a:pt x="-7" y="35732"/>
                  </a:cubicBezTo>
                  <a:lnTo>
                    <a:pt x="-7" y="28588"/>
                  </a:lnTo>
                  <a:cubicBezTo>
                    <a:pt x="-7" y="12872"/>
                    <a:pt x="12851" y="13"/>
                    <a:pt x="28568" y="13"/>
                  </a:cubicBezTo>
                  <a:lnTo>
                    <a:pt x="340988" y="13"/>
                  </a:lnTo>
                  <a:cubicBezTo>
                    <a:pt x="356704" y="13"/>
                    <a:pt x="369563" y="12872"/>
                    <a:pt x="369563" y="28588"/>
                  </a:cubicBezTo>
                  <a:lnTo>
                    <a:pt x="369563" y="35732"/>
                  </a:lnTo>
                  <a:cubicBezTo>
                    <a:pt x="370039" y="51448"/>
                    <a:pt x="357180" y="64307"/>
                    <a:pt x="341464" y="64307"/>
                  </a:cubicBezTo>
                  <a:close/>
                </a:path>
              </a:pathLst>
            </a:custGeom>
            <a:solidFill>
              <a:srgbClr val="E2E5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6" name="任意多边形: 形状 225"/>
            <p:cNvSpPr/>
            <p:nvPr/>
          </p:nvSpPr>
          <p:spPr>
            <a:xfrm>
              <a:off x="10629273" y="8566463"/>
              <a:ext cx="199182" cy="225826"/>
            </a:xfrm>
            <a:custGeom>
              <a:avLst/>
              <a:gdLst>
                <a:gd name="connsiteX0" fmla="*/ 39296 w 199182"/>
                <a:gd name="connsiteY0" fmla="*/ 16250 h 225826"/>
                <a:gd name="connsiteX1" fmla="*/ 35962 w 199182"/>
                <a:gd name="connsiteY1" fmla="*/ 22918 h 225826"/>
                <a:gd name="connsiteX2" fmla="*/ 35486 w 199182"/>
                <a:gd name="connsiteY2" fmla="*/ 24346 h 225826"/>
                <a:gd name="connsiteX3" fmla="*/ 33581 w 199182"/>
                <a:gd name="connsiteY3" fmla="*/ 33395 h 225826"/>
                <a:gd name="connsiteX4" fmla="*/ 243 w 199182"/>
                <a:gd name="connsiteY4" fmla="*/ 211513 h 225826"/>
                <a:gd name="connsiteX5" fmla="*/ 17388 w 199182"/>
                <a:gd name="connsiteY5" fmla="*/ 224371 h 225826"/>
                <a:gd name="connsiteX6" fmla="*/ 175979 w 199182"/>
                <a:gd name="connsiteY6" fmla="*/ 138646 h 225826"/>
                <a:gd name="connsiteX7" fmla="*/ 184076 w 199182"/>
                <a:gd name="connsiteY7" fmla="*/ 134360 h 225826"/>
                <a:gd name="connsiteX8" fmla="*/ 185028 w 199182"/>
                <a:gd name="connsiteY8" fmla="*/ 133884 h 225826"/>
                <a:gd name="connsiteX9" fmla="*/ 189791 w 199182"/>
                <a:gd name="connsiteY9" fmla="*/ 129121 h 225826"/>
                <a:gd name="connsiteX10" fmla="*/ 190267 w 199182"/>
                <a:gd name="connsiteY10" fmla="*/ 128645 h 225826"/>
                <a:gd name="connsiteX11" fmla="*/ 190267 w 199182"/>
                <a:gd name="connsiteY11" fmla="*/ 128645 h 225826"/>
                <a:gd name="connsiteX12" fmla="*/ 190267 w 199182"/>
                <a:gd name="connsiteY12" fmla="*/ 128645 h 225826"/>
                <a:gd name="connsiteX13" fmla="*/ 192172 w 199182"/>
                <a:gd name="connsiteY13" fmla="*/ 126740 h 225826"/>
                <a:gd name="connsiteX14" fmla="*/ 185981 w 199182"/>
                <a:gd name="connsiteY14" fmla="*/ 78639 h 225826"/>
                <a:gd name="connsiteX15" fmla="*/ 149309 w 199182"/>
                <a:gd name="connsiteY15" fmla="*/ 77210 h 225826"/>
                <a:gd name="connsiteX16" fmla="*/ 136927 w 199182"/>
                <a:gd name="connsiteY16" fmla="*/ 42444 h 225826"/>
                <a:gd name="connsiteX17" fmla="*/ 100256 w 199182"/>
                <a:gd name="connsiteY17" fmla="*/ 41015 h 225826"/>
                <a:gd name="connsiteX18" fmla="*/ 87873 w 199182"/>
                <a:gd name="connsiteY18" fmla="*/ 6249 h 225826"/>
                <a:gd name="connsiteX19" fmla="*/ 40248 w 199182"/>
                <a:gd name="connsiteY19" fmla="*/ 14821 h 225826"/>
                <a:gd name="connsiteX20" fmla="*/ 39296 w 199182"/>
                <a:gd name="connsiteY20" fmla="*/ 16250 h 22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182" h="225826">
                  <a:moveTo>
                    <a:pt x="39296" y="16250"/>
                  </a:moveTo>
                  <a:cubicBezTo>
                    <a:pt x="37867" y="18155"/>
                    <a:pt x="36438" y="20060"/>
                    <a:pt x="35962" y="22918"/>
                  </a:cubicBezTo>
                  <a:lnTo>
                    <a:pt x="35486" y="24346"/>
                  </a:lnTo>
                  <a:cubicBezTo>
                    <a:pt x="34533" y="27204"/>
                    <a:pt x="34057" y="30538"/>
                    <a:pt x="33581" y="33395"/>
                  </a:cubicBezTo>
                  <a:lnTo>
                    <a:pt x="243" y="211513"/>
                  </a:lnTo>
                  <a:cubicBezTo>
                    <a:pt x="-1662" y="221514"/>
                    <a:pt x="8339" y="229134"/>
                    <a:pt x="17388" y="224371"/>
                  </a:cubicBezTo>
                  <a:lnTo>
                    <a:pt x="175979" y="138646"/>
                  </a:lnTo>
                  <a:cubicBezTo>
                    <a:pt x="178837" y="137694"/>
                    <a:pt x="181694" y="136265"/>
                    <a:pt x="184076" y="134360"/>
                  </a:cubicBezTo>
                  <a:lnTo>
                    <a:pt x="185028" y="133884"/>
                  </a:lnTo>
                  <a:cubicBezTo>
                    <a:pt x="187409" y="132931"/>
                    <a:pt x="188838" y="131026"/>
                    <a:pt x="189791" y="129121"/>
                  </a:cubicBezTo>
                  <a:cubicBezTo>
                    <a:pt x="189791" y="129121"/>
                    <a:pt x="190267" y="128645"/>
                    <a:pt x="190267" y="128645"/>
                  </a:cubicBezTo>
                  <a:lnTo>
                    <a:pt x="190267" y="128645"/>
                  </a:lnTo>
                  <a:cubicBezTo>
                    <a:pt x="190267" y="128645"/>
                    <a:pt x="190267" y="128645"/>
                    <a:pt x="190267" y="128645"/>
                  </a:cubicBezTo>
                  <a:cubicBezTo>
                    <a:pt x="190743" y="128169"/>
                    <a:pt x="191219" y="127216"/>
                    <a:pt x="192172" y="126740"/>
                  </a:cubicBezTo>
                  <a:cubicBezTo>
                    <a:pt x="203602" y="111024"/>
                    <a:pt x="200744" y="89593"/>
                    <a:pt x="185981" y="78639"/>
                  </a:cubicBezTo>
                  <a:cubicBezTo>
                    <a:pt x="175027" y="70543"/>
                    <a:pt x="160739" y="70543"/>
                    <a:pt x="149309" y="77210"/>
                  </a:cubicBezTo>
                  <a:cubicBezTo>
                    <a:pt x="152167" y="64351"/>
                    <a:pt x="147881" y="50540"/>
                    <a:pt x="136927" y="42444"/>
                  </a:cubicBezTo>
                  <a:cubicBezTo>
                    <a:pt x="125973" y="34348"/>
                    <a:pt x="111686" y="34348"/>
                    <a:pt x="100256" y="41015"/>
                  </a:cubicBezTo>
                  <a:cubicBezTo>
                    <a:pt x="103113" y="28156"/>
                    <a:pt x="98827" y="14345"/>
                    <a:pt x="87873" y="6249"/>
                  </a:cubicBezTo>
                  <a:cubicBezTo>
                    <a:pt x="73109" y="-4705"/>
                    <a:pt x="51678" y="-895"/>
                    <a:pt x="40248" y="14821"/>
                  </a:cubicBezTo>
                  <a:cubicBezTo>
                    <a:pt x="40724" y="14345"/>
                    <a:pt x="40248" y="15298"/>
                    <a:pt x="39296" y="16250"/>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7" name="任意多边形: 形状 226"/>
            <p:cNvSpPr/>
            <p:nvPr/>
          </p:nvSpPr>
          <p:spPr>
            <a:xfrm>
              <a:off x="10629749" y="8698443"/>
              <a:ext cx="87865" cy="93371"/>
            </a:xfrm>
            <a:custGeom>
              <a:avLst/>
              <a:gdLst>
                <a:gd name="connsiteX0" fmla="*/ 15003 w 87865"/>
                <a:gd name="connsiteY0" fmla="*/ 4 h 93371"/>
                <a:gd name="connsiteX1" fmla="*/ 239 w 87865"/>
                <a:gd name="connsiteY1" fmla="*/ 79062 h 93371"/>
                <a:gd name="connsiteX2" fmla="*/ 17384 w 87865"/>
                <a:gd name="connsiteY2" fmla="*/ 91920 h 93371"/>
                <a:gd name="connsiteX3" fmla="*/ 87869 w 87865"/>
                <a:gd name="connsiteY3" fmla="*/ 53820 h 93371"/>
                <a:gd name="connsiteX4" fmla="*/ 15003 w 87865"/>
                <a:gd name="connsiteY4" fmla="*/ 4 h 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65" h="93371">
                  <a:moveTo>
                    <a:pt x="15003" y="4"/>
                  </a:moveTo>
                  <a:lnTo>
                    <a:pt x="239" y="79062"/>
                  </a:lnTo>
                  <a:cubicBezTo>
                    <a:pt x="-1666" y="89063"/>
                    <a:pt x="8336" y="96683"/>
                    <a:pt x="17384" y="91920"/>
                  </a:cubicBezTo>
                  <a:lnTo>
                    <a:pt x="87869" y="53820"/>
                  </a:lnTo>
                  <a:lnTo>
                    <a:pt x="15003" y="4"/>
                  </a:ln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8" name="任意多边形: 形状 227"/>
            <p:cNvSpPr/>
            <p:nvPr/>
          </p:nvSpPr>
          <p:spPr>
            <a:xfrm>
              <a:off x="10666983" y="8279068"/>
              <a:ext cx="364141" cy="417618"/>
            </a:xfrm>
            <a:custGeom>
              <a:avLst/>
              <a:gdLst>
                <a:gd name="connsiteX0" fmla="*/ 642 w 364141"/>
                <a:gd name="connsiteY0" fmla="*/ 304584 h 417618"/>
                <a:gd name="connsiteX1" fmla="*/ 1594 w 364141"/>
                <a:gd name="connsiteY1" fmla="*/ 309347 h 417618"/>
                <a:gd name="connsiteX2" fmla="*/ 147803 w 364141"/>
                <a:gd name="connsiteY2" fmla="*/ 416979 h 417618"/>
                <a:gd name="connsiteX3" fmla="*/ 152565 w 364141"/>
                <a:gd name="connsiteY3" fmla="*/ 416027 h 417618"/>
                <a:gd name="connsiteX4" fmla="*/ 345447 w 364141"/>
                <a:gd name="connsiteY4" fmla="*/ 151232 h 417618"/>
                <a:gd name="connsiteX5" fmla="*/ 345447 w 364141"/>
                <a:gd name="connsiteY5" fmla="*/ 151232 h 417618"/>
                <a:gd name="connsiteX6" fmla="*/ 345923 w 364141"/>
                <a:gd name="connsiteY6" fmla="*/ 150755 h 417618"/>
                <a:gd name="connsiteX7" fmla="*/ 325444 w 364141"/>
                <a:gd name="connsiteY7" fmla="*/ 18358 h 417618"/>
                <a:gd name="connsiteX8" fmla="*/ 193999 w 364141"/>
                <a:gd name="connsiteY8" fmla="*/ 38837 h 417618"/>
                <a:gd name="connsiteX9" fmla="*/ 193523 w 364141"/>
                <a:gd name="connsiteY9" fmla="*/ 39313 h 417618"/>
                <a:gd name="connsiteX10" fmla="*/ 193523 w 364141"/>
                <a:gd name="connsiteY10" fmla="*/ 39313 h 417618"/>
                <a:gd name="connsiteX11" fmla="*/ 642 w 364141"/>
                <a:gd name="connsiteY11" fmla="*/ 304584 h 4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4141" h="417618">
                  <a:moveTo>
                    <a:pt x="642" y="304584"/>
                  </a:moveTo>
                  <a:cubicBezTo>
                    <a:pt x="-311" y="306013"/>
                    <a:pt x="-311" y="308394"/>
                    <a:pt x="1594" y="309347"/>
                  </a:cubicBezTo>
                  <a:lnTo>
                    <a:pt x="147803" y="416979"/>
                  </a:lnTo>
                  <a:cubicBezTo>
                    <a:pt x="149232" y="417932"/>
                    <a:pt x="151613" y="417932"/>
                    <a:pt x="152565" y="416027"/>
                  </a:cubicBezTo>
                  <a:lnTo>
                    <a:pt x="345447" y="151232"/>
                  </a:lnTo>
                  <a:cubicBezTo>
                    <a:pt x="345447" y="151232"/>
                    <a:pt x="345447" y="151232"/>
                    <a:pt x="345447" y="151232"/>
                  </a:cubicBezTo>
                  <a:cubicBezTo>
                    <a:pt x="345447" y="151232"/>
                    <a:pt x="345923" y="150755"/>
                    <a:pt x="345923" y="150755"/>
                  </a:cubicBezTo>
                  <a:cubicBezTo>
                    <a:pt x="376879" y="108369"/>
                    <a:pt x="367354" y="49314"/>
                    <a:pt x="325444" y="18358"/>
                  </a:cubicBezTo>
                  <a:cubicBezTo>
                    <a:pt x="283534" y="-12598"/>
                    <a:pt x="224479" y="-3550"/>
                    <a:pt x="193999" y="38837"/>
                  </a:cubicBezTo>
                  <a:cubicBezTo>
                    <a:pt x="193999" y="38837"/>
                    <a:pt x="193999" y="39313"/>
                    <a:pt x="193523" y="39313"/>
                  </a:cubicBezTo>
                  <a:cubicBezTo>
                    <a:pt x="193523" y="39313"/>
                    <a:pt x="193523" y="39313"/>
                    <a:pt x="193523" y="39313"/>
                  </a:cubicBezTo>
                  <a:lnTo>
                    <a:pt x="642" y="304584"/>
                  </a:ln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grpSp>
        <p:nvGrpSpPr>
          <p:cNvPr id="133" name="组合 132"/>
          <p:cNvGrpSpPr/>
          <p:nvPr/>
        </p:nvGrpSpPr>
        <p:grpSpPr>
          <a:xfrm>
            <a:off x="4436501" y="1501562"/>
            <a:ext cx="3318998" cy="3317413"/>
            <a:chOff x="8861371" y="5421700"/>
            <a:chExt cx="3318998" cy="3317413"/>
          </a:xfrm>
        </p:grpSpPr>
        <p:sp>
          <p:nvSpPr>
            <p:cNvPr id="135" name="任意多边形: 形状 134"/>
            <p:cNvSpPr/>
            <p:nvPr/>
          </p:nvSpPr>
          <p:spPr>
            <a:xfrm>
              <a:off x="9109241" y="6291714"/>
              <a:ext cx="17617" cy="50439"/>
            </a:xfrm>
            <a:custGeom>
              <a:avLst/>
              <a:gdLst>
                <a:gd name="connsiteX0" fmla="*/ 4775 w 17617"/>
                <a:gd name="connsiteY0" fmla="*/ 49581 h 50439"/>
                <a:gd name="connsiteX1" fmla="*/ -242 w 17617"/>
                <a:gd name="connsiteY1" fmla="*/ 41892 h 50439"/>
                <a:gd name="connsiteX2" fmla="*/ 324 w 17617"/>
                <a:gd name="connsiteY2" fmla="*/ 7942 h 50439"/>
                <a:gd name="connsiteX3" fmla="*/ 8862 w 17617"/>
                <a:gd name="connsiteY3" fmla="*/ -163 h 50439"/>
                <a:gd name="connsiteX4" fmla="*/ 9185 w 17617"/>
                <a:gd name="connsiteY4" fmla="*/ -150 h 50439"/>
                <a:gd name="connsiteX5" fmla="*/ 16834 w 17617"/>
                <a:gd name="connsiteY5" fmla="*/ 41973 h 50439"/>
                <a:gd name="connsiteX6" fmla="*/ 8538 w 17617"/>
                <a:gd name="connsiteY6" fmla="*/ 50273 h 50439"/>
                <a:gd name="connsiteX7" fmla="*/ 8336 w 17617"/>
                <a:gd name="connsiteY7" fmla="*/ 50269 h 50439"/>
                <a:gd name="connsiteX8" fmla="*/ 4775 w 17617"/>
                <a:gd name="connsiteY8" fmla="*/ 49581 h 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7" h="50439">
                  <a:moveTo>
                    <a:pt x="4775" y="49581"/>
                  </a:moveTo>
                  <a:cubicBezTo>
                    <a:pt x="1741" y="48229"/>
                    <a:pt x="-242" y="45219"/>
                    <a:pt x="-242" y="41892"/>
                  </a:cubicBezTo>
                  <a:cubicBezTo>
                    <a:pt x="-242" y="30643"/>
                    <a:pt x="-242" y="19232"/>
                    <a:pt x="324" y="7942"/>
                  </a:cubicBezTo>
                  <a:cubicBezTo>
                    <a:pt x="445" y="3342"/>
                    <a:pt x="4289" y="-288"/>
                    <a:pt x="8862" y="-163"/>
                  </a:cubicBezTo>
                  <a:cubicBezTo>
                    <a:pt x="8983" y="-163"/>
                    <a:pt x="9104" y="-158"/>
                    <a:pt x="9185" y="-150"/>
                  </a:cubicBezTo>
                  <a:cubicBezTo>
                    <a:pt x="20597" y="416"/>
                    <a:pt x="16712" y="11584"/>
                    <a:pt x="16834" y="41973"/>
                  </a:cubicBezTo>
                  <a:cubicBezTo>
                    <a:pt x="16834" y="46554"/>
                    <a:pt x="13110" y="50269"/>
                    <a:pt x="8538" y="50273"/>
                  </a:cubicBezTo>
                  <a:cubicBezTo>
                    <a:pt x="8457" y="50273"/>
                    <a:pt x="8417" y="50269"/>
                    <a:pt x="8336" y="50269"/>
                  </a:cubicBezTo>
                  <a:cubicBezTo>
                    <a:pt x="7122" y="50313"/>
                    <a:pt x="5909" y="50074"/>
                    <a:pt x="4775" y="4958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36" name="任意多边形: 形状 135"/>
            <p:cNvSpPr/>
            <p:nvPr/>
          </p:nvSpPr>
          <p:spPr>
            <a:xfrm>
              <a:off x="9120547" y="5510872"/>
              <a:ext cx="1398627" cy="693647"/>
            </a:xfrm>
            <a:custGeom>
              <a:avLst/>
              <a:gdLst>
                <a:gd name="connsiteX0" fmla="*/ -138 w 1398627"/>
                <a:gd name="connsiteY0" fmla="*/ 683537 h 693647"/>
                <a:gd name="connsiteX1" fmla="*/ 13297 w 1398627"/>
                <a:gd name="connsiteY1" fmla="*/ 619926 h 693647"/>
                <a:gd name="connsiteX2" fmla="*/ 23534 w 1398627"/>
                <a:gd name="connsiteY2" fmla="*/ 613954 h 693647"/>
                <a:gd name="connsiteX3" fmla="*/ 23615 w 1398627"/>
                <a:gd name="connsiteY3" fmla="*/ 613978 h 693647"/>
                <a:gd name="connsiteX4" fmla="*/ 16696 w 1398627"/>
                <a:gd name="connsiteY4" fmla="*/ 686572 h 693647"/>
                <a:gd name="connsiteX5" fmla="*/ 7065 w 1398627"/>
                <a:gd name="connsiteY5" fmla="*/ 693357 h 693647"/>
                <a:gd name="connsiteX6" fmla="*/ 6903 w 1398627"/>
                <a:gd name="connsiteY6" fmla="*/ 693329 h 693647"/>
                <a:gd name="connsiteX7" fmla="*/ -138 w 1398627"/>
                <a:gd name="connsiteY7" fmla="*/ 683537 h 693647"/>
                <a:gd name="connsiteX8" fmla="*/ 45628 w 1398627"/>
                <a:gd name="connsiteY8" fmla="*/ 519574 h 693647"/>
                <a:gd name="connsiteX9" fmla="*/ 71849 w 1398627"/>
                <a:gd name="connsiteY9" fmla="*/ 460212 h 693647"/>
                <a:gd name="connsiteX10" fmla="*/ 87226 w 1398627"/>
                <a:gd name="connsiteY10" fmla="*/ 467698 h 693647"/>
                <a:gd name="connsiteX11" fmla="*/ 61571 w 1398627"/>
                <a:gd name="connsiteY11" fmla="*/ 525927 h 693647"/>
                <a:gd name="connsiteX12" fmla="*/ 50443 w 1398627"/>
                <a:gd name="connsiteY12" fmla="*/ 530722 h 693647"/>
                <a:gd name="connsiteX13" fmla="*/ 45628 w 1398627"/>
                <a:gd name="connsiteY13" fmla="*/ 519574 h 693647"/>
                <a:gd name="connsiteX14" fmla="*/ 124170 w 1398627"/>
                <a:gd name="connsiteY14" fmla="*/ 368681 h 693647"/>
                <a:gd name="connsiteX15" fmla="*/ 162166 w 1398627"/>
                <a:gd name="connsiteY15" fmla="*/ 316077 h 693647"/>
                <a:gd name="connsiteX16" fmla="*/ 175762 w 1398627"/>
                <a:gd name="connsiteY16" fmla="*/ 326517 h 693647"/>
                <a:gd name="connsiteX17" fmla="*/ 138535 w 1398627"/>
                <a:gd name="connsiteY17" fmla="*/ 378109 h 693647"/>
                <a:gd name="connsiteX18" fmla="*/ 124170 w 1398627"/>
                <a:gd name="connsiteY18" fmla="*/ 368681 h 693647"/>
                <a:gd name="connsiteX19" fmla="*/ 232777 w 1398627"/>
                <a:gd name="connsiteY19" fmla="*/ 249189 h 693647"/>
                <a:gd name="connsiteX20" fmla="*/ 232372 w 1398627"/>
                <a:gd name="connsiteY20" fmla="*/ 237750 h 693647"/>
                <a:gd name="connsiteX21" fmla="*/ 232777 w 1398627"/>
                <a:gd name="connsiteY21" fmla="*/ 237333 h 693647"/>
                <a:gd name="connsiteX22" fmla="*/ 281092 w 1398627"/>
                <a:gd name="connsiteY22" fmla="*/ 193590 h 693647"/>
                <a:gd name="connsiteX23" fmla="*/ 292260 w 1398627"/>
                <a:gd name="connsiteY23" fmla="*/ 206499 h 693647"/>
                <a:gd name="connsiteX24" fmla="*/ 244916 w 1398627"/>
                <a:gd name="connsiteY24" fmla="*/ 249351 h 693647"/>
                <a:gd name="connsiteX25" fmla="*/ 232777 w 1398627"/>
                <a:gd name="connsiteY25" fmla="*/ 249197 h 693647"/>
                <a:gd name="connsiteX26" fmla="*/ 232777 w 1398627"/>
                <a:gd name="connsiteY26" fmla="*/ 249189 h 693647"/>
                <a:gd name="connsiteX27" fmla="*/ 364166 w 1398627"/>
                <a:gd name="connsiteY27" fmla="*/ 142524 h 693647"/>
                <a:gd name="connsiteX28" fmla="*/ 366067 w 1398627"/>
                <a:gd name="connsiteY28" fmla="*/ 131238 h 693647"/>
                <a:gd name="connsiteX29" fmla="*/ 366553 w 1398627"/>
                <a:gd name="connsiteY29" fmla="*/ 130911 h 693647"/>
                <a:gd name="connsiteX30" fmla="*/ 423204 w 1398627"/>
                <a:gd name="connsiteY30" fmla="*/ 97973 h 693647"/>
                <a:gd name="connsiteX31" fmla="*/ 431499 w 1398627"/>
                <a:gd name="connsiteY31" fmla="*/ 112783 h 693647"/>
                <a:gd name="connsiteX32" fmla="*/ 376184 w 1398627"/>
                <a:gd name="connsiteY32" fmla="*/ 145154 h 693647"/>
                <a:gd name="connsiteX33" fmla="*/ 364166 w 1398627"/>
                <a:gd name="connsiteY33" fmla="*/ 142524 h 693647"/>
                <a:gd name="connsiteX34" fmla="*/ 519632 w 1398627"/>
                <a:gd name="connsiteY34" fmla="*/ 69688 h 693647"/>
                <a:gd name="connsiteX35" fmla="*/ 515221 w 1398627"/>
                <a:gd name="connsiteY35" fmla="*/ 65075 h 693647"/>
                <a:gd name="connsiteX36" fmla="*/ 519429 w 1398627"/>
                <a:gd name="connsiteY36" fmla="*/ 54433 h 693647"/>
                <a:gd name="connsiteX37" fmla="*/ 519955 w 1398627"/>
                <a:gd name="connsiteY37" fmla="*/ 54230 h 693647"/>
                <a:gd name="connsiteX38" fmla="*/ 582230 w 1398627"/>
                <a:gd name="connsiteY38" fmla="*/ 33350 h 693647"/>
                <a:gd name="connsiteX39" fmla="*/ 592953 w 1398627"/>
                <a:gd name="connsiteY39" fmla="*/ 39015 h 693647"/>
                <a:gd name="connsiteX40" fmla="*/ 587895 w 1398627"/>
                <a:gd name="connsiteY40" fmla="*/ 49289 h 693647"/>
                <a:gd name="connsiteX41" fmla="*/ 587369 w 1398627"/>
                <a:gd name="connsiteY41" fmla="*/ 49455 h 693647"/>
                <a:gd name="connsiteX42" fmla="*/ 526348 w 1398627"/>
                <a:gd name="connsiteY42" fmla="*/ 69930 h 693647"/>
                <a:gd name="connsiteX43" fmla="*/ 519632 w 1398627"/>
                <a:gd name="connsiteY43" fmla="*/ 69688 h 693647"/>
                <a:gd name="connsiteX44" fmla="*/ 684525 w 1398627"/>
                <a:gd name="connsiteY44" fmla="*/ 25743 h 693647"/>
                <a:gd name="connsiteX45" fmla="*/ 679587 w 1398627"/>
                <a:gd name="connsiteY45" fmla="*/ 19471 h 693647"/>
                <a:gd name="connsiteX46" fmla="*/ 686265 w 1398627"/>
                <a:gd name="connsiteY46" fmla="*/ 9836 h 693647"/>
                <a:gd name="connsiteX47" fmla="*/ 686508 w 1398627"/>
                <a:gd name="connsiteY47" fmla="*/ 9800 h 693647"/>
                <a:gd name="connsiteX48" fmla="*/ 751979 w 1398627"/>
                <a:gd name="connsiteY48" fmla="*/ 1707 h 693647"/>
                <a:gd name="connsiteX49" fmla="*/ 761286 w 1398627"/>
                <a:gd name="connsiteY49" fmla="*/ 9395 h 693647"/>
                <a:gd name="connsiteX50" fmla="*/ 754246 w 1398627"/>
                <a:gd name="connsiteY50" fmla="*/ 18411 h 693647"/>
                <a:gd name="connsiteX51" fmla="*/ 753678 w 1398627"/>
                <a:gd name="connsiteY51" fmla="*/ 18459 h 693647"/>
                <a:gd name="connsiteX52" fmla="*/ 689502 w 1398627"/>
                <a:gd name="connsiteY52" fmla="*/ 26229 h 693647"/>
                <a:gd name="connsiteX53" fmla="*/ 684525 w 1398627"/>
                <a:gd name="connsiteY53" fmla="*/ 25662 h 693647"/>
                <a:gd name="connsiteX54" fmla="*/ 850430 w 1398627"/>
                <a:gd name="connsiteY54" fmla="*/ 7939 h 693647"/>
                <a:gd name="connsiteX55" fmla="*/ 859008 w 1398627"/>
                <a:gd name="connsiteY55" fmla="*/ -162 h 693647"/>
                <a:gd name="connsiteX56" fmla="*/ 859211 w 1398627"/>
                <a:gd name="connsiteY56" fmla="*/ -154 h 693647"/>
                <a:gd name="connsiteX57" fmla="*/ 925168 w 1398627"/>
                <a:gd name="connsiteY57" fmla="*/ 5349 h 693647"/>
                <a:gd name="connsiteX58" fmla="*/ 933140 w 1398627"/>
                <a:gd name="connsiteY58" fmla="*/ 14174 h 693647"/>
                <a:gd name="connsiteX59" fmla="*/ 924318 w 1398627"/>
                <a:gd name="connsiteY59" fmla="*/ 22162 h 693647"/>
                <a:gd name="connsiteX60" fmla="*/ 923387 w 1398627"/>
                <a:gd name="connsiteY60" fmla="*/ 22061 h 693647"/>
                <a:gd name="connsiteX61" fmla="*/ 858644 w 1398627"/>
                <a:gd name="connsiteY61" fmla="*/ 16679 h 693647"/>
                <a:gd name="connsiteX62" fmla="*/ 850551 w 1398627"/>
                <a:gd name="connsiteY62" fmla="*/ 7858 h 693647"/>
                <a:gd name="connsiteX63" fmla="*/ 1383713 w 1398627"/>
                <a:gd name="connsiteY63" fmla="*/ 228633 h 693647"/>
                <a:gd name="connsiteX64" fmla="*/ 1331635 w 1398627"/>
                <a:gd name="connsiteY64" fmla="*/ 175746 h 693647"/>
                <a:gd name="connsiteX65" fmla="*/ 1343775 w 1398627"/>
                <a:gd name="connsiteY65" fmla="*/ 174248 h 693647"/>
                <a:gd name="connsiteX66" fmla="*/ 1395165 w 1398627"/>
                <a:gd name="connsiteY66" fmla="*/ 216170 h 693647"/>
                <a:gd name="connsiteX67" fmla="*/ 1396622 w 1398627"/>
                <a:gd name="connsiteY67" fmla="*/ 227985 h 693647"/>
                <a:gd name="connsiteX68" fmla="*/ 1384806 w 1398627"/>
                <a:gd name="connsiteY68" fmla="*/ 229426 h 693647"/>
                <a:gd name="connsiteX69" fmla="*/ 1383834 w 1398627"/>
                <a:gd name="connsiteY69" fmla="*/ 228552 h 693647"/>
                <a:gd name="connsiteX70" fmla="*/ 1020786 w 1398627"/>
                <a:gd name="connsiteY70" fmla="*/ 31165 h 693647"/>
                <a:gd name="connsiteX71" fmla="*/ 1030942 w 1398627"/>
                <a:gd name="connsiteY71" fmla="*/ 25152 h 693647"/>
                <a:gd name="connsiteX72" fmla="*/ 1031023 w 1398627"/>
                <a:gd name="connsiteY72" fmla="*/ 25177 h 693647"/>
                <a:gd name="connsiteX73" fmla="*/ 1094715 w 1398627"/>
                <a:gd name="connsiteY73" fmla="*/ 43790 h 693647"/>
                <a:gd name="connsiteX74" fmla="*/ 1100218 w 1398627"/>
                <a:gd name="connsiteY74" fmla="*/ 54283 h 693647"/>
                <a:gd name="connsiteX75" fmla="*/ 1089738 w 1398627"/>
                <a:gd name="connsiteY75" fmla="*/ 59782 h 693647"/>
                <a:gd name="connsiteX76" fmla="*/ 1089454 w 1398627"/>
                <a:gd name="connsiteY76" fmla="*/ 59693 h 693647"/>
                <a:gd name="connsiteX77" fmla="*/ 1027058 w 1398627"/>
                <a:gd name="connsiteY77" fmla="*/ 41443 h 693647"/>
                <a:gd name="connsiteX78" fmla="*/ 1020907 w 1398627"/>
                <a:gd name="connsiteY78" fmla="*/ 31084 h 693647"/>
                <a:gd name="connsiteX79" fmla="*/ 1245486 w 1398627"/>
                <a:gd name="connsiteY79" fmla="*/ 129333 h 693647"/>
                <a:gd name="connsiteX80" fmla="*/ 1183696 w 1398627"/>
                <a:gd name="connsiteY80" fmla="*/ 87856 h 693647"/>
                <a:gd name="connsiteX81" fmla="*/ 1195067 w 1398627"/>
                <a:gd name="connsiteY81" fmla="*/ 83810 h 693647"/>
                <a:gd name="connsiteX82" fmla="*/ 1253863 w 1398627"/>
                <a:gd name="connsiteY82" fmla="*/ 114644 h 693647"/>
                <a:gd name="connsiteX83" fmla="*/ 1257139 w 1398627"/>
                <a:gd name="connsiteY83" fmla="*/ 126083 h 693647"/>
                <a:gd name="connsiteX84" fmla="*/ 1257100 w 1398627"/>
                <a:gd name="connsiteY84" fmla="*/ 126176 h 693647"/>
                <a:gd name="connsiteX85" fmla="*/ 1245527 w 1398627"/>
                <a:gd name="connsiteY85" fmla="*/ 129345 h 693647"/>
                <a:gd name="connsiteX86" fmla="*/ 1245486 w 1398627"/>
                <a:gd name="connsiteY86" fmla="*/ 129333 h 6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98627" h="693647">
                  <a:moveTo>
                    <a:pt x="-138" y="683537"/>
                  </a:moveTo>
                  <a:cubicBezTo>
                    <a:pt x="3464" y="662252"/>
                    <a:pt x="7955" y="640846"/>
                    <a:pt x="13297" y="619926"/>
                  </a:cubicBezTo>
                  <a:cubicBezTo>
                    <a:pt x="14470" y="615451"/>
                    <a:pt x="19042" y="612780"/>
                    <a:pt x="23534" y="613954"/>
                  </a:cubicBezTo>
                  <a:cubicBezTo>
                    <a:pt x="23575" y="613962"/>
                    <a:pt x="23575" y="613970"/>
                    <a:pt x="23615" y="613978"/>
                  </a:cubicBezTo>
                  <a:cubicBezTo>
                    <a:pt x="36079" y="617336"/>
                    <a:pt x="27338" y="623851"/>
                    <a:pt x="16696" y="686572"/>
                  </a:cubicBezTo>
                  <a:cubicBezTo>
                    <a:pt x="15927" y="691108"/>
                    <a:pt x="11598" y="694146"/>
                    <a:pt x="7065" y="693357"/>
                  </a:cubicBezTo>
                  <a:cubicBezTo>
                    <a:pt x="7025" y="693349"/>
                    <a:pt x="6944" y="693337"/>
                    <a:pt x="6903" y="693329"/>
                  </a:cubicBezTo>
                  <a:cubicBezTo>
                    <a:pt x="2291" y="692544"/>
                    <a:pt x="-866" y="688178"/>
                    <a:pt x="-138" y="683537"/>
                  </a:cubicBezTo>
                  <a:close/>
                  <a:moveTo>
                    <a:pt x="45628" y="519574"/>
                  </a:moveTo>
                  <a:cubicBezTo>
                    <a:pt x="53721" y="499341"/>
                    <a:pt x="62501" y="479109"/>
                    <a:pt x="71849" y="460212"/>
                  </a:cubicBezTo>
                  <a:cubicBezTo>
                    <a:pt x="76826" y="449975"/>
                    <a:pt x="92081" y="457906"/>
                    <a:pt x="87226" y="467698"/>
                  </a:cubicBezTo>
                  <a:cubicBezTo>
                    <a:pt x="77959" y="486676"/>
                    <a:pt x="69341" y="506180"/>
                    <a:pt x="61571" y="525927"/>
                  </a:cubicBezTo>
                  <a:cubicBezTo>
                    <a:pt x="59831" y="530329"/>
                    <a:pt x="54814" y="532478"/>
                    <a:pt x="50443" y="530722"/>
                  </a:cubicBezTo>
                  <a:cubicBezTo>
                    <a:pt x="46033" y="528966"/>
                    <a:pt x="43888" y="523976"/>
                    <a:pt x="45628" y="519574"/>
                  </a:cubicBezTo>
                  <a:close/>
                  <a:moveTo>
                    <a:pt x="124170" y="368681"/>
                  </a:moveTo>
                  <a:cubicBezTo>
                    <a:pt x="136067" y="350715"/>
                    <a:pt x="148853" y="333032"/>
                    <a:pt x="162166" y="316077"/>
                  </a:cubicBezTo>
                  <a:cubicBezTo>
                    <a:pt x="169045" y="307337"/>
                    <a:pt x="182399" y="317777"/>
                    <a:pt x="175762" y="326517"/>
                  </a:cubicBezTo>
                  <a:cubicBezTo>
                    <a:pt x="162692" y="343148"/>
                    <a:pt x="150189" y="360507"/>
                    <a:pt x="138535" y="378109"/>
                  </a:cubicBezTo>
                  <a:cubicBezTo>
                    <a:pt x="132384" y="387335"/>
                    <a:pt x="118059" y="377947"/>
                    <a:pt x="124170" y="368681"/>
                  </a:cubicBezTo>
                  <a:close/>
                  <a:moveTo>
                    <a:pt x="232777" y="249189"/>
                  </a:moveTo>
                  <a:cubicBezTo>
                    <a:pt x="229499" y="246146"/>
                    <a:pt x="229298" y="241027"/>
                    <a:pt x="232372" y="237750"/>
                  </a:cubicBezTo>
                  <a:cubicBezTo>
                    <a:pt x="232494" y="237608"/>
                    <a:pt x="232615" y="237466"/>
                    <a:pt x="232777" y="237333"/>
                  </a:cubicBezTo>
                  <a:cubicBezTo>
                    <a:pt x="248194" y="222199"/>
                    <a:pt x="264461" y="207470"/>
                    <a:pt x="281092" y="193590"/>
                  </a:cubicBezTo>
                  <a:cubicBezTo>
                    <a:pt x="289630" y="186469"/>
                    <a:pt x="300798" y="199377"/>
                    <a:pt x="292260" y="206499"/>
                  </a:cubicBezTo>
                  <a:cubicBezTo>
                    <a:pt x="276074" y="220095"/>
                    <a:pt x="259888" y="234541"/>
                    <a:pt x="244916" y="249351"/>
                  </a:cubicBezTo>
                  <a:cubicBezTo>
                    <a:pt x="241517" y="252657"/>
                    <a:pt x="236095" y="252588"/>
                    <a:pt x="232777" y="249197"/>
                  </a:cubicBezTo>
                  <a:cubicBezTo>
                    <a:pt x="232777" y="249193"/>
                    <a:pt x="232777" y="249193"/>
                    <a:pt x="232777" y="249189"/>
                  </a:cubicBezTo>
                  <a:close/>
                  <a:moveTo>
                    <a:pt x="364166" y="142524"/>
                  </a:moveTo>
                  <a:cubicBezTo>
                    <a:pt x="361576" y="138886"/>
                    <a:pt x="362426" y="133832"/>
                    <a:pt x="366067" y="131238"/>
                  </a:cubicBezTo>
                  <a:cubicBezTo>
                    <a:pt x="366229" y="131121"/>
                    <a:pt x="366391" y="131012"/>
                    <a:pt x="366553" y="130911"/>
                  </a:cubicBezTo>
                  <a:cubicBezTo>
                    <a:pt x="384884" y="119257"/>
                    <a:pt x="403862" y="108170"/>
                    <a:pt x="423204" y="97973"/>
                  </a:cubicBezTo>
                  <a:cubicBezTo>
                    <a:pt x="433077" y="92753"/>
                    <a:pt x="441373" y="107563"/>
                    <a:pt x="431499" y="112783"/>
                  </a:cubicBezTo>
                  <a:cubicBezTo>
                    <a:pt x="412723" y="122777"/>
                    <a:pt x="394110" y="133662"/>
                    <a:pt x="376184" y="145154"/>
                  </a:cubicBezTo>
                  <a:cubicBezTo>
                    <a:pt x="372137" y="147748"/>
                    <a:pt x="366756" y="146571"/>
                    <a:pt x="364166" y="142524"/>
                  </a:cubicBezTo>
                  <a:close/>
                  <a:moveTo>
                    <a:pt x="519632" y="69688"/>
                  </a:moveTo>
                  <a:cubicBezTo>
                    <a:pt x="517648" y="68757"/>
                    <a:pt x="516070" y="67110"/>
                    <a:pt x="515221" y="65075"/>
                  </a:cubicBezTo>
                  <a:cubicBezTo>
                    <a:pt x="513440" y="60972"/>
                    <a:pt x="515342" y="56209"/>
                    <a:pt x="519429" y="54433"/>
                  </a:cubicBezTo>
                  <a:cubicBezTo>
                    <a:pt x="519591" y="54360"/>
                    <a:pt x="519793" y="54291"/>
                    <a:pt x="519955" y="54230"/>
                  </a:cubicBezTo>
                  <a:cubicBezTo>
                    <a:pt x="540187" y="46501"/>
                    <a:pt x="561309" y="39461"/>
                    <a:pt x="582230" y="33350"/>
                  </a:cubicBezTo>
                  <a:cubicBezTo>
                    <a:pt x="586762" y="32027"/>
                    <a:pt x="591496" y="34536"/>
                    <a:pt x="592953" y="39015"/>
                  </a:cubicBezTo>
                  <a:cubicBezTo>
                    <a:pt x="594410" y="43244"/>
                    <a:pt x="592144" y="47845"/>
                    <a:pt x="587895" y="49289"/>
                  </a:cubicBezTo>
                  <a:cubicBezTo>
                    <a:pt x="587733" y="49350"/>
                    <a:pt x="587571" y="49407"/>
                    <a:pt x="587369" y="49455"/>
                  </a:cubicBezTo>
                  <a:cubicBezTo>
                    <a:pt x="566853" y="55485"/>
                    <a:pt x="546338" y="62364"/>
                    <a:pt x="526348" y="69930"/>
                  </a:cubicBezTo>
                  <a:cubicBezTo>
                    <a:pt x="524163" y="70744"/>
                    <a:pt x="521735" y="70655"/>
                    <a:pt x="519632" y="69688"/>
                  </a:cubicBezTo>
                  <a:close/>
                  <a:moveTo>
                    <a:pt x="684525" y="25743"/>
                  </a:moveTo>
                  <a:cubicBezTo>
                    <a:pt x="681975" y="24574"/>
                    <a:pt x="680114" y="22239"/>
                    <a:pt x="679587" y="19471"/>
                  </a:cubicBezTo>
                  <a:cubicBezTo>
                    <a:pt x="678778" y="14963"/>
                    <a:pt x="681773" y="10650"/>
                    <a:pt x="686265" y="9836"/>
                  </a:cubicBezTo>
                  <a:cubicBezTo>
                    <a:pt x="686346" y="9824"/>
                    <a:pt x="686427" y="9812"/>
                    <a:pt x="686508" y="9800"/>
                  </a:cubicBezTo>
                  <a:cubicBezTo>
                    <a:pt x="708075" y="6361"/>
                    <a:pt x="730128" y="3690"/>
                    <a:pt x="751979" y="1707"/>
                  </a:cubicBezTo>
                  <a:cubicBezTo>
                    <a:pt x="756673" y="1306"/>
                    <a:pt x="760800" y="4726"/>
                    <a:pt x="761286" y="9395"/>
                  </a:cubicBezTo>
                  <a:cubicBezTo>
                    <a:pt x="761812" y="13830"/>
                    <a:pt x="758656" y="17869"/>
                    <a:pt x="754246" y="18411"/>
                  </a:cubicBezTo>
                  <a:cubicBezTo>
                    <a:pt x="754043" y="18435"/>
                    <a:pt x="753881" y="18451"/>
                    <a:pt x="753678" y="18459"/>
                  </a:cubicBezTo>
                  <a:cubicBezTo>
                    <a:pt x="732273" y="20199"/>
                    <a:pt x="710665" y="22830"/>
                    <a:pt x="689502" y="26229"/>
                  </a:cubicBezTo>
                  <a:cubicBezTo>
                    <a:pt x="687842" y="26536"/>
                    <a:pt x="686103" y="26338"/>
                    <a:pt x="684525" y="25662"/>
                  </a:cubicBezTo>
                  <a:close/>
                  <a:moveTo>
                    <a:pt x="850430" y="7939"/>
                  </a:moveTo>
                  <a:cubicBezTo>
                    <a:pt x="850551" y="3338"/>
                    <a:pt x="854396" y="-292"/>
                    <a:pt x="859008" y="-162"/>
                  </a:cubicBezTo>
                  <a:cubicBezTo>
                    <a:pt x="859049" y="-162"/>
                    <a:pt x="859130" y="-158"/>
                    <a:pt x="859211" y="-154"/>
                  </a:cubicBezTo>
                  <a:cubicBezTo>
                    <a:pt x="881142" y="817"/>
                    <a:pt x="903317" y="2678"/>
                    <a:pt x="925168" y="5349"/>
                  </a:cubicBezTo>
                  <a:cubicBezTo>
                    <a:pt x="929821" y="5580"/>
                    <a:pt x="933383" y="9529"/>
                    <a:pt x="933140" y="14174"/>
                  </a:cubicBezTo>
                  <a:cubicBezTo>
                    <a:pt x="932937" y="18816"/>
                    <a:pt x="928972" y="22393"/>
                    <a:pt x="924318" y="22162"/>
                  </a:cubicBezTo>
                  <a:cubicBezTo>
                    <a:pt x="924035" y="22146"/>
                    <a:pt x="923711" y="22113"/>
                    <a:pt x="923387" y="22061"/>
                  </a:cubicBezTo>
                  <a:cubicBezTo>
                    <a:pt x="901942" y="19431"/>
                    <a:pt x="880212" y="17610"/>
                    <a:pt x="858644" y="16679"/>
                  </a:cubicBezTo>
                  <a:cubicBezTo>
                    <a:pt x="854031" y="16375"/>
                    <a:pt x="850470" y="12491"/>
                    <a:pt x="850551" y="7858"/>
                  </a:cubicBezTo>
                  <a:close/>
                  <a:moveTo>
                    <a:pt x="1383713" y="228633"/>
                  </a:moveTo>
                  <a:cubicBezTo>
                    <a:pt x="1335439" y="186024"/>
                    <a:pt x="1323906" y="185821"/>
                    <a:pt x="1331635" y="175746"/>
                  </a:cubicBezTo>
                  <a:cubicBezTo>
                    <a:pt x="1334589" y="171986"/>
                    <a:pt x="1340012" y="171315"/>
                    <a:pt x="1343775" y="174248"/>
                  </a:cubicBezTo>
                  <a:cubicBezTo>
                    <a:pt x="1361336" y="187521"/>
                    <a:pt x="1378655" y="201603"/>
                    <a:pt x="1395165" y="216170"/>
                  </a:cubicBezTo>
                  <a:cubicBezTo>
                    <a:pt x="1398806" y="219035"/>
                    <a:pt x="1399454" y="224323"/>
                    <a:pt x="1396622" y="227985"/>
                  </a:cubicBezTo>
                  <a:cubicBezTo>
                    <a:pt x="1393748" y="231647"/>
                    <a:pt x="1388448" y="232291"/>
                    <a:pt x="1384806" y="229426"/>
                  </a:cubicBezTo>
                  <a:cubicBezTo>
                    <a:pt x="1384442" y="229159"/>
                    <a:pt x="1384118" y="228868"/>
                    <a:pt x="1383834" y="228552"/>
                  </a:cubicBezTo>
                  <a:close/>
                  <a:moveTo>
                    <a:pt x="1020786" y="31165"/>
                  </a:moveTo>
                  <a:cubicBezTo>
                    <a:pt x="1021919" y="26706"/>
                    <a:pt x="1026451" y="24011"/>
                    <a:pt x="1030942" y="25152"/>
                  </a:cubicBezTo>
                  <a:cubicBezTo>
                    <a:pt x="1030942" y="25160"/>
                    <a:pt x="1030983" y="25168"/>
                    <a:pt x="1031023" y="25177"/>
                  </a:cubicBezTo>
                  <a:cubicBezTo>
                    <a:pt x="1052348" y="30518"/>
                    <a:pt x="1073795" y="36790"/>
                    <a:pt x="1094715" y="43790"/>
                  </a:cubicBezTo>
                  <a:cubicBezTo>
                    <a:pt x="1099126" y="45170"/>
                    <a:pt x="1101594" y="49868"/>
                    <a:pt x="1100218" y="54283"/>
                  </a:cubicBezTo>
                  <a:cubicBezTo>
                    <a:pt x="1098842" y="58697"/>
                    <a:pt x="1094149" y="61162"/>
                    <a:pt x="1089738" y="59782"/>
                  </a:cubicBezTo>
                  <a:cubicBezTo>
                    <a:pt x="1089616" y="59754"/>
                    <a:pt x="1089535" y="59725"/>
                    <a:pt x="1089454" y="59693"/>
                  </a:cubicBezTo>
                  <a:cubicBezTo>
                    <a:pt x="1068979" y="52854"/>
                    <a:pt x="1047978" y="46704"/>
                    <a:pt x="1027058" y="41443"/>
                  </a:cubicBezTo>
                  <a:cubicBezTo>
                    <a:pt x="1022525" y="40254"/>
                    <a:pt x="1019774" y="35637"/>
                    <a:pt x="1020907" y="31084"/>
                  </a:cubicBezTo>
                  <a:close/>
                  <a:moveTo>
                    <a:pt x="1245486" y="129333"/>
                  </a:moveTo>
                  <a:cubicBezTo>
                    <a:pt x="1189685" y="97285"/>
                    <a:pt x="1178233" y="99348"/>
                    <a:pt x="1183696" y="87856"/>
                  </a:cubicBezTo>
                  <a:cubicBezTo>
                    <a:pt x="1185801" y="83705"/>
                    <a:pt x="1190818" y="81928"/>
                    <a:pt x="1195067" y="83810"/>
                  </a:cubicBezTo>
                  <a:cubicBezTo>
                    <a:pt x="1215016" y="93319"/>
                    <a:pt x="1234804" y="103718"/>
                    <a:pt x="1253863" y="114644"/>
                  </a:cubicBezTo>
                  <a:cubicBezTo>
                    <a:pt x="1257949" y="116894"/>
                    <a:pt x="1259406" y="122017"/>
                    <a:pt x="1257139" y="126083"/>
                  </a:cubicBezTo>
                  <a:cubicBezTo>
                    <a:pt x="1257139" y="126116"/>
                    <a:pt x="1257100" y="126144"/>
                    <a:pt x="1257100" y="126176"/>
                  </a:cubicBezTo>
                  <a:cubicBezTo>
                    <a:pt x="1254793" y="130251"/>
                    <a:pt x="1249573" y="131671"/>
                    <a:pt x="1245527" y="129345"/>
                  </a:cubicBezTo>
                  <a:cubicBezTo>
                    <a:pt x="1245486" y="129341"/>
                    <a:pt x="1245486" y="129337"/>
                    <a:pt x="1245486" y="12933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37" name="任意多边形: 形状 136"/>
            <p:cNvSpPr/>
            <p:nvPr/>
          </p:nvSpPr>
          <p:spPr>
            <a:xfrm>
              <a:off x="10577309" y="5800598"/>
              <a:ext cx="39198" cy="42603"/>
            </a:xfrm>
            <a:custGeom>
              <a:avLst/>
              <a:gdLst>
                <a:gd name="connsiteX0" fmla="*/ 23742 w 39198"/>
                <a:gd name="connsiteY0" fmla="*/ 39542 h 42603"/>
                <a:gd name="connsiteX1" fmla="*/ 2700 w 39198"/>
                <a:gd name="connsiteY1" fmla="*/ 1870 h 42603"/>
                <a:gd name="connsiteX2" fmla="*/ 14839 w 39198"/>
                <a:gd name="connsiteY2" fmla="*/ 2841 h 42603"/>
                <a:gd name="connsiteX3" fmla="*/ 35841 w 39198"/>
                <a:gd name="connsiteY3" fmla="*/ 40958 h 42603"/>
                <a:gd name="connsiteX4" fmla="*/ 23742 w 39198"/>
                <a:gd name="connsiteY4" fmla="*/ 39542 h 4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8" h="42603">
                  <a:moveTo>
                    <a:pt x="23742" y="39542"/>
                  </a:moveTo>
                  <a:cubicBezTo>
                    <a:pt x="5655" y="17246"/>
                    <a:pt x="-6000" y="9275"/>
                    <a:pt x="2700" y="1870"/>
                  </a:cubicBezTo>
                  <a:cubicBezTo>
                    <a:pt x="6342" y="-1185"/>
                    <a:pt x="11724" y="-753"/>
                    <a:pt x="14839" y="2841"/>
                  </a:cubicBezTo>
                  <a:cubicBezTo>
                    <a:pt x="34465" y="25137"/>
                    <a:pt x="44460" y="34201"/>
                    <a:pt x="35841" y="40958"/>
                  </a:cubicBezTo>
                  <a:cubicBezTo>
                    <a:pt x="31957" y="43374"/>
                    <a:pt x="26939" y="42783"/>
                    <a:pt x="23742" y="395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38" name="任意多边形: 形状 137"/>
            <p:cNvSpPr/>
            <p:nvPr/>
          </p:nvSpPr>
          <p:spPr>
            <a:xfrm>
              <a:off x="10781067" y="6417806"/>
              <a:ext cx="20547" cy="50302"/>
            </a:xfrm>
            <a:custGeom>
              <a:avLst/>
              <a:gdLst>
                <a:gd name="connsiteX0" fmla="*/ 4786 w 20547"/>
                <a:gd name="connsiteY0" fmla="*/ 49253 h 50302"/>
                <a:gd name="connsiteX1" fmla="*/ -191 w 20547"/>
                <a:gd name="connsiteY1" fmla="*/ 40472 h 50302"/>
                <a:gd name="connsiteX2" fmla="*/ 3249 w 20547"/>
                <a:gd name="connsiteY2" fmla="*/ 7412 h 50302"/>
                <a:gd name="connsiteX3" fmla="*/ 12313 w 20547"/>
                <a:gd name="connsiteY3" fmla="*/ -130 h 50302"/>
                <a:gd name="connsiteX4" fmla="*/ 12474 w 20547"/>
                <a:gd name="connsiteY4" fmla="*/ -114 h 50302"/>
                <a:gd name="connsiteX5" fmla="*/ 20284 w 20547"/>
                <a:gd name="connsiteY5" fmla="*/ 9071 h 50302"/>
                <a:gd name="connsiteX6" fmla="*/ 16764 w 20547"/>
                <a:gd name="connsiteY6" fmla="*/ 42819 h 50302"/>
                <a:gd name="connsiteX7" fmla="*/ 7255 w 20547"/>
                <a:gd name="connsiteY7" fmla="*/ 50058 h 50302"/>
                <a:gd name="connsiteX8" fmla="*/ 4624 w 20547"/>
                <a:gd name="connsiteY8" fmla="*/ 49253 h 5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7" h="50302">
                  <a:moveTo>
                    <a:pt x="4786" y="49253"/>
                  </a:moveTo>
                  <a:cubicBezTo>
                    <a:pt x="1427" y="47703"/>
                    <a:pt x="-596" y="44166"/>
                    <a:pt x="-191" y="40472"/>
                  </a:cubicBezTo>
                  <a:cubicBezTo>
                    <a:pt x="1185" y="29506"/>
                    <a:pt x="2358" y="18378"/>
                    <a:pt x="3249" y="7412"/>
                  </a:cubicBezTo>
                  <a:cubicBezTo>
                    <a:pt x="3653" y="2828"/>
                    <a:pt x="7740" y="-551"/>
                    <a:pt x="12313" y="-130"/>
                  </a:cubicBezTo>
                  <a:cubicBezTo>
                    <a:pt x="12354" y="-126"/>
                    <a:pt x="12434" y="-122"/>
                    <a:pt x="12474" y="-114"/>
                  </a:cubicBezTo>
                  <a:cubicBezTo>
                    <a:pt x="17128" y="315"/>
                    <a:pt x="20608" y="4394"/>
                    <a:pt x="20284" y="9071"/>
                  </a:cubicBezTo>
                  <a:cubicBezTo>
                    <a:pt x="19354" y="20280"/>
                    <a:pt x="18180" y="31610"/>
                    <a:pt x="16764" y="42819"/>
                  </a:cubicBezTo>
                  <a:cubicBezTo>
                    <a:pt x="16117" y="47448"/>
                    <a:pt x="11868" y="50689"/>
                    <a:pt x="7255" y="50058"/>
                  </a:cubicBezTo>
                  <a:cubicBezTo>
                    <a:pt x="6323" y="49932"/>
                    <a:pt x="5433" y="49661"/>
                    <a:pt x="4624" y="492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39" name="任意多边形: 形状 138"/>
            <p:cNvSpPr/>
            <p:nvPr/>
          </p:nvSpPr>
          <p:spPr>
            <a:xfrm>
              <a:off x="9372117" y="6561446"/>
              <a:ext cx="1404135" cy="618215"/>
            </a:xfrm>
            <a:custGeom>
              <a:avLst/>
              <a:gdLst>
                <a:gd name="connsiteX0" fmla="*/ 214162 w 1404135"/>
                <a:gd name="connsiteY0" fmla="*/ 528000 h 618215"/>
                <a:gd name="connsiteX1" fmla="*/ 151441 w 1404135"/>
                <a:gd name="connsiteY1" fmla="*/ 493726 h 618215"/>
                <a:gd name="connsiteX2" fmla="*/ 148366 w 1404135"/>
                <a:gd name="connsiteY2" fmla="*/ 482287 h 618215"/>
                <a:gd name="connsiteX3" fmla="*/ 148447 w 1404135"/>
                <a:gd name="connsiteY3" fmla="*/ 482153 h 618215"/>
                <a:gd name="connsiteX4" fmla="*/ 221607 w 1404135"/>
                <a:gd name="connsiteY4" fmla="*/ 512987 h 618215"/>
                <a:gd name="connsiteX5" fmla="*/ 225653 w 1404135"/>
                <a:gd name="connsiteY5" fmla="*/ 524237 h 618215"/>
                <a:gd name="connsiteX6" fmla="*/ 225653 w 1404135"/>
                <a:gd name="connsiteY6" fmla="*/ 524277 h 618215"/>
                <a:gd name="connsiteX7" fmla="*/ 214162 w 1404135"/>
                <a:gd name="connsiteY7" fmla="*/ 528000 h 618215"/>
                <a:gd name="connsiteX8" fmla="*/ 315970 w 1404135"/>
                <a:gd name="connsiteY8" fmla="*/ 561788 h 618215"/>
                <a:gd name="connsiteX9" fmla="*/ 393865 w 1404135"/>
                <a:gd name="connsiteY9" fmla="*/ 576355 h 618215"/>
                <a:gd name="connsiteX10" fmla="*/ 400218 w 1404135"/>
                <a:gd name="connsiteY10" fmla="*/ 586593 h 618215"/>
                <a:gd name="connsiteX11" fmla="*/ 389980 w 1404135"/>
                <a:gd name="connsiteY11" fmla="*/ 592674 h 618215"/>
                <a:gd name="connsiteX12" fmla="*/ 389940 w 1404135"/>
                <a:gd name="connsiteY12" fmla="*/ 592662 h 618215"/>
                <a:gd name="connsiteX13" fmla="*/ 321434 w 1404135"/>
                <a:gd name="connsiteY13" fmla="*/ 572430 h 618215"/>
                <a:gd name="connsiteX14" fmla="*/ 315970 w 1404135"/>
                <a:gd name="connsiteY14" fmla="*/ 561788 h 618215"/>
                <a:gd name="connsiteX15" fmla="*/ 56188 w 1404135"/>
                <a:gd name="connsiteY15" fmla="*/ 427283 h 618215"/>
                <a:gd name="connsiteX16" fmla="*/ 2450 w 1404135"/>
                <a:gd name="connsiteY16" fmla="*/ 380385 h 618215"/>
                <a:gd name="connsiteX17" fmla="*/ 1965 w 1404135"/>
                <a:gd name="connsiteY17" fmla="*/ 368605 h 618215"/>
                <a:gd name="connsiteX18" fmla="*/ 2086 w 1404135"/>
                <a:gd name="connsiteY18" fmla="*/ 368488 h 618215"/>
                <a:gd name="connsiteX19" fmla="*/ 66829 w 1404135"/>
                <a:gd name="connsiteY19" fmla="*/ 414334 h 618215"/>
                <a:gd name="connsiteX20" fmla="*/ 68610 w 1404135"/>
                <a:gd name="connsiteY20" fmla="*/ 425640 h 618215"/>
                <a:gd name="connsiteX21" fmla="*/ 68205 w 1404135"/>
                <a:gd name="connsiteY21" fmla="*/ 426150 h 618215"/>
                <a:gd name="connsiteX22" fmla="*/ 56188 w 1404135"/>
                <a:gd name="connsiteY22" fmla="*/ 427283 h 618215"/>
                <a:gd name="connsiteX23" fmla="*/ 501299 w 1404135"/>
                <a:gd name="connsiteY23" fmla="*/ 612409 h 618215"/>
                <a:gd name="connsiteX24" fmla="*/ 496322 w 1404135"/>
                <a:gd name="connsiteY24" fmla="*/ 603871 h 618215"/>
                <a:gd name="connsiteX25" fmla="*/ 505467 w 1404135"/>
                <a:gd name="connsiteY25" fmla="*/ 596450 h 618215"/>
                <a:gd name="connsiteX26" fmla="*/ 505629 w 1404135"/>
                <a:gd name="connsiteY26" fmla="*/ 596466 h 618215"/>
                <a:gd name="connsiteX27" fmla="*/ 575268 w 1404135"/>
                <a:gd name="connsiteY27" fmla="*/ 601322 h 618215"/>
                <a:gd name="connsiteX28" fmla="*/ 583725 w 1404135"/>
                <a:gd name="connsiteY28" fmla="*/ 609941 h 618215"/>
                <a:gd name="connsiteX29" fmla="*/ 575632 w 1404135"/>
                <a:gd name="connsiteY29" fmla="*/ 618050 h 618215"/>
                <a:gd name="connsiteX30" fmla="*/ 575106 w 1404135"/>
                <a:gd name="connsiteY30" fmla="*/ 618034 h 618215"/>
                <a:gd name="connsiteX31" fmla="*/ 504010 w 1404135"/>
                <a:gd name="connsiteY31" fmla="*/ 613097 h 618215"/>
                <a:gd name="connsiteX32" fmla="*/ 501299 w 1404135"/>
                <a:gd name="connsiteY32" fmla="*/ 612490 h 618215"/>
                <a:gd name="connsiteX33" fmla="*/ 685858 w 1404135"/>
                <a:gd name="connsiteY33" fmla="*/ 612773 h 618215"/>
                <a:gd name="connsiteX34" fmla="*/ 680880 w 1404135"/>
                <a:gd name="connsiteY34" fmla="*/ 606097 h 618215"/>
                <a:gd name="connsiteX35" fmla="*/ 688083 w 1404135"/>
                <a:gd name="connsiteY35" fmla="*/ 596850 h 618215"/>
                <a:gd name="connsiteX36" fmla="*/ 688286 w 1404135"/>
                <a:gd name="connsiteY36" fmla="*/ 596830 h 618215"/>
                <a:gd name="connsiteX37" fmla="*/ 757076 w 1404135"/>
                <a:gd name="connsiteY37" fmla="*/ 586471 h 618215"/>
                <a:gd name="connsiteX38" fmla="*/ 767313 w 1404135"/>
                <a:gd name="connsiteY38" fmla="*/ 593188 h 618215"/>
                <a:gd name="connsiteX39" fmla="*/ 761325 w 1404135"/>
                <a:gd name="connsiteY39" fmla="*/ 602944 h 618215"/>
                <a:gd name="connsiteX40" fmla="*/ 760758 w 1404135"/>
                <a:gd name="connsiteY40" fmla="*/ 603062 h 618215"/>
                <a:gd name="connsiteX41" fmla="*/ 690552 w 1404135"/>
                <a:gd name="connsiteY41" fmla="*/ 613623 h 618215"/>
                <a:gd name="connsiteX42" fmla="*/ 685858 w 1404135"/>
                <a:gd name="connsiteY42" fmla="*/ 612854 h 618215"/>
                <a:gd name="connsiteX43" fmla="*/ 865359 w 1404135"/>
                <a:gd name="connsiteY43" fmla="*/ 573239 h 618215"/>
                <a:gd name="connsiteX44" fmla="*/ 860828 w 1404135"/>
                <a:gd name="connsiteY44" fmla="*/ 568343 h 618215"/>
                <a:gd name="connsiteX45" fmla="*/ 865805 w 1404135"/>
                <a:gd name="connsiteY45" fmla="*/ 557717 h 618215"/>
                <a:gd name="connsiteX46" fmla="*/ 865966 w 1404135"/>
                <a:gd name="connsiteY46" fmla="*/ 557660 h 618215"/>
                <a:gd name="connsiteX47" fmla="*/ 930709 w 1404135"/>
                <a:gd name="connsiteY47" fmla="*/ 532775 h 618215"/>
                <a:gd name="connsiteX48" fmla="*/ 942039 w 1404135"/>
                <a:gd name="connsiteY48" fmla="*/ 537104 h 618215"/>
                <a:gd name="connsiteX49" fmla="*/ 938479 w 1404135"/>
                <a:gd name="connsiteY49" fmla="*/ 547973 h 618215"/>
                <a:gd name="connsiteX50" fmla="*/ 937993 w 1404135"/>
                <a:gd name="connsiteY50" fmla="*/ 548192 h 618215"/>
                <a:gd name="connsiteX51" fmla="*/ 872076 w 1404135"/>
                <a:gd name="connsiteY51" fmla="*/ 573603 h 618215"/>
                <a:gd name="connsiteX52" fmla="*/ 865359 w 1404135"/>
                <a:gd name="connsiteY52" fmla="*/ 573320 h 618215"/>
                <a:gd name="connsiteX53" fmla="*/ 1031264 w 1404135"/>
                <a:gd name="connsiteY53" fmla="*/ 495952 h 618215"/>
                <a:gd name="connsiteX54" fmla="*/ 1027542 w 1404135"/>
                <a:gd name="connsiteY54" fmla="*/ 492714 h 618215"/>
                <a:gd name="connsiteX55" fmla="*/ 1029686 w 1404135"/>
                <a:gd name="connsiteY55" fmla="*/ 481474 h 618215"/>
                <a:gd name="connsiteX56" fmla="*/ 1030212 w 1404135"/>
                <a:gd name="connsiteY56" fmla="*/ 481142 h 618215"/>
                <a:gd name="connsiteX57" fmla="*/ 1087470 w 1404135"/>
                <a:gd name="connsiteY57" fmla="*/ 442902 h 618215"/>
                <a:gd name="connsiteX58" fmla="*/ 1099569 w 1404135"/>
                <a:gd name="connsiteY58" fmla="*/ 444691 h 618215"/>
                <a:gd name="connsiteX59" fmla="*/ 1099610 w 1404135"/>
                <a:gd name="connsiteY59" fmla="*/ 444723 h 618215"/>
                <a:gd name="connsiteX60" fmla="*/ 1098436 w 1404135"/>
                <a:gd name="connsiteY60" fmla="*/ 456106 h 618215"/>
                <a:gd name="connsiteX61" fmla="*/ 1097950 w 1404135"/>
                <a:gd name="connsiteY61" fmla="*/ 456458 h 618215"/>
                <a:gd name="connsiteX62" fmla="*/ 1039519 w 1404135"/>
                <a:gd name="connsiteY62" fmla="*/ 495507 h 618215"/>
                <a:gd name="connsiteX63" fmla="*/ 1031183 w 1404135"/>
                <a:gd name="connsiteY63" fmla="*/ 496073 h 618215"/>
                <a:gd name="connsiteX64" fmla="*/ 1172890 w 1404135"/>
                <a:gd name="connsiteY64" fmla="*/ 382651 h 618215"/>
                <a:gd name="connsiteX65" fmla="*/ 1220031 w 1404135"/>
                <a:gd name="connsiteY65" fmla="*/ 320902 h 618215"/>
                <a:gd name="connsiteX66" fmla="*/ 1233102 w 1404135"/>
                <a:gd name="connsiteY66" fmla="*/ 331948 h 618215"/>
                <a:gd name="connsiteX67" fmla="*/ 1184949 w 1404135"/>
                <a:gd name="connsiteY67" fmla="*/ 382853 h 618215"/>
                <a:gd name="connsiteX68" fmla="*/ 1172769 w 1404135"/>
                <a:gd name="connsiteY68" fmla="*/ 382772 h 618215"/>
                <a:gd name="connsiteX69" fmla="*/ 1289307 w 1404135"/>
                <a:gd name="connsiteY69" fmla="*/ 243695 h 618215"/>
                <a:gd name="connsiteX70" fmla="*/ 1321274 w 1404135"/>
                <a:gd name="connsiteY70" fmla="*/ 173003 h 618215"/>
                <a:gd name="connsiteX71" fmla="*/ 1336448 w 1404135"/>
                <a:gd name="connsiteY71" fmla="*/ 181096 h 618215"/>
                <a:gd name="connsiteX72" fmla="*/ 1301082 w 1404135"/>
                <a:gd name="connsiteY72" fmla="*/ 241348 h 618215"/>
                <a:gd name="connsiteX73" fmla="*/ 1289307 w 1404135"/>
                <a:gd name="connsiteY73" fmla="*/ 243695 h 618215"/>
                <a:gd name="connsiteX74" fmla="*/ 1370965 w 1404135"/>
                <a:gd name="connsiteY74" fmla="*/ 81836 h 618215"/>
                <a:gd name="connsiteX75" fmla="*/ 1366433 w 1404135"/>
                <a:gd name="connsiteY75" fmla="*/ 71235 h 618215"/>
                <a:gd name="connsiteX76" fmla="*/ 1387110 w 1404135"/>
                <a:gd name="connsiteY76" fmla="*/ 5965 h 618215"/>
                <a:gd name="connsiteX77" fmla="*/ 1397429 w 1404135"/>
                <a:gd name="connsiteY77" fmla="*/ 142 h 618215"/>
                <a:gd name="connsiteX78" fmla="*/ 1397550 w 1404135"/>
                <a:gd name="connsiteY78" fmla="*/ 179 h 618215"/>
                <a:gd name="connsiteX79" fmla="*/ 1403620 w 1404135"/>
                <a:gd name="connsiteY79" fmla="*/ 10538 h 618215"/>
                <a:gd name="connsiteX80" fmla="*/ 1382498 w 1404135"/>
                <a:gd name="connsiteY80" fmla="*/ 77183 h 618215"/>
                <a:gd name="connsiteX81" fmla="*/ 1371734 w 1404135"/>
                <a:gd name="connsiteY81" fmla="*/ 82124 h 618215"/>
                <a:gd name="connsiteX82" fmla="*/ 1371613 w 1404135"/>
                <a:gd name="connsiteY82" fmla="*/ 82079 h 6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04135" h="618215">
                  <a:moveTo>
                    <a:pt x="214162" y="528000"/>
                  </a:moveTo>
                  <a:cubicBezTo>
                    <a:pt x="192877" y="517479"/>
                    <a:pt x="171755" y="505946"/>
                    <a:pt x="151441" y="493726"/>
                  </a:cubicBezTo>
                  <a:cubicBezTo>
                    <a:pt x="147436" y="491416"/>
                    <a:pt x="146059" y="486293"/>
                    <a:pt x="148366" y="482287"/>
                  </a:cubicBezTo>
                  <a:cubicBezTo>
                    <a:pt x="148407" y="482242"/>
                    <a:pt x="148407" y="482198"/>
                    <a:pt x="148447" y="482153"/>
                  </a:cubicBezTo>
                  <a:cubicBezTo>
                    <a:pt x="155204" y="470985"/>
                    <a:pt x="159291" y="482153"/>
                    <a:pt x="221607" y="512987"/>
                  </a:cubicBezTo>
                  <a:cubicBezTo>
                    <a:pt x="225856" y="514970"/>
                    <a:pt x="227636" y="520008"/>
                    <a:pt x="225653" y="524237"/>
                  </a:cubicBezTo>
                  <a:cubicBezTo>
                    <a:pt x="225653" y="524249"/>
                    <a:pt x="225653" y="524265"/>
                    <a:pt x="225653" y="524277"/>
                  </a:cubicBezTo>
                  <a:cubicBezTo>
                    <a:pt x="223428" y="528392"/>
                    <a:pt x="218370" y="530031"/>
                    <a:pt x="214162" y="528000"/>
                  </a:cubicBezTo>
                  <a:close/>
                  <a:moveTo>
                    <a:pt x="315970" y="561788"/>
                  </a:moveTo>
                  <a:cubicBezTo>
                    <a:pt x="320017" y="549406"/>
                    <a:pt x="326855" y="559562"/>
                    <a:pt x="393865" y="576355"/>
                  </a:cubicBezTo>
                  <a:cubicBezTo>
                    <a:pt x="398438" y="577456"/>
                    <a:pt x="401270" y="582016"/>
                    <a:pt x="400218" y="586593"/>
                  </a:cubicBezTo>
                  <a:cubicBezTo>
                    <a:pt x="399085" y="591096"/>
                    <a:pt x="394472" y="593820"/>
                    <a:pt x="389980" y="592674"/>
                  </a:cubicBezTo>
                  <a:cubicBezTo>
                    <a:pt x="389980" y="592670"/>
                    <a:pt x="389940" y="592666"/>
                    <a:pt x="389940" y="592662"/>
                  </a:cubicBezTo>
                  <a:cubicBezTo>
                    <a:pt x="366997" y="586916"/>
                    <a:pt x="343932" y="580118"/>
                    <a:pt x="321434" y="572430"/>
                  </a:cubicBezTo>
                  <a:cubicBezTo>
                    <a:pt x="316982" y="570981"/>
                    <a:pt x="314555" y="566235"/>
                    <a:pt x="315970" y="561788"/>
                  </a:cubicBezTo>
                  <a:close/>
                  <a:moveTo>
                    <a:pt x="56188" y="427283"/>
                  </a:moveTo>
                  <a:cubicBezTo>
                    <a:pt x="37735" y="412473"/>
                    <a:pt x="19769" y="396692"/>
                    <a:pt x="2450" y="380385"/>
                  </a:cubicBezTo>
                  <a:cubicBezTo>
                    <a:pt x="-949" y="377265"/>
                    <a:pt x="-1151" y="371988"/>
                    <a:pt x="1965" y="368605"/>
                  </a:cubicBezTo>
                  <a:cubicBezTo>
                    <a:pt x="2006" y="368565"/>
                    <a:pt x="2045" y="368528"/>
                    <a:pt x="2086" y="368488"/>
                  </a:cubicBezTo>
                  <a:cubicBezTo>
                    <a:pt x="11231" y="359100"/>
                    <a:pt x="12688" y="370875"/>
                    <a:pt x="66829" y="414334"/>
                  </a:cubicBezTo>
                  <a:cubicBezTo>
                    <a:pt x="70431" y="416965"/>
                    <a:pt x="71240" y="422027"/>
                    <a:pt x="68610" y="425640"/>
                  </a:cubicBezTo>
                  <a:cubicBezTo>
                    <a:pt x="68489" y="425814"/>
                    <a:pt x="68327" y="425984"/>
                    <a:pt x="68205" y="426150"/>
                  </a:cubicBezTo>
                  <a:cubicBezTo>
                    <a:pt x="65171" y="429760"/>
                    <a:pt x="59829" y="430265"/>
                    <a:pt x="56188" y="427283"/>
                  </a:cubicBezTo>
                  <a:close/>
                  <a:moveTo>
                    <a:pt x="501299" y="612409"/>
                  </a:moveTo>
                  <a:cubicBezTo>
                    <a:pt x="497980" y="610912"/>
                    <a:pt x="495998" y="607485"/>
                    <a:pt x="496322" y="603871"/>
                  </a:cubicBezTo>
                  <a:cubicBezTo>
                    <a:pt x="496807" y="599290"/>
                    <a:pt x="500894" y="595968"/>
                    <a:pt x="505467" y="596450"/>
                  </a:cubicBezTo>
                  <a:cubicBezTo>
                    <a:pt x="505548" y="596454"/>
                    <a:pt x="505588" y="596462"/>
                    <a:pt x="505629" y="596466"/>
                  </a:cubicBezTo>
                  <a:cubicBezTo>
                    <a:pt x="528734" y="599015"/>
                    <a:pt x="552163" y="600512"/>
                    <a:pt x="575268" y="601322"/>
                  </a:cubicBezTo>
                  <a:cubicBezTo>
                    <a:pt x="579962" y="601431"/>
                    <a:pt x="583685" y="605251"/>
                    <a:pt x="583725" y="609941"/>
                  </a:cubicBezTo>
                  <a:cubicBezTo>
                    <a:pt x="583725" y="614412"/>
                    <a:pt x="580124" y="618042"/>
                    <a:pt x="575632" y="618050"/>
                  </a:cubicBezTo>
                  <a:cubicBezTo>
                    <a:pt x="575471" y="618050"/>
                    <a:pt x="575268" y="618046"/>
                    <a:pt x="575106" y="618034"/>
                  </a:cubicBezTo>
                  <a:cubicBezTo>
                    <a:pt x="551475" y="617386"/>
                    <a:pt x="527560" y="615727"/>
                    <a:pt x="504010" y="613097"/>
                  </a:cubicBezTo>
                  <a:cubicBezTo>
                    <a:pt x="503079" y="613040"/>
                    <a:pt x="502148" y="612838"/>
                    <a:pt x="501299" y="612490"/>
                  </a:cubicBezTo>
                  <a:close/>
                  <a:moveTo>
                    <a:pt x="685858" y="612773"/>
                  </a:moveTo>
                  <a:cubicBezTo>
                    <a:pt x="683147" y="611551"/>
                    <a:pt x="681285" y="609030"/>
                    <a:pt x="680880" y="606097"/>
                  </a:cubicBezTo>
                  <a:cubicBezTo>
                    <a:pt x="680314" y="601548"/>
                    <a:pt x="683552" y="597409"/>
                    <a:pt x="688083" y="596850"/>
                  </a:cubicBezTo>
                  <a:cubicBezTo>
                    <a:pt x="688164" y="596842"/>
                    <a:pt x="688205" y="596838"/>
                    <a:pt x="688286" y="596830"/>
                  </a:cubicBezTo>
                  <a:cubicBezTo>
                    <a:pt x="711269" y="594362"/>
                    <a:pt x="734376" y="590882"/>
                    <a:pt x="757076" y="586471"/>
                  </a:cubicBezTo>
                  <a:cubicBezTo>
                    <a:pt x="761769" y="585524"/>
                    <a:pt x="766302" y="588519"/>
                    <a:pt x="767313" y="593188"/>
                  </a:cubicBezTo>
                  <a:cubicBezTo>
                    <a:pt x="768365" y="597534"/>
                    <a:pt x="765695" y="601904"/>
                    <a:pt x="761325" y="602944"/>
                  </a:cubicBezTo>
                  <a:cubicBezTo>
                    <a:pt x="761122" y="602993"/>
                    <a:pt x="760960" y="603029"/>
                    <a:pt x="760758" y="603062"/>
                  </a:cubicBezTo>
                  <a:cubicBezTo>
                    <a:pt x="737612" y="607553"/>
                    <a:pt x="713981" y="611155"/>
                    <a:pt x="690552" y="613623"/>
                  </a:cubicBezTo>
                  <a:cubicBezTo>
                    <a:pt x="688933" y="613805"/>
                    <a:pt x="687315" y="613538"/>
                    <a:pt x="685858" y="612854"/>
                  </a:cubicBezTo>
                  <a:close/>
                  <a:moveTo>
                    <a:pt x="865359" y="573239"/>
                  </a:moveTo>
                  <a:cubicBezTo>
                    <a:pt x="863255" y="572276"/>
                    <a:pt x="861637" y="570512"/>
                    <a:pt x="860828" y="568343"/>
                  </a:cubicBezTo>
                  <a:cubicBezTo>
                    <a:pt x="859249" y="564038"/>
                    <a:pt x="861475" y="559279"/>
                    <a:pt x="865805" y="557717"/>
                  </a:cubicBezTo>
                  <a:cubicBezTo>
                    <a:pt x="865845" y="557697"/>
                    <a:pt x="865926" y="557680"/>
                    <a:pt x="865966" y="557660"/>
                  </a:cubicBezTo>
                  <a:cubicBezTo>
                    <a:pt x="887777" y="550296"/>
                    <a:pt x="909465" y="541920"/>
                    <a:pt x="930709" y="532775"/>
                  </a:cubicBezTo>
                  <a:cubicBezTo>
                    <a:pt x="935039" y="530938"/>
                    <a:pt x="940057" y="532847"/>
                    <a:pt x="942039" y="537104"/>
                  </a:cubicBezTo>
                  <a:cubicBezTo>
                    <a:pt x="944063" y="541094"/>
                    <a:pt x="942444" y="545962"/>
                    <a:pt x="938479" y="547973"/>
                  </a:cubicBezTo>
                  <a:cubicBezTo>
                    <a:pt x="938317" y="548054"/>
                    <a:pt x="938155" y="548123"/>
                    <a:pt x="937993" y="548192"/>
                  </a:cubicBezTo>
                  <a:cubicBezTo>
                    <a:pt x="916507" y="557539"/>
                    <a:pt x="894331" y="566077"/>
                    <a:pt x="872076" y="573603"/>
                  </a:cubicBezTo>
                  <a:cubicBezTo>
                    <a:pt x="869892" y="574413"/>
                    <a:pt x="867463" y="574312"/>
                    <a:pt x="865359" y="573320"/>
                  </a:cubicBezTo>
                  <a:close/>
                  <a:moveTo>
                    <a:pt x="1031264" y="495952"/>
                  </a:moveTo>
                  <a:cubicBezTo>
                    <a:pt x="1029727" y="495244"/>
                    <a:pt x="1028472" y="494123"/>
                    <a:pt x="1027542" y="492714"/>
                  </a:cubicBezTo>
                  <a:cubicBezTo>
                    <a:pt x="1025032" y="489020"/>
                    <a:pt x="1026004" y="483986"/>
                    <a:pt x="1029686" y="481474"/>
                  </a:cubicBezTo>
                  <a:cubicBezTo>
                    <a:pt x="1029848" y="481356"/>
                    <a:pt x="1030050" y="481243"/>
                    <a:pt x="1030212" y="481142"/>
                  </a:cubicBezTo>
                  <a:cubicBezTo>
                    <a:pt x="1049757" y="469245"/>
                    <a:pt x="1069018" y="456377"/>
                    <a:pt x="1087470" y="442902"/>
                  </a:cubicBezTo>
                  <a:cubicBezTo>
                    <a:pt x="1091314" y="440050"/>
                    <a:pt x="1096736" y="440851"/>
                    <a:pt x="1099569" y="444691"/>
                  </a:cubicBezTo>
                  <a:cubicBezTo>
                    <a:pt x="1099610" y="444703"/>
                    <a:pt x="1099610" y="444711"/>
                    <a:pt x="1099610" y="444723"/>
                  </a:cubicBezTo>
                  <a:cubicBezTo>
                    <a:pt x="1102442" y="448195"/>
                    <a:pt x="1101875" y="453294"/>
                    <a:pt x="1098436" y="456106"/>
                  </a:cubicBezTo>
                  <a:cubicBezTo>
                    <a:pt x="1098274" y="456228"/>
                    <a:pt x="1098112" y="456345"/>
                    <a:pt x="1097950" y="456458"/>
                  </a:cubicBezTo>
                  <a:cubicBezTo>
                    <a:pt x="1079134" y="470216"/>
                    <a:pt x="1059468" y="483367"/>
                    <a:pt x="1039519" y="495507"/>
                  </a:cubicBezTo>
                  <a:cubicBezTo>
                    <a:pt x="1037010" y="497105"/>
                    <a:pt x="1033894" y="497319"/>
                    <a:pt x="1031183" y="496073"/>
                  </a:cubicBezTo>
                  <a:close/>
                  <a:moveTo>
                    <a:pt x="1172890" y="382651"/>
                  </a:moveTo>
                  <a:cubicBezTo>
                    <a:pt x="1163502" y="373263"/>
                    <a:pt x="1175400" y="372373"/>
                    <a:pt x="1220031" y="320902"/>
                  </a:cubicBezTo>
                  <a:cubicBezTo>
                    <a:pt x="1227315" y="312525"/>
                    <a:pt x="1240264" y="323572"/>
                    <a:pt x="1233102" y="331948"/>
                  </a:cubicBezTo>
                  <a:cubicBezTo>
                    <a:pt x="1217847" y="349510"/>
                    <a:pt x="1201661" y="366627"/>
                    <a:pt x="1184949" y="382853"/>
                  </a:cubicBezTo>
                  <a:cubicBezTo>
                    <a:pt x="1181550" y="386191"/>
                    <a:pt x="1176128" y="386155"/>
                    <a:pt x="1172769" y="382772"/>
                  </a:cubicBezTo>
                  <a:close/>
                  <a:moveTo>
                    <a:pt x="1289307" y="243695"/>
                  </a:moveTo>
                  <a:cubicBezTo>
                    <a:pt x="1278099" y="236533"/>
                    <a:pt x="1289307" y="233134"/>
                    <a:pt x="1321274" y="173003"/>
                  </a:cubicBezTo>
                  <a:cubicBezTo>
                    <a:pt x="1326454" y="163251"/>
                    <a:pt x="1341506" y="171182"/>
                    <a:pt x="1336448" y="181096"/>
                  </a:cubicBezTo>
                  <a:cubicBezTo>
                    <a:pt x="1325564" y="201612"/>
                    <a:pt x="1313667" y="221885"/>
                    <a:pt x="1301082" y="241348"/>
                  </a:cubicBezTo>
                  <a:cubicBezTo>
                    <a:pt x="1298452" y="245204"/>
                    <a:pt x="1293232" y="246248"/>
                    <a:pt x="1289307" y="243695"/>
                  </a:cubicBezTo>
                  <a:close/>
                  <a:moveTo>
                    <a:pt x="1370965" y="81836"/>
                  </a:moveTo>
                  <a:cubicBezTo>
                    <a:pt x="1366918" y="80011"/>
                    <a:pt x="1364976" y="75411"/>
                    <a:pt x="1366433" y="71235"/>
                  </a:cubicBezTo>
                  <a:cubicBezTo>
                    <a:pt x="1374243" y="49788"/>
                    <a:pt x="1381202" y="27816"/>
                    <a:pt x="1387110" y="5965"/>
                  </a:cubicBezTo>
                  <a:cubicBezTo>
                    <a:pt x="1388365" y="1510"/>
                    <a:pt x="1392978" y="-1096"/>
                    <a:pt x="1397429" y="142"/>
                  </a:cubicBezTo>
                  <a:cubicBezTo>
                    <a:pt x="1397469" y="154"/>
                    <a:pt x="1397510" y="167"/>
                    <a:pt x="1397550" y="179"/>
                  </a:cubicBezTo>
                  <a:cubicBezTo>
                    <a:pt x="1402083" y="1384"/>
                    <a:pt x="1404794" y="6006"/>
                    <a:pt x="1403620" y="10538"/>
                  </a:cubicBezTo>
                  <a:cubicBezTo>
                    <a:pt x="1397591" y="32874"/>
                    <a:pt x="1390510" y="55292"/>
                    <a:pt x="1382498" y="77183"/>
                  </a:cubicBezTo>
                  <a:cubicBezTo>
                    <a:pt x="1380878" y="81521"/>
                    <a:pt x="1376063" y="83734"/>
                    <a:pt x="1371734" y="82124"/>
                  </a:cubicBezTo>
                  <a:cubicBezTo>
                    <a:pt x="1371694" y="82112"/>
                    <a:pt x="1371653" y="82095"/>
                    <a:pt x="1371613" y="8207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40" name="任意多边形: 形状 139"/>
            <p:cNvSpPr/>
            <p:nvPr/>
          </p:nvSpPr>
          <p:spPr>
            <a:xfrm>
              <a:off x="9273361" y="6815743"/>
              <a:ext cx="37755" cy="43970"/>
            </a:xfrm>
            <a:custGeom>
              <a:avLst/>
              <a:gdLst>
                <a:gd name="connsiteX0" fmla="*/ 22422 w 37755"/>
                <a:gd name="connsiteY0" fmla="*/ 40586 h 43970"/>
                <a:gd name="connsiteX1" fmla="*/ 3242 w 37755"/>
                <a:gd name="connsiteY1" fmla="*/ 1578 h 43970"/>
                <a:gd name="connsiteX2" fmla="*/ 35614 w 37755"/>
                <a:gd name="connsiteY2" fmla="*/ 30308 h 43970"/>
                <a:gd name="connsiteX3" fmla="*/ 34480 w 37755"/>
                <a:gd name="connsiteY3" fmla="*/ 41986 h 43970"/>
                <a:gd name="connsiteX4" fmla="*/ 34318 w 37755"/>
                <a:gd name="connsiteY4" fmla="*/ 42123 h 43970"/>
                <a:gd name="connsiteX5" fmla="*/ 22422 w 37755"/>
                <a:gd name="connsiteY5" fmla="*/ 40586 h 4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5" h="43970">
                  <a:moveTo>
                    <a:pt x="22422" y="40586"/>
                  </a:moveTo>
                  <a:cubicBezTo>
                    <a:pt x="3808" y="17399"/>
                    <a:pt x="-5903" y="7931"/>
                    <a:pt x="3242" y="1578"/>
                  </a:cubicBezTo>
                  <a:cubicBezTo>
                    <a:pt x="12387" y="-4775"/>
                    <a:pt x="16676" y="6555"/>
                    <a:pt x="35614" y="30308"/>
                  </a:cubicBezTo>
                  <a:cubicBezTo>
                    <a:pt x="38527" y="33844"/>
                    <a:pt x="38042" y="39072"/>
                    <a:pt x="34480" y="41986"/>
                  </a:cubicBezTo>
                  <a:cubicBezTo>
                    <a:pt x="34440" y="42030"/>
                    <a:pt x="34359" y="42079"/>
                    <a:pt x="34318" y="42123"/>
                  </a:cubicBezTo>
                  <a:cubicBezTo>
                    <a:pt x="30596" y="44863"/>
                    <a:pt x="25335" y="44187"/>
                    <a:pt x="22422" y="40586"/>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41" name="任意多边形: 形状 140"/>
            <p:cNvSpPr/>
            <p:nvPr/>
          </p:nvSpPr>
          <p:spPr>
            <a:xfrm>
              <a:off x="9332511" y="5721501"/>
              <a:ext cx="1253489" cy="1234732"/>
            </a:xfrm>
            <a:custGeom>
              <a:avLst/>
              <a:gdLst>
                <a:gd name="connsiteX0" fmla="*/ 71474 w 1253489"/>
                <a:gd name="connsiteY0" fmla="*/ 929592 h 1234732"/>
                <a:gd name="connsiteX1" fmla="*/ 193718 w 1253489"/>
                <a:gd name="connsiteY1" fmla="*/ 923158 h 1234732"/>
                <a:gd name="connsiteX2" fmla="*/ 317297 w 1253489"/>
                <a:gd name="connsiteY2" fmla="*/ 1044673 h 1234732"/>
                <a:gd name="connsiteX3" fmla="*/ 317297 w 1253489"/>
                <a:gd name="connsiteY3" fmla="*/ 1174848 h 1234732"/>
                <a:gd name="connsiteX4" fmla="*/ 453622 w 1253489"/>
                <a:gd name="connsiteY4" fmla="*/ 1231256 h 1234732"/>
                <a:gd name="connsiteX5" fmla="*/ 464993 w 1253489"/>
                <a:gd name="connsiteY5" fmla="*/ 1228747 h 1234732"/>
                <a:gd name="connsiteX6" fmla="*/ 545235 w 1253489"/>
                <a:gd name="connsiteY6" fmla="*/ 1138996 h 1234732"/>
                <a:gd name="connsiteX7" fmla="*/ 718180 w 1253489"/>
                <a:gd name="connsiteY7" fmla="*/ 1140210 h 1234732"/>
                <a:gd name="connsiteX8" fmla="*/ 800324 w 1253489"/>
                <a:gd name="connsiteY8" fmla="*/ 1231175 h 1234732"/>
                <a:gd name="connsiteX9" fmla="*/ 811734 w 1253489"/>
                <a:gd name="connsiteY9" fmla="*/ 1233845 h 1234732"/>
                <a:gd name="connsiteX10" fmla="*/ 946968 w 1253489"/>
                <a:gd name="connsiteY10" fmla="*/ 1179420 h 1234732"/>
                <a:gd name="connsiteX11" fmla="*/ 953037 w 1253489"/>
                <a:gd name="connsiteY11" fmla="*/ 1169709 h 1234732"/>
                <a:gd name="connsiteX12" fmla="*/ 944377 w 1253489"/>
                <a:gd name="connsiteY12" fmla="*/ 1049124 h 1234732"/>
                <a:gd name="connsiteX13" fmla="*/ 1065488 w 1253489"/>
                <a:gd name="connsiteY13" fmla="*/ 929592 h 1234732"/>
                <a:gd name="connsiteX14" fmla="*/ 1187773 w 1253489"/>
                <a:gd name="connsiteY14" fmla="*/ 937685 h 1234732"/>
                <a:gd name="connsiteX15" fmla="*/ 1197646 w 1253489"/>
                <a:gd name="connsiteY15" fmla="*/ 931655 h 1234732"/>
                <a:gd name="connsiteX16" fmla="*/ 1252516 w 1253489"/>
                <a:gd name="connsiteY16" fmla="*/ 798122 h 1234732"/>
                <a:gd name="connsiteX17" fmla="*/ 1249764 w 1253489"/>
                <a:gd name="connsiteY17" fmla="*/ 786873 h 1234732"/>
                <a:gd name="connsiteX18" fmla="*/ 1157303 w 1253489"/>
                <a:gd name="connsiteY18" fmla="*/ 706227 h 1234732"/>
                <a:gd name="connsiteX19" fmla="*/ 1155481 w 1253489"/>
                <a:gd name="connsiteY19" fmla="*/ 535830 h 1234732"/>
                <a:gd name="connsiteX20" fmla="*/ 1248914 w 1253489"/>
                <a:gd name="connsiteY20" fmla="*/ 445270 h 1234732"/>
                <a:gd name="connsiteX21" fmla="*/ 1181339 w 1253489"/>
                <a:gd name="connsiteY21" fmla="*/ 304898 h 1234732"/>
                <a:gd name="connsiteX22" fmla="*/ 1059136 w 1253489"/>
                <a:gd name="connsiteY22" fmla="*/ 311332 h 1234732"/>
                <a:gd name="connsiteX23" fmla="*/ 935678 w 1253489"/>
                <a:gd name="connsiteY23" fmla="*/ 189938 h 1234732"/>
                <a:gd name="connsiteX24" fmla="*/ 935678 w 1253489"/>
                <a:gd name="connsiteY24" fmla="*/ 59763 h 1234732"/>
                <a:gd name="connsiteX25" fmla="*/ 787982 w 1253489"/>
                <a:gd name="connsiteY25" fmla="*/ 5864 h 1234732"/>
                <a:gd name="connsiteX26" fmla="*/ 707740 w 1253489"/>
                <a:gd name="connsiteY26" fmla="*/ 95575 h 1234732"/>
                <a:gd name="connsiteX27" fmla="*/ 534794 w 1253489"/>
                <a:gd name="connsiteY27" fmla="*/ 94401 h 1234732"/>
                <a:gd name="connsiteX28" fmla="*/ 441240 w 1253489"/>
                <a:gd name="connsiteY28" fmla="*/ 766 h 1234732"/>
                <a:gd name="connsiteX29" fmla="*/ 299937 w 1253489"/>
                <a:gd name="connsiteY29" fmla="*/ 64902 h 1234732"/>
                <a:gd name="connsiteX30" fmla="*/ 308557 w 1253489"/>
                <a:gd name="connsiteY30" fmla="*/ 185446 h 1234732"/>
                <a:gd name="connsiteX31" fmla="*/ 187486 w 1253489"/>
                <a:gd name="connsiteY31" fmla="*/ 304979 h 1234732"/>
                <a:gd name="connsiteX32" fmla="*/ 55329 w 1253489"/>
                <a:gd name="connsiteY32" fmla="*/ 302835 h 1234732"/>
                <a:gd name="connsiteX33" fmla="*/ 3210 w 1253489"/>
                <a:gd name="connsiteY33" fmla="*/ 447455 h 1234732"/>
                <a:gd name="connsiteX34" fmla="*/ 95672 w 1253489"/>
                <a:gd name="connsiteY34" fmla="*/ 528101 h 1234732"/>
                <a:gd name="connsiteX35" fmla="*/ 97452 w 1253489"/>
                <a:gd name="connsiteY35" fmla="*/ 698457 h 1234732"/>
                <a:gd name="connsiteX36" fmla="*/ 4060 w 1253489"/>
                <a:gd name="connsiteY36" fmla="*/ 789017 h 1234732"/>
                <a:gd name="connsiteX37" fmla="*/ 71474 w 1253489"/>
                <a:gd name="connsiteY37" fmla="*/ 929592 h 123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3489" h="1234732">
                  <a:moveTo>
                    <a:pt x="71474" y="929592"/>
                  </a:moveTo>
                  <a:lnTo>
                    <a:pt x="193718" y="923158"/>
                  </a:lnTo>
                  <a:cubicBezTo>
                    <a:pt x="228153" y="970008"/>
                    <a:pt x="269872" y="1011035"/>
                    <a:pt x="317297" y="1044673"/>
                  </a:cubicBezTo>
                  <a:cubicBezTo>
                    <a:pt x="313776" y="1161818"/>
                    <a:pt x="305157" y="1169790"/>
                    <a:pt x="317297" y="1174848"/>
                  </a:cubicBezTo>
                  <a:lnTo>
                    <a:pt x="453622" y="1231256"/>
                  </a:lnTo>
                  <a:cubicBezTo>
                    <a:pt x="457547" y="1232878"/>
                    <a:pt x="462079" y="1231879"/>
                    <a:pt x="464993" y="1228747"/>
                  </a:cubicBezTo>
                  <a:lnTo>
                    <a:pt x="545235" y="1138996"/>
                  </a:lnTo>
                  <a:cubicBezTo>
                    <a:pt x="602451" y="1148659"/>
                    <a:pt x="660841" y="1149068"/>
                    <a:pt x="718180" y="1140210"/>
                  </a:cubicBezTo>
                  <a:lnTo>
                    <a:pt x="800324" y="1231175"/>
                  </a:lnTo>
                  <a:cubicBezTo>
                    <a:pt x="803197" y="1234359"/>
                    <a:pt x="807728" y="1235424"/>
                    <a:pt x="811734" y="1233845"/>
                  </a:cubicBezTo>
                  <a:lnTo>
                    <a:pt x="946968" y="1179420"/>
                  </a:lnTo>
                  <a:cubicBezTo>
                    <a:pt x="950893" y="1177858"/>
                    <a:pt x="953360" y="1173925"/>
                    <a:pt x="953037" y="1169709"/>
                  </a:cubicBezTo>
                  <a:lnTo>
                    <a:pt x="944377" y="1049124"/>
                  </a:lnTo>
                  <a:cubicBezTo>
                    <a:pt x="991114" y="1016271"/>
                    <a:pt x="1032023" y="975875"/>
                    <a:pt x="1065488" y="929592"/>
                  </a:cubicBezTo>
                  <a:lnTo>
                    <a:pt x="1187773" y="937685"/>
                  </a:lnTo>
                  <a:cubicBezTo>
                    <a:pt x="1192021" y="937988"/>
                    <a:pt x="1195986" y="935568"/>
                    <a:pt x="1197646" y="931655"/>
                  </a:cubicBezTo>
                  <a:lnTo>
                    <a:pt x="1252516" y="798122"/>
                  </a:lnTo>
                  <a:cubicBezTo>
                    <a:pt x="1254135" y="794173"/>
                    <a:pt x="1253001" y="789636"/>
                    <a:pt x="1249764" y="786873"/>
                  </a:cubicBezTo>
                  <a:lnTo>
                    <a:pt x="1157303" y="706227"/>
                  </a:lnTo>
                  <a:cubicBezTo>
                    <a:pt x="1166083" y="649718"/>
                    <a:pt x="1165477" y="592141"/>
                    <a:pt x="1155481" y="535830"/>
                  </a:cubicBezTo>
                  <a:cubicBezTo>
                    <a:pt x="1242642" y="456479"/>
                    <a:pt x="1254054" y="457207"/>
                    <a:pt x="1248914" y="445270"/>
                  </a:cubicBezTo>
                  <a:cubicBezTo>
                    <a:pt x="1190119" y="314650"/>
                    <a:pt x="1194733" y="304210"/>
                    <a:pt x="1181339" y="304898"/>
                  </a:cubicBezTo>
                  <a:lnTo>
                    <a:pt x="1059136" y="311332"/>
                  </a:lnTo>
                  <a:cubicBezTo>
                    <a:pt x="1024741" y="264531"/>
                    <a:pt x="983062" y="223548"/>
                    <a:pt x="935678" y="189938"/>
                  </a:cubicBezTo>
                  <a:cubicBezTo>
                    <a:pt x="939198" y="72833"/>
                    <a:pt x="947817" y="64821"/>
                    <a:pt x="935678" y="59763"/>
                  </a:cubicBezTo>
                  <a:cubicBezTo>
                    <a:pt x="799272" y="6026"/>
                    <a:pt x="796600" y="-3807"/>
                    <a:pt x="787982" y="5864"/>
                  </a:cubicBezTo>
                  <a:lnTo>
                    <a:pt x="707740" y="95575"/>
                  </a:lnTo>
                  <a:cubicBezTo>
                    <a:pt x="650524" y="85928"/>
                    <a:pt x="592132" y="85531"/>
                    <a:pt x="534794" y="94401"/>
                  </a:cubicBezTo>
                  <a:cubicBezTo>
                    <a:pt x="453865" y="8211"/>
                    <a:pt x="453419" y="-4171"/>
                    <a:pt x="441240" y="766"/>
                  </a:cubicBezTo>
                  <a:cubicBezTo>
                    <a:pt x="308395" y="56971"/>
                    <a:pt x="299007" y="51873"/>
                    <a:pt x="299937" y="64902"/>
                  </a:cubicBezTo>
                  <a:lnTo>
                    <a:pt x="308557" y="185446"/>
                  </a:lnTo>
                  <a:cubicBezTo>
                    <a:pt x="261860" y="218324"/>
                    <a:pt x="220950" y="258716"/>
                    <a:pt x="187486" y="304979"/>
                  </a:cubicBezTo>
                  <a:cubicBezTo>
                    <a:pt x="70584" y="299557"/>
                    <a:pt x="60346" y="290655"/>
                    <a:pt x="55329" y="302835"/>
                  </a:cubicBezTo>
                  <a:cubicBezTo>
                    <a:pt x="3412" y="435720"/>
                    <a:pt x="-6826" y="438715"/>
                    <a:pt x="3210" y="447455"/>
                  </a:cubicBezTo>
                  <a:lnTo>
                    <a:pt x="95672" y="528101"/>
                  </a:lnTo>
                  <a:cubicBezTo>
                    <a:pt x="86891" y="584598"/>
                    <a:pt x="87498" y="642155"/>
                    <a:pt x="97452" y="698457"/>
                  </a:cubicBezTo>
                  <a:cubicBezTo>
                    <a:pt x="10615" y="777566"/>
                    <a:pt x="-1079" y="777040"/>
                    <a:pt x="4060" y="789017"/>
                  </a:cubicBezTo>
                  <a:cubicBezTo>
                    <a:pt x="62734" y="919880"/>
                    <a:pt x="58323" y="930320"/>
                    <a:pt x="71474" y="92959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42" name="任意多边形: 形状 141"/>
            <p:cNvSpPr/>
            <p:nvPr/>
          </p:nvSpPr>
          <p:spPr>
            <a:xfrm>
              <a:off x="9815852" y="6197813"/>
              <a:ext cx="286656" cy="282431"/>
            </a:xfrm>
            <a:custGeom>
              <a:avLst/>
              <a:gdLst>
                <a:gd name="connsiteX0" fmla="*/ 1076 w 286656"/>
                <a:gd name="connsiteY0" fmla="*/ 119567 h 282431"/>
                <a:gd name="connsiteX1" fmla="*/ 162448 w 286656"/>
                <a:gd name="connsiteY1" fmla="*/ 1491 h 282431"/>
                <a:gd name="connsiteX2" fmla="*/ 285097 w 286656"/>
                <a:gd name="connsiteY2" fmla="*/ 162541 h 282431"/>
                <a:gd name="connsiteX3" fmla="*/ 123724 w 286656"/>
                <a:gd name="connsiteY3" fmla="*/ 280617 h 282431"/>
                <a:gd name="connsiteX4" fmla="*/ 123724 w 286656"/>
                <a:gd name="connsiteY4" fmla="*/ 280617 h 282431"/>
                <a:gd name="connsiteX5" fmla="*/ 1076 w 286656"/>
                <a:gd name="connsiteY5" fmla="*/ 119567 h 282431"/>
                <a:gd name="connsiteX6" fmla="*/ 125302 w 286656"/>
                <a:gd name="connsiteY6" fmla="*/ 268113 h 282431"/>
                <a:gd name="connsiteX7" fmla="*/ 125302 w 286656"/>
                <a:gd name="connsiteY7" fmla="*/ 268113 h 282431"/>
                <a:gd name="connsiteX8" fmla="*/ 158807 w 286656"/>
                <a:gd name="connsiteY8" fmla="*/ 26418 h 282431"/>
                <a:gd name="connsiteX9" fmla="*/ 26285 w 286656"/>
                <a:gd name="connsiteY9" fmla="*/ 123533 h 282431"/>
                <a:gd name="connsiteX10" fmla="*/ 127042 w 286656"/>
                <a:gd name="connsiteY10" fmla="*/ 255812 h 282431"/>
                <a:gd name="connsiteX11" fmla="*/ 259281 w 286656"/>
                <a:gd name="connsiteY11" fmla="*/ 160546 h 282431"/>
                <a:gd name="connsiteX12" fmla="*/ 259563 w 286656"/>
                <a:gd name="connsiteY12" fmla="*/ 158697 h 282431"/>
                <a:gd name="connsiteX13" fmla="*/ 158969 w 286656"/>
                <a:gd name="connsiteY13" fmla="*/ 26418 h 2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656" h="282431">
                  <a:moveTo>
                    <a:pt x="1076" y="119567"/>
                  </a:moveTo>
                  <a:cubicBezTo>
                    <a:pt x="11758" y="42684"/>
                    <a:pt x="84150" y="-10365"/>
                    <a:pt x="162448" y="1491"/>
                  </a:cubicBezTo>
                  <a:cubicBezTo>
                    <a:pt x="240748" y="13347"/>
                    <a:pt x="295739" y="85577"/>
                    <a:pt x="285097" y="162541"/>
                  </a:cubicBezTo>
                  <a:cubicBezTo>
                    <a:pt x="274455" y="239504"/>
                    <a:pt x="202023" y="292432"/>
                    <a:pt x="123724" y="280617"/>
                  </a:cubicBezTo>
                  <a:lnTo>
                    <a:pt x="123724" y="280617"/>
                  </a:lnTo>
                  <a:cubicBezTo>
                    <a:pt x="45425" y="268922"/>
                    <a:pt x="-9567" y="196491"/>
                    <a:pt x="1076" y="119567"/>
                  </a:cubicBezTo>
                  <a:close/>
                  <a:moveTo>
                    <a:pt x="125302" y="268113"/>
                  </a:moveTo>
                  <a:lnTo>
                    <a:pt x="125302" y="268113"/>
                  </a:lnTo>
                  <a:close/>
                  <a:moveTo>
                    <a:pt x="158807" y="26418"/>
                  </a:moveTo>
                  <a:cubicBezTo>
                    <a:pt x="95277" y="16827"/>
                    <a:pt x="35187" y="59234"/>
                    <a:pt x="26285" y="123533"/>
                  </a:cubicBezTo>
                  <a:cubicBezTo>
                    <a:pt x="17545" y="186739"/>
                    <a:pt x="62703" y="246100"/>
                    <a:pt x="127042" y="255812"/>
                  </a:cubicBezTo>
                  <a:cubicBezTo>
                    <a:pt x="189883" y="266021"/>
                    <a:pt x="249084" y="223367"/>
                    <a:pt x="259281" y="160546"/>
                  </a:cubicBezTo>
                  <a:cubicBezTo>
                    <a:pt x="259361" y="159931"/>
                    <a:pt x="259482" y="159316"/>
                    <a:pt x="259563" y="158697"/>
                  </a:cubicBezTo>
                  <a:cubicBezTo>
                    <a:pt x="268465" y="95410"/>
                    <a:pt x="223186" y="36129"/>
                    <a:pt x="158969" y="26418"/>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43" name="任意多边形: 形状 142"/>
            <p:cNvSpPr/>
            <p:nvPr/>
          </p:nvSpPr>
          <p:spPr>
            <a:xfrm>
              <a:off x="9594465" y="5976504"/>
              <a:ext cx="735181" cy="723500"/>
            </a:xfrm>
            <a:custGeom>
              <a:avLst/>
              <a:gdLst>
                <a:gd name="connsiteX0" fmla="*/ 216190 w 735181"/>
                <a:gd name="connsiteY0" fmla="*/ 688508 h 723500"/>
                <a:gd name="connsiteX1" fmla="*/ 216190 w 735181"/>
                <a:gd name="connsiteY1" fmla="*/ 688508 h 723500"/>
                <a:gd name="connsiteX2" fmla="*/ 160956 w 735181"/>
                <a:gd name="connsiteY2" fmla="*/ 657229 h 723500"/>
                <a:gd name="connsiteX3" fmla="*/ 156424 w 735181"/>
                <a:gd name="connsiteY3" fmla="*/ 641529 h 723500"/>
                <a:gd name="connsiteX4" fmla="*/ 157516 w 735181"/>
                <a:gd name="connsiteY4" fmla="*/ 639667 h 723500"/>
                <a:gd name="connsiteX5" fmla="*/ 175280 w 735181"/>
                <a:gd name="connsiteY5" fmla="*/ 636592 h 723500"/>
                <a:gd name="connsiteX6" fmla="*/ 239579 w 735181"/>
                <a:gd name="connsiteY6" fmla="*/ 671351 h 723500"/>
                <a:gd name="connsiteX7" fmla="*/ 239579 w 735181"/>
                <a:gd name="connsiteY7" fmla="*/ 671351 h 723500"/>
                <a:gd name="connsiteX8" fmla="*/ 678863 w 735181"/>
                <a:gd name="connsiteY8" fmla="*/ 504920 h 723500"/>
                <a:gd name="connsiteX9" fmla="*/ 684366 w 735181"/>
                <a:gd name="connsiteY9" fmla="*/ 492295 h 723500"/>
                <a:gd name="connsiteX10" fmla="*/ 494871 w 735181"/>
                <a:gd name="connsiteY10" fmla="*/ 50907 h 723500"/>
                <a:gd name="connsiteX11" fmla="*/ 50123 w 735181"/>
                <a:gd name="connsiteY11" fmla="*/ 229963 h 723500"/>
                <a:gd name="connsiteX12" fmla="*/ 28555 w 735181"/>
                <a:gd name="connsiteY12" fmla="*/ 414927 h 723500"/>
                <a:gd name="connsiteX13" fmla="*/ 11237 w 735181"/>
                <a:gd name="connsiteY13" fmla="*/ 420721 h 723500"/>
                <a:gd name="connsiteX14" fmla="*/ 4276 w 735181"/>
                <a:gd name="connsiteY14" fmla="*/ 411325 h 723500"/>
                <a:gd name="connsiteX15" fmla="*/ 32319 w 735181"/>
                <a:gd name="connsiteY15" fmla="*/ 206574 h 723500"/>
                <a:gd name="connsiteX16" fmla="*/ 705326 w 735181"/>
                <a:gd name="connsiteY16" fmla="*/ 225067 h 723500"/>
                <a:gd name="connsiteX17" fmla="*/ 708160 w 735181"/>
                <a:gd name="connsiteY17" fmla="*/ 502128 h 723500"/>
                <a:gd name="connsiteX18" fmla="*/ 702211 w 735181"/>
                <a:gd name="connsiteY18" fmla="*/ 515805 h 723500"/>
                <a:gd name="connsiteX19" fmla="*/ 511258 w 735181"/>
                <a:gd name="connsiteY19" fmla="*/ 696601 h 723500"/>
                <a:gd name="connsiteX20" fmla="*/ 230029 w 735181"/>
                <a:gd name="connsiteY20" fmla="*/ 694578 h 723500"/>
                <a:gd name="connsiteX21" fmla="*/ 216190 w 735181"/>
                <a:gd name="connsiteY21" fmla="*/ 688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181" h="723500">
                  <a:moveTo>
                    <a:pt x="216190" y="688508"/>
                  </a:moveTo>
                  <a:lnTo>
                    <a:pt x="216190" y="688508"/>
                  </a:lnTo>
                  <a:cubicBezTo>
                    <a:pt x="196929" y="679642"/>
                    <a:pt x="178477" y="669178"/>
                    <a:pt x="160956" y="657229"/>
                  </a:cubicBezTo>
                  <a:cubicBezTo>
                    <a:pt x="155817" y="653810"/>
                    <a:pt x="153875" y="647166"/>
                    <a:pt x="156424" y="641529"/>
                  </a:cubicBezTo>
                  <a:cubicBezTo>
                    <a:pt x="156748" y="640877"/>
                    <a:pt x="157111" y="640254"/>
                    <a:pt x="157516" y="639667"/>
                  </a:cubicBezTo>
                  <a:cubicBezTo>
                    <a:pt x="161603" y="633954"/>
                    <a:pt x="169534" y="632582"/>
                    <a:pt x="175280" y="636592"/>
                  </a:cubicBezTo>
                  <a:cubicBezTo>
                    <a:pt x="195472" y="650350"/>
                    <a:pt x="216999" y="661996"/>
                    <a:pt x="239579" y="671351"/>
                  </a:cubicBezTo>
                  <a:lnTo>
                    <a:pt x="239579" y="671351"/>
                  </a:lnTo>
                  <a:cubicBezTo>
                    <a:pt x="410096" y="741881"/>
                    <a:pt x="604044" y="667305"/>
                    <a:pt x="678863" y="504920"/>
                  </a:cubicBezTo>
                  <a:cubicBezTo>
                    <a:pt x="680765" y="500874"/>
                    <a:pt x="682586" y="496544"/>
                    <a:pt x="684366" y="492295"/>
                  </a:cubicBezTo>
                  <a:cubicBezTo>
                    <a:pt x="755179" y="320199"/>
                    <a:pt x="669435" y="123177"/>
                    <a:pt x="494871" y="50907"/>
                  </a:cubicBezTo>
                  <a:cubicBezTo>
                    <a:pt x="320306" y="-21363"/>
                    <a:pt x="120815" y="58352"/>
                    <a:pt x="50123" y="229963"/>
                  </a:cubicBezTo>
                  <a:cubicBezTo>
                    <a:pt x="8081" y="332096"/>
                    <a:pt x="33371" y="404446"/>
                    <a:pt x="28555" y="414927"/>
                  </a:cubicBezTo>
                  <a:cubicBezTo>
                    <a:pt x="25359" y="421308"/>
                    <a:pt x="17630" y="423902"/>
                    <a:pt x="11237" y="420721"/>
                  </a:cubicBezTo>
                  <a:cubicBezTo>
                    <a:pt x="7554" y="418880"/>
                    <a:pt x="4965" y="415388"/>
                    <a:pt x="4276" y="411325"/>
                  </a:cubicBezTo>
                  <a:cubicBezTo>
                    <a:pt x="-6932" y="341803"/>
                    <a:pt x="2820" y="270521"/>
                    <a:pt x="32319" y="206574"/>
                  </a:cubicBezTo>
                  <a:cubicBezTo>
                    <a:pt x="163343" y="-77771"/>
                    <a:pt x="580331" y="-66158"/>
                    <a:pt x="705326" y="225067"/>
                  </a:cubicBezTo>
                  <a:cubicBezTo>
                    <a:pt x="743808" y="313215"/>
                    <a:pt x="744820" y="413211"/>
                    <a:pt x="708160" y="502128"/>
                  </a:cubicBezTo>
                  <a:cubicBezTo>
                    <a:pt x="706258" y="506741"/>
                    <a:pt x="704113" y="511313"/>
                    <a:pt x="702211" y="515805"/>
                  </a:cubicBezTo>
                  <a:cubicBezTo>
                    <a:pt x="664174" y="598385"/>
                    <a:pt x="595789" y="663137"/>
                    <a:pt x="511258" y="696601"/>
                  </a:cubicBezTo>
                  <a:cubicBezTo>
                    <a:pt x="420901" y="732934"/>
                    <a:pt x="319861" y="732206"/>
                    <a:pt x="230029" y="694578"/>
                  </a:cubicBezTo>
                  <a:cubicBezTo>
                    <a:pt x="225376" y="692526"/>
                    <a:pt x="220762" y="690503"/>
                    <a:pt x="216190" y="688508"/>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56" name="任意多边形: 形状 255"/>
            <p:cNvSpPr/>
            <p:nvPr/>
          </p:nvSpPr>
          <p:spPr>
            <a:xfrm>
              <a:off x="10684769" y="5486897"/>
              <a:ext cx="518421" cy="518893"/>
            </a:xfrm>
            <a:custGeom>
              <a:avLst/>
              <a:gdLst>
                <a:gd name="connsiteX0" fmla="*/ 92546 w 518421"/>
                <a:gd name="connsiteY0" fmla="*/ 400869 h 518893"/>
                <a:gd name="connsiteX1" fmla="*/ 146121 w 518421"/>
                <a:gd name="connsiteY1" fmla="*/ 446473 h 518893"/>
                <a:gd name="connsiteX2" fmla="*/ 147133 w 518421"/>
                <a:gd name="connsiteY2" fmla="*/ 496285 h 518893"/>
                <a:gd name="connsiteX3" fmla="*/ 206859 w 518421"/>
                <a:gd name="connsiteY3" fmla="*/ 518460 h 518893"/>
                <a:gd name="connsiteX4" fmla="*/ 241335 w 518421"/>
                <a:gd name="connsiteY4" fmla="*/ 477145 h 518893"/>
                <a:gd name="connsiteX5" fmla="*/ 311460 w 518421"/>
                <a:gd name="connsiteY5" fmla="*/ 471480 h 518893"/>
                <a:gd name="connsiteX6" fmla="*/ 347394 w 518421"/>
                <a:gd name="connsiteY6" fmla="*/ 505997 h 518893"/>
                <a:gd name="connsiteX7" fmla="*/ 405338 w 518421"/>
                <a:gd name="connsiteY7" fmla="*/ 479411 h 518893"/>
                <a:gd name="connsiteX8" fmla="*/ 407524 w 518421"/>
                <a:gd name="connsiteY8" fmla="*/ 475365 h 518893"/>
                <a:gd name="connsiteX9" fmla="*/ 400483 w 518421"/>
                <a:gd name="connsiteY9" fmla="*/ 425998 h 518893"/>
                <a:gd name="connsiteX10" fmla="*/ 446046 w 518421"/>
                <a:gd name="connsiteY10" fmla="*/ 372261 h 518893"/>
                <a:gd name="connsiteX11" fmla="*/ 499662 w 518421"/>
                <a:gd name="connsiteY11" fmla="*/ 368214 h 518893"/>
                <a:gd name="connsiteX12" fmla="*/ 516576 w 518421"/>
                <a:gd name="connsiteY12" fmla="*/ 306789 h 518893"/>
                <a:gd name="connsiteX13" fmla="*/ 476759 w 518421"/>
                <a:gd name="connsiteY13" fmla="*/ 276886 h 518893"/>
                <a:gd name="connsiteX14" fmla="*/ 471053 w 518421"/>
                <a:gd name="connsiteY14" fmla="*/ 206760 h 518893"/>
                <a:gd name="connsiteX15" fmla="*/ 505569 w 518421"/>
                <a:gd name="connsiteY15" fmla="*/ 170787 h 518893"/>
                <a:gd name="connsiteX16" fmla="*/ 479024 w 518421"/>
                <a:gd name="connsiteY16" fmla="*/ 112882 h 518893"/>
                <a:gd name="connsiteX17" fmla="*/ 425449 w 518421"/>
                <a:gd name="connsiteY17" fmla="*/ 117698 h 518893"/>
                <a:gd name="connsiteX18" fmla="*/ 371833 w 518421"/>
                <a:gd name="connsiteY18" fmla="*/ 72094 h 518893"/>
                <a:gd name="connsiteX19" fmla="*/ 370862 w 518421"/>
                <a:gd name="connsiteY19" fmla="*/ 22282 h 518893"/>
                <a:gd name="connsiteX20" fmla="*/ 311096 w 518421"/>
                <a:gd name="connsiteY20" fmla="*/ 107 h 518893"/>
                <a:gd name="connsiteX21" fmla="*/ 276660 w 518421"/>
                <a:gd name="connsiteY21" fmla="*/ 41422 h 518893"/>
                <a:gd name="connsiteX22" fmla="*/ 206536 w 518421"/>
                <a:gd name="connsiteY22" fmla="*/ 47087 h 518893"/>
                <a:gd name="connsiteX23" fmla="*/ 170562 w 518421"/>
                <a:gd name="connsiteY23" fmla="*/ 12571 h 518893"/>
                <a:gd name="connsiteX24" fmla="*/ 165869 w 518421"/>
                <a:gd name="connsiteY24" fmla="*/ 11883 h 518893"/>
                <a:gd name="connsiteX25" fmla="*/ 112658 w 518421"/>
                <a:gd name="connsiteY25" fmla="*/ 39156 h 518893"/>
                <a:gd name="connsiteX26" fmla="*/ 110473 w 518421"/>
                <a:gd name="connsiteY26" fmla="*/ 43202 h 518893"/>
                <a:gd name="connsiteX27" fmla="*/ 117473 w 518421"/>
                <a:gd name="connsiteY27" fmla="*/ 92569 h 518893"/>
                <a:gd name="connsiteX28" fmla="*/ 71910 w 518421"/>
                <a:gd name="connsiteY28" fmla="*/ 146144 h 518893"/>
                <a:gd name="connsiteX29" fmla="*/ 18254 w 518421"/>
                <a:gd name="connsiteY29" fmla="*/ 149989 h 518893"/>
                <a:gd name="connsiteX30" fmla="*/ 1340 w 518421"/>
                <a:gd name="connsiteY30" fmla="*/ 211414 h 518893"/>
                <a:gd name="connsiteX31" fmla="*/ 41197 w 518421"/>
                <a:gd name="connsiteY31" fmla="*/ 241317 h 518893"/>
                <a:gd name="connsiteX32" fmla="*/ 46903 w 518421"/>
                <a:gd name="connsiteY32" fmla="*/ 311443 h 518893"/>
                <a:gd name="connsiteX33" fmla="*/ 11657 w 518421"/>
                <a:gd name="connsiteY33" fmla="*/ 351907 h 518893"/>
                <a:gd name="connsiteX34" fmla="*/ 38931 w 518421"/>
                <a:gd name="connsiteY34" fmla="*/ 405118 h 518893"/>
                <a:gd name="connsiteX35" fmla="*/ 92546 w 518421"/>
                <a:gd name="connsiteY35" fmla="*/ 400869 h 5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8421" h="518893">
                  <a:moveTo>
                    <a:pt x="92546" y="400869"/>
                  </a:moveTo>
                  <a:cubicBezTo>
                    <a:pt x="107802" y="418880"/>
                    <a:pt x="125889" y="434281"/>
                    <a:pt x="146121" y="446473"/>
                  </a:cubicBezTo>
                  <a:lnTo>
                    <a:pt x="147133" y="496285"/>
                  </a:lnTo>
                  <a:cubicBezTo>
                    <a:pt x="147133" y="501788"/>
                    <a:pt x="151949" y="499644"/>
                    <a:pt x="206859" y="518460"/>
                  </a:cubicBezTo>
                  <a:cubicBezTo>
                    <a:pt x="211958" y="520078"/>
                    <a:pt x="211391" y="515344"/>
                    <a:pt x="241335" y="477145"/>
                  </a:cubicBezTo>
                  <a:cubicBezTo>
                    <a:pt x="264845" y="479079"/>
                    <a:pt x="288558" y="477166"/>
                    <a:pt x="311460" y="471480"/>
                  </a:cubicBezTo>
                  <a:lnTo>
                    <a:pt x="347394" y="505997"/>
                  </a:lnTo>
                  <a:cubicBezTo>
                    <a:pt x="351440" y="510043"/>
                    <a:pt x="353220" y="504985"/>
                    <a:pt x="405338" y="479411"/>
                  </a:cubicBezTo>
                  <a:cubicBezTo>
                    <a:pt x="406836" y="478646"/>
                    <a:pt x="407726" y="477036"/>
                    <a:pt x="407524" y="475365"/>
                  </a:cubicBezTo>
                  <a:lnTo>
                    <a:pt x="400483" y="425998"/>
                  </a:lnTo>
                  <a:cubicBezTo>
                    <a:pt x="418489" y="410682"/>
                    <a:pt x="433866" y="392530"/>
                    <a:pt x="446046" y="372261"/>
                  </a:cubicBezTo>
                  <a:cubicBezTo>
                    <a:pt x="493632" y="370319"/>
                    <a:pt x="498003" y="373596"/>
                    <a:pt x="499662" y="368214"/>
                  </a:cubicBezTo>
                  <a:cubicBezTo>
                    <a:pt x="516859" y="311564"/>
                    <a:pt x="520906" y="310026"/>
                    <a:pt x="516576" y="306789"/>
                  </a:cubicBezTo>
                  <a:lnTo>
                    <a:pt x="476759" y="276886"/>
                  </a:lnTo>
                  <a:cubicBezTo>
                    <a:pt x="478661" y="253355"/>
                    <a:pt x="476718" y="229676"/>
                    <a:pt x="471053" y="206760"/>
                  </a:cubicBezTo>
                  <a:lnTo>
                    <a:pt x="505569" y="170787"/>
                  </a:lnTo>
                  <a:cubicBezTo>
                    <a:pt x="509616" y="166741"/>
                    <a:pt x="504558" y="164960"/>
                    <a:pt x="479024" y="112882"/>
                  </a:cubicBezTo>
                  <a:cubicBezTo>
                    <a:pt x="476597" y="108148"/>
                    <a:pt x="473846" y="111830"/>
                    <a:pt x="425449" y="117698"/>
                  </a:cubicBezTo>
                  <a:cubicBezTo>
                    <a:pt x="410153" y="99687"/>
                    <a:pt x="392066" y="84286"/>
                    <a:pt x="371833" y="72094"/>
                  </a:cubicBezTo>
                  <a:lnTo>
                    <a:pt x="370862" y="22282"/>
                  </a:lnTo>
                  <a:cubicBezTo>
                    <a:pt x="370862" y="16779"/>
                    <a:pt x="366007" y="18923"/>
                    <a:pt x="311096" y="107"/>
                  </a:cubicBezTo>
                  <a:cubicBezTo>
                    <a:pt x="306038" y="-1511"/>
                    <a:pt x="306726" y="3061"/>
                    <a:pt x="276660" y="41422"/>
                  </a:cubicBezTo>
                  <a:cubicBezTo>
                    <a:pt x="253151" y="39488"/>
                    <a:pt x="229439" y="41402"/>
                    <a:pt x="206536" y="47087"/>
                  </a:cubicBezTo>
                  <a:lnTo>
                    <a:pt x="170562" y="12571"/>
                  </a:lnTo>
                  <a:cubicBezTo>
                    <a:pt x="169309" y="11353"/>
                    <a:pt x="167406" y="11073"/>
                    <a:pt x="165869" y="11883"/>
                  </a:cubicBezTo>
                  <a:lnTo>
                    <a:pt x="112658" y="39156"/>
                  </a:lnTo>
                  <a:cubicBezTo>
                    <a:pt x="111160" y="39921"/>
                    <a:pt x="110270" y="41531"/>
                    <a:pt x="110473" y="43202"/>
                  </a:cubicBezTo>
                  <a:lnTo>
                    <a:pt x="117473" y="92569"/>
                  </a:lnTo>
                  <a:cubicBezTo>
                    <a:pt x="99467" y="107832"/>
                    <a:pt x="84090" y="125928"/>
                    <a:pt x="71910" y="146144"/>
                  </a:cubicBezTo>
                  <a:cubicBezTo>
                    <a:pt x="24323" y="148087"/>
                    <a:pt x="19912" y="144809"/>
                    <a:pt x="18254" y="149989"/>
                  </a:cubicBezTo>
                  <a:cubicBezTo>
                    <a:pt x="1097" y="206639"/>
                    <a:pt x="-2950" y="208177"/>
                    <a:pt x="1340" y="211414"/>
                  </a:cubicBezTo>
                  <a:lnTo>
                    <a:pt x="41197" y="241317"/>
                  </a:lnTo>
                  <a:cubicBezTo>
                    <a:pt x="39255" y="264847"/>
                    <a:pt x="41197" y="288535"/>
                    <a:pt x="46903" y="311443"/>
                  </a:cubicBezTo>
                  <a:cubicBezTo>
                    <a:pt x="14531" y="346485"/>
                    <a:pt x="9190" y="347254"/>
                    <a:pt x="11657" y="351907"/>
                  </a:cubicBezTo>
                  <a:lnTo>
                    <a:pt x="38931" y="405118"/>
                  </a:lnTo>
                  <a:cubicBezTo>
                    <a:pt x="41399" y="410460"/>
                    <a:pt x="44394" y="406696"/>
                    <a:pt x="92546" y="40086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59" name="任意多边形: 形状 258"/>
            <p:cNvSpPr/>
            <p:nvPr/>
          </p:nvSpPr>
          <p:spPr>
            <a:xfrm>
              <a:off x="10881626" y="5684199"/>
              <a:ext cx="124806" cy="124797"/>
            </a:xfrm>
            <a:custGeom>
              <a:avLst/>
              <a:gdLst>
                <a:gd name="connsiteX0" fmla="*/ -114 w 124806"/>
                <a:gd name="connsiteY0" fmla="*/ 58219 h 124797"/>
                <a:gd name="connsiteX1" fmla="*/ 66167 w 124806"/>
                <a:gd name="connsiteY1" fmla="*/ -34 h 124797"/>
                <a:gd name="connsiteX2" fmla="*/ 124436 w 124806"/>
                <a:gd name="connsiteY2" fmla="*/ 66251 h 124797"/>
                <a:gd name="connsiteX3" fmla="*/ 58155 w 124806"/>
                <a:gd name="connsiteY3" fmla="*/ 124500 h 124797"/>
                <a:gd name="connsiteX4" fmla="*/ 58115 w 124806"/>
                <a:gd name="connsiteY4" fmla="*/ 124500 h 124797"/>
                <a:gd name="connsiteX5" fmla="*/ 58115 w 124806"/>
                <a:gd name="connsiteY5" fmla="*/ 124500 h 124797"/>
                <a:gd name="connsiteX6" fmla="*/ -114 w 124806"/>
                <a:gd name="connsiteY6" fmla="*/ 58219 h 124797"/>
                <a:gd name="connsiteX7" fmla="*/ 58721 w 124806"/>
                <a:gd name="connsiteY7" fmla="*/ 115233 h 124797"/>
                <a:gd name="connsiteX8" fmla="*/ 58721 w 124806"/>
                <a:gd name="connsiteY8" fmla="*/ 115233 h 124797"/>
                <a:gd name="connsiteX9" fmla="*/ 18459 w 124806"/>
                <a:gd name="connsiteY9" fmla="*/ 59392 h 124797"/>
                <a:gd name="connsiteX10" fmla="*/ 59329 w 124806"/>
                <a:gd name="connsiteY10" fmla="*/ 105967 h 124797"/>
                <a:gd name="connsiteX11" fmla="*/ 59329 w 124806"/>
                <a:gd name="connsiteY11" fmla="*/ 105967 h 124797"/>
                <a:gd name="connsiteX12" fmla="*/ 105823 w 124806"/>
                <a:gd name="connsiteY12" fmla="*/ 65094 h 124797"/>
                <a:gd name="connsiteX13" fmla="*/ 64953 w 124806"/>
                <a:gd name="connsiteY13" fmla="*/ 18584 h 124797"/>
                <a:gd name="connsiteX14" fmla="*/ 18459 w 124806"/>
                <a:gd name="connsiteY14" fmla="*/ 59392 h 12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806" h="124797">
                  <a:moveTo>
                    <a:pt x="-114" y="58219"/>
                  </a:moveTo>
                  <a:cubicBezTo>
                    <a:pt x="2111" y="23828"/>
                    <a:pt x="31772" y="-2252"/>
                    <a:pt x="66167" y="-34"/>
                  </a:cubicBezTo>
                  <a:cubicBezTo>
                    <a:pt x="100562" y="2183"/>
                    <a:pt x="126621" y="31860"/>
                    <a:pt x="124436" y="66251"/>
                  </a:cubicBezTo>
                  <a:cubicBezTo>
                    <a:pt x="122211" y="100638"/>
                    <a:pt x="92510" y="126717"/>
                    <a:pt x="58155" y="124500"/>
                  </a:cubicBezTo>
                  <a:cubicBezTo>
                    <a:pt x="58115" y="124500"/>
                    <a:pt x="58115" y="124500"/>
                    <a:pt x="58115" y="124500"/>
                  </a:cubicBezTo>
                  <a:lnTo>
                    <a:pt x="58115" y="124500"/>
                  </a:lnTo>
                  <a:cubicBezTo>
                    <a:pt x="23760" y="122226"/>
                    <a:pt x="-2299" y="92585"/>
                    <a:pt x="-114" y="58219"/>
                  </a:cubicBezTo>
                  <a:close/>
                  <a:moveTo>
                    <a:pt x="58721" y="115233"/>
                  </a:moveTo>
                  <a:lnTo>
                    <a:pt x="58721" y="115233"/>
                  </a:lnTo>
                  <a:close/>
                  <a:moveTo>
                    <a:pt x="18459" y="59392"/>
                  </a:moveTo>
                  <a:cubicBezTo>
                    <a:pt x="16922" y="83529"/>
                    <a:pt x="35212" y="104365"/>
                    <a:pt x="59329" y="105967"/>
                  </a:cubicBezTo>
                  <a:lnTo>
                    <a:pt x="59329" y="105967"/>
                  </a:lnTo>
                  <a:cubicBezTo>
                    <a:pt x="83446" y="107525"/>
                    <a:pt x="104285" y="89223"/>
                    <a:pt x="105823" y="65094"/>
                  </a:cubicBezTo>
                  <a:cubicBezTo>
                    <a:pt x="107401" y="40965"/>
                    <a:pt x="89110" y="20141"/>
                    <a:pt x="64953" y="18584"/>
                  </a:cubicBezTo>
                  <a:cubicBezTo>
                    <a:pt x="40877" y="17030"/>
                    <a:pt x="20038" y="35287"/>
                    <a:pt x="18459" y="59392"/>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60" name="任意多边形: 形状 259"/>
            <p:cNvSpPr/>
            <p:nvPr/>
          </p:nvSpPr>
          <p:spPr>
            <a:xfrm>
              <a:off x="10624431" y="5807843"/>
              <a:ext cx="18556" cy="36502"/>
            </a:xfrm>
            <a:custGeom>
              <a:avLst/>
              <a:gdLst>
                <a:gd name="connsiteX0" fmla="*/ 6159 w 18556"/>
                <a:gd name="connsiteY0" fmla="*/ 31690 h 36502"/>
                <a:gd name="connsiteX1" fmla="*/ -112 w 18556"/>
                <a:gd name="connsiteY1" fmla="*/ 7412 h 36502"/>
                <a:gd name="connsiteX2" fmla="*/ 4663 w 18556"/>
                <a:gd name="connsiteY2" fmla="*/ 47 h 36502"/>
                <a:gd name="connsiteX3" fmla="*/ 18057 w 18556"/>
                <a:gd name="connsiteY3" fmla="*/ 28372 h 36502"/>
                <a:gd name="connsiteX4" fmla="*/ 13889 w 18556"/>
                <a:gd name="connsiteY4" fmla="*/ 36081 h 36502"/>
                <a:gd name="connsiteX5" fmla="*/ 6159 w 18556"/>
                <a:gd name="connsiteY5" fmla="*/ 3189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6" h="36502">
                  <a:moveTo>
                    <a:pt x="6159" y="31690"/>
                  </a:moveTo>
                  <a:cubicBezTo>
                    <a:pt x="3773" y="23598"/>
                    <a:pt x="1668" y="15505"/>
                    <a:pt x="-112" y="7412"/>
                  </a:cubicBezTo>
                  <a:cubicBezTo>
                    <a:pt x="-800" y="4061"/>
                    <a:pt x="1304" y="775"/>
                    <a:pt x="4663" y="47"/>
                  </a:cubicBezTo>
                  <a:cubicBezTo>
                    <a:pt x="13080" y="-1733"/>
                    <a:pt x="11866" y="7654"/>
                    <a:pt x="18057" y="28372"/>
                  </a:cubicBezTo>
                  <a:cubicBezTo>
                    <a:pt x="19028" y="31658"/>
                    <a:pt x="17167" y="35110"/>
                    <a:pt x="13889" y="36081"/>
                  </a:cubicBezTo>
                  <a:cubicBezTo>
                    <a:pt x="10570" y="37052"/>
                    <a:pt x="7132" y="35179"/>
                    <a:pt x="6159" y="31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1" name="任意多边形: 形状 260"/>
            <p:cNvSpPr/>
            <p:nvPr/>
          </p:nvSpPr>
          <p:spPr>
            <a:xfrm>
              <a:off x="10617601" y="5421700"/>
              <a:ext cx="418229" cy="317497"/>
            </a:xfrm>
            <a:custGeom>
              <a:avLst/>
              <a:gdLst>
                <a:gd name="connsiteX0" fmla="*/ -242 w 418229"/>
                <a:gd name="connsiteY0" fmla="*/ 310885 h 317497"/>
                <a:gd name="connsiteX1" fmla="*/ 5828 w 418229"/>
                <a:gd name="connsiteY1" fmla="*/ 260182 h 317497"/>
                <a:gd name="connsiteX2" fmla="*/ 13192 w 418229"/>
                <a:gd name="connsiteY2" fmla="*/ 255468 h 317497"/>
                <a:gd name="connsiteX3" fmla="*/ 17967 w 418229"/>
                <a:gd name="connsiteY3" fmla="*/ 262610 h 317497"/>
                <a:gd name="connsiteX4" fmla="*/ 5828 w 418229"/>
                <a:gd name="connsiteY4" fmla="*/ 317319 h 317497"/>
                <a:gd name="connsiteX5" fmla="*/ -242 w 418229"/>
                <a:gd name="connsiteY5" fmla="*/ 311095 h 317497"/>
                <a:gd name="connsiteX6" fmla="*/ -242 w 418229"/>
                <a:gd name="connsiteY6" fmla="*/ 310885 h 317497"/>
                <a:gd name="connsiteX7" fmla="*/ 35124 w 418229"/>
                <a:gd name="connsiteY7" fmla="*/ 189936 h 317497"/>
                <a:gd name="connsiteX8" fmla="*/ 32251 w 418229"/>
                <a:gd name="connsiteY8" fmla="*/ 181641 h 317497"/>
                <a:gd name="connsiteX9" fmla="*/ 58148 w 418229"/>
                <a:gd name="connsiteY9" fmla="*/ 137615 h 317497"/>
                <a:gd name="connsiteX10" fmla="*/ 66767 w 418229"/>
                <a:gd name="connsiteY10" fmla="*/ 136166 h 317497"/>
                <a:gd name="connsiteX11" fmla="*/ 68305 w 418229"/>
                <a:gd name="connsiteY11" fmla="*/ 144696 h 317497"/>
                <a:gd name="connsiteX12" fmla="*/ 43419 w 418229"/>
                <a:gd name="connsiteY12" fmla="*/ 187184 h 317497"/>
                <a:gd name="connsiteX13" fmla="*/ 35124 w 418229"/>
                <a:gd name="connsiteY13" fmla="*/ 189936 h 317497"/>
                <a:gd name="connsiteX14" fmla="*/ 115244 w 418229"/>
                <a:gd name="connsiteY14" fmla="*/ 86589 h 317497"/>
                <a:gd name="connsiteX15" fmla="*/ 113100 w 418229"/>
                <a:gd name="connsiteY15" fmla="*/ 84971 h 317497"/>
                <a:gd name="connsiteX16" fmla="*/ 113787 w 418229"/>
                <a:gd name="connsiteY16" fmla="*/ 76230 h 317497"/>
                <a:gd name="connsiteX17" fmla="*/ 155061 w 418229"/>
                <a:gd name="connsiteY17" fmla="*/ 46165 h 317497"/>
                <a:gd name="connsiteX18" fmla="*/ 163600 w 418229"/>
                <a:gd name="connsiteY18" fmla="*/ 48188 h 317497"/>
                <a:gd name="connsiteX19" fmla="*/ 161576 w 418229"/>
                <a:gd name="connsiteY19" fmla="*/ 56726 h 317497"/>
                <a:gd name="connsiteX20" fmla="*/ 121880 w 418229"/>
                <a:gd name="connsiteY20" fmla="*/ 85658 h 317497"/>
                <a:gd name="connsiteX21" fmla="*/ 115244 w 418229"/>
                <a:gd name="connsiteY21" fmla="*/ 86589 h 317497"/>
                <a:gd name="connsiteX22" fmla="*/ 229759 w 418229"/>
                <a:gd name="connsiteY22" fmla="*/ 23586 h 317497"/>
                <a:gd name="connsiteX23" fmla="*/ 226683 w 418229"/>
                <a:gd name="connsiteY23" fmla="*/ 15396 h 317497"/>
                <a:gd name="connsiteX24" fmla="*/ 230527 w 418229"/>
                <a:gd name="connsiteY24" fmla="*/ 12013 h 317497"/>
                <a:gd name="connsiteX25" fmla="*/ 280380 w 418229"/>
                <a:gd name="connsiteY25" fmla="*/ 925 h 317497"/>
                <a:gd name="connsiteX26" fmla="*/ 286369 w 418229"/>
                <a:gd name="connsiteY26" fmla="*/ 7384 h 317497"/>
                <a:gd name="connsiteX27" fmla="*/ 282120 w 418229"/>
                <a:gd name="connsiteY27" fmla="*/ 13065 h 317497"/>
                <a:gd name="connsiteX28" fmla="*/ 234170 w 418229"/>
                <a:gd name="connsiteY28" fmla="*/ 23707 h 317497"/>
                <a:gd name="connsiteX29" fmla="*/ 229961 w 418229"/>
                <a:gd name="connsiteY29" fmla="*/ 23586 h 317497"/>
                <a:gd name="connsiteX30" fmla="*/ 356332 w 418229"/>
                <a:gd name="connsiteY30" fmla="*/ 5336 h 317497"/>
                <a:gd name="connsiteX31" fmla="*/ 363211 w 418229"/>
                <a:gd name="connsiteY31" fmla="*/ -127 h 317497"/>
                <a:gd name="connsiteX32" fmla="*/ 413347 w 418229"/>
                <a:gd name="connsiteY32" fmla="*/ 9544 h 317497"/>
                <a:gd name="connsiteX33" fmla="*/ 417757 w 418229"/>
                <a:gd name="connsiteY33" fmla="*/ 17253 h 317497"/>
                <a:gd name="connsiteX34" fmla="*/ 410069 w 418229"/>
                <a:gd name="connsiteY34" fmla="*/ 21684 h 317497"/>
                <a:gd name="connsiteX35" fmla="*/ 361795 w 418229"/>
                <a:gd name="connsiteY35" fmla="*/ 12377 h 317497"/>
                <a:gd name="connsiteX36" fmla="*/ 356292 w 418229"/>
                <a:gd name="connsiteY36" fmla="*/ 5559 h 317497"/>
                <a:gd name="connsiteX37" fmla="*/ 356332 w 418229"/>
                <a:gd name="connsiteY37" fmla="*/ 5336 h 31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8229" h="317497">
                  <a:moveTo>
                    <a:pt x="-242" y="310885"/>
                  </a:moveTo>
                  <a:cubicBezTo>
                    <a:pt x="446" y="293853"/>
                    <a:pt x="2469" y="276898"/>
                    <a:pt x="5828" y="260182"/>
                  </a:cubicBezTo>
                  <a:cubicBezTo>
                    <a:pt x="6556" y="256844"/>
                    <a:pt x="9874" y="254732"/>
                    <a:pt x="13192" y="255468"/>
                  </a:cubicBezTo>
                  <a:cubicBezTo>
                    <a:pt x="16470" y="256185"/>
                    <a:pt x="18574" y="259337"/>
                    <a:pt x="17967" y="262610"/>
                  </a:cubicBezTo>
                  <a:cubicBezTo>
                    <a:pt x="9105" y="307122"/>
                    <a:pt x="16024" y="317764"/>
                    <a:pt x="5828" y="317319"/>
                  </a:cubicBezTo>
                  <a:cubicBezTo>
                    <a:pt x="2429" y="317278"/>
                    <a:pt x="-282" y="314490"/>
                    <a:pt x="-242" y="311095"/>
                  </a:cubicBezTo>
                  <a:cubicBezTo>
                    <a:pt x="-242" y="311022"/>
                    <a:pt x="-242" y="310954"/>
                    <a:pt x="-242" y="310885"/>
                  </a:cubicBezTo>
                  <a:close/>
                  <a:moveTo>
                    <a:pt x="35124" y="189936"/>
                  </a:moveTo>
                  <a:cubicBezTo>
                    <a:pt x="32049" y="188431"/>
                    <a:pt x="30754" y="184724"/>
                    <a:pt x="32251" y="181641"/>
                  </a:cubicBezTo>
                  <a:cubicBezTo>
                    <a:pt x="39696" y="166309"/>
                    <a:pt x="48356" y="151587"/>
                    <a:pt x="58148" y="137615"/>
                  </a:cubicBezTo>
                  <a:cubicBezTo>
                    <a:pt x="60131" y="134831"/>
                    <a:pt x="64016" y="134184"/>
                    <a:pt x="66767" y="136166"/>
                  </a:cubicBezTo>
                  <a:cubicBezTo>
                    <a:pt x="69519" y="138121"/>
                    <a:pt x="70207" y="141912"/>
                    <a:pt x="68305" y="144696"/>
                  </a:cubicBezTo>
                  <a:cubicBezTo>
                    <a:pt x="58917" y="158187"/>
                    <a:pt x="50581" y="172394"/>
                    <a:pt x="43419" y="187184"/>
                  </a:cubicBezTo>
                  <a:cubicBezTo>
                    <a:pt x="41841" y="190158"/>
                    <a:pt x="38200" y="191368"/>
                    <a:pt x="35124" y="189936"/>
                  </a:cubicBezTo>
                  <a:close/>
                  <a:moveTo>
                    <a:pt x="115244" y="86589"/>
                  </a:moveTo>
                  <a:cubicBezTo>
                    <a:pt x="114434" y="86209"/>
                    <a:pt x="113706" y="85654"/>
                    <a:pt x="113100" y="84971"/>
                  </a:cubicBezTo>
                  <a:cubicBezTo>
                    <a:pt x="110874" y="82361"/>
                    <a:pt x="111197" y="78464"/>
                    <a:pt x="113787" y="76230"/>
                  </a:cubicBezTo>
                  <a:cubicBezTo>
                    <a:pt x="126736" y="65167"/>
                    <a:pt x="140534" y="55116"/>
                    <a:pt x="155061" y="46165"/>
                  </a:cubicBezTo>
                  <a:cubicBezTo>
                    <a:pt x="157974" y="44364"/>
                    <a:pt x="161818" y="45271"/>
                    <a:pt x="163600" y="48188"/>
                  </a:cubicBezTo>
                  <a:cubicBezTo>
                    <a:pt x="165380" y="51106"/>
                    <a:pt x="164490" y="54925"/>
                    <a:pt x="161576" y="56726"/>
                  </a:cubicBezTo>
                  <a:cubicBezTo>
                    <a:pt x="147615" y="65313"/>
                    <a:pt x="134344" y="74988"/>
                    <a:pt x="121880" y="85658"/>
                  </a:cubicBezTo>
                  <a:cubicBezTo>
                    <a:pt x="120019" y="87224"/>
                    <a:pt x="117469" y="87585"/>
                    <a:pt x="115244" y="86589"/>
                  </a:cubicBezTo>
                  <a:close/>
                  <a:moveTo>
                    <a:pt x="229759" y="23586"/>
                  </a:moveTo>
                  <a:cubicBezTo>
                    <a:pt x="226643" y="22177"/>
                    <a:pt x="225268" y="18511"/>
                    <a:pt x="226683" y="15396"/>
                  </a:cubicBezTo>
                  <a:cubicBezTo>
                    <a:pt x="227412" y="13761"/>
                    <a:pt x="228828" y="12527"/>
                    <a:pt x="230527" y="12013"/>
                  </a:cubicBezTo>
                  <a:cubicBezTo>
                    <a:pt x="246835" y="7023"/>
                    <a:pt x="263507" y="3317"/>
                    <a:pt x="280380" y="925"/>
                  </a:cubicBezTo>
                  <a:cubicBezTo>
                    <a:pt x="283820" y="1051"/>
                    <a:pt x="286490" y="3944"/>
                    <a:pt x="286369" y="7384"/>
                  </a:cubicBezTo>
                  <a:cubicBezTo>
                    <a:pt x="286288" y="9977"/>
                    <a:pt x="284589" y="12243"/>
                    <a:pt x="282120" y="13065"/>
                  </a:cubicBezTo>
                  <a:cubicBezTo>
                    <a:pt x="265893" y="15347"/>
                    <a:pt x="249829" y="18904"/>
                    <a:pt x="234170" y="23707"/>
                  </a:cubicBezTo>
                  <a:cubicBezTo>
                    <a:pt x="232794" y="24148"/>
                    <a:pt x="231297" y="24108"/>
                    <a:pt x="229961" y="23586"/>
                  </a:cubicBezTo>
                  <a:close/>
                  <a:moveTo>
                    <a:pt x="356332" y="5336"/>
                  </a:moveTo>
                  <a:cubicBezTo>
                    <a:pt x="356737" y="1933"/>
                    <a:pt x="359813" y="-507"/>
                    <a:pt x="363211" y="-127"/>
                  </a:cubicBezTo>
                  <a:cubicBezTo>
                    <a:pt x="380167" y="1787"/>
                    <a:pt x="396918" y="5020"/>
                    <a:pt x="413347" y="9544"/>
                  </a:cubicBezTo>
                  <a:cubicBezTo>
                    <a:pt x="416705" y="10451"/>
                    <a:pt x="418688" y="13902"/>
                    <a:pt x="417757" y="17253"/>
                  </a:cubicBezTo>
                  <a:cubicBezTo>
                    <a:pt x="416867" y="20603"/>
                    <a:pt x="413428" y="22590"/>
                    <a:pt x="410069" y="21684"/>
                  </a:cubicBezTo>
                  <a:cubicBezTo>
                    <a:pt x="394248" y="17342"/>
                    <a:pt x="378103" y="14230"/>
                    <a:pt x="361795" y="12377"/>
                  </a:cubicBezTo>
                  <a:cubicBezTo>
                    <a:pt x="358396" y="12009"/>
                    <a:pt x="355927" y="8958"/>
                    <a:pt x="356292" y="5559"/>
                  </a:cubicBezTo>
                  <a:cubicBezTo>
                    <a:pt x="356292" y="5482"/>
                    <a:pt x="356332" y="5409"/>
                    <a:pt x="356332" y="5336"/>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2" name="任意多边形: 形状 261"/>
            <p:cNvSpPr/>
            <p:nvPr/>
          </p:nvSpPr>
          <p:spPr>
            <a:xfrm>
              <a:off x="11098352" y="5462746"/>
              <a:ext cx="33563" cy="25683"/>
            </a:xfrm>
            <a:custGeom>
              <a:avLst/>
              <a:gdLst>
                <a:gd name="connsiteX0" fmla="*/ 23601 w 33563"/>
                <a:gd name="connsiteY0" fmla="*/ 24420 h 25683"/>
                <a:gd name="connsiteX1" fmla="*/ 819 w 33563"/>
                <a:gd name="connsiteY1" fmla="*/ 2934 h 25683"/>
                <a:gd name="connsiteX2" fmla="*/ 9196 w 33563"/>
                <a:gd name="connsiteY2" fmla="*/ 647 h 25683"/>
                <a:gd name="connsiteX3" fmla="*/ 9317 w 33563"/>
                <a:gd name="connsiteY3" fmla="*/ 708 h 25683"/>
                <a:gd name="connsiteX4" fmla="*/ 30642 w 33563"/>
                <a:gd name="connsiteY4" fmla="*/ 14223 h 25683"/>
                <a:gd name="connsiteX5" fmla="*/ 32220 w 33563"/>
                <a:gd name="connsiteY5" fmla="*/ 22842 h 25683"/>
                <a:gd name="connsiteX6" fmla="*/ 23601 w 33563"/>
                <a:gd name="connsiteY6" fmla="*/ 24420 h 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3" h="25683">
                  <a:moveTo>
                    <a:pt x="23601" y="24420"/>
                  </a:moveTo>
                  <a:cubicBezTo>
                    <a:pt x="4866" y="11512"/>
                    <a:pt x="-3349" y="10177"/>
                    <a:pt x="819" y="2934"/>
                  </a:cubicBezTo>
                  <a:cubicBezTo>
                    <a:pt x="2519" y="-16"/>
                    <a:pt x="6282" y="-1040"/>
                    <a:pt x="9196" y="647"/>
                  </a:cubicBezTo>
                  <a:cubicBezTo>
                    <a:pt x="9236" y="668"/>
                    <a:pt x="9277" y="688"/>
                    <a:pt x="9317" y="708"/>
                  </a:cubicBezTo>
                  <a:cubicBezTo>
                    <a:pt x="16520" y="4754"/>
                    <a:pt x="23723" y="9448"/>
                    <a:pt x="30642" y="14223"/>
                  </a:cubicBezTo>
                  <a:cubicBezTo>
                    <a:pt x="33474" y="16166"/>
                    <a:pt x="34162" y="20026"/>
                    <a:pt x="32220" y="22842"/>
                  </a:cubicBezTo>
                  <a:cubicBezTo>
                    <a:pt x="30277" y="25659"/>
                    <a:pt x="26434" y="26363"/>
                    <a:pt x="23601" y="2442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3" name="任意多边形: 形状 262"/>
            <p:cNvSpPr/>
            <p:nvPr/>
          </p:nvSpPr>
          <p:spPr>
            <a:xfrm>
              <a:off x="11252047" y="5674762"/>
              <a:ext cx="16108" cy="36824"/>
            </a:xfrm>
            <a:custGeom>
              <a:avLst/>
              <a:gdLst>
                <a:gd name="connsiteX0" fmla="*/ 3641 w 16108"/>
                <a:gd name="connsiteY0" fmla="*/ 31238 h 36824"/>
                <a:gd name="connsiteX1" fmla="*/ 4410 w 16108"/>
                <a:gd name="connsiteY1" fmla="*/ -41 h 36824"/>
                <a:gd name="connsiteX2" fmla="*/ 11775 w 16108"/>
                <a:gd name="connsiteY2" fmla="*/ 4774 h 36824"/>
                <a:gd name="connsiteX3" fmla="*/ 15821 w 16108"/>
                <a:gd name="connsiteY3" fmla="*/ 29700 h 36824"/>
                <a:gd name="connsiteX4" fmla="*/ 10439 w 16108"/>
                <a:gd name="connsiteY4" fmla="*/ 36620 h 36824"/>
                <a:gd name="connsiteX5" fmla="*/ 3641 w 16108"/>
                <a:gd name="connsiteY5" fmla="*/ 31238 h 3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8" h="36824">
                  <a:moveTo>
                    <a:pt x="3641" y="31238"/>
                  </a:moveTo>
                  <a:cubicBezTo>
                    <a:pt x="727" y="8618"/>
                    <a:pt x="-3764" y="1658"/>
                    <a:pt x="4410" y="-41"/>
                  </a:cubicBezTo>
                  <a:cubicBezTo>
                    <a:pt x="7768" y="-717"/>
                    <a:pt x="11046" y="1427"/>
                    <a:pt x="11775" y="4774"/>
                  </a:cubicBezTo>
                  <a:cubicBezTo>
                    <a:pt x="13474" y="12867"/>
                    <a:pt x="14849" y="21324"/>
                    <a:pt x="15821" y="29700"/>
                  </a:cubicBezTo>
                  <a:cubicBezTo>
                    <a:pt x="16225" y="33091"/>
                    <a:pt x="13838" y="36179"/>
                    <a:pt x="10439" y="36620"/>
                  </a:cubicBezTo>
                  <a:cubicBezTo>
                    <a:pt x="7080" y="37000"/>
                    <a:pt x="4046" y="34596"/>
                    <a:pt x="3641" y="3123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4" name="任意多边形: 形状 263"/>
            <p:cNvSpPr/>
            <p:nvPr/>
          </p:nvSpPr>
          <p:spPr>
            <a:xfrm>
              <a:off x="10836919" y="5779603"/>
              <a:ext cx="431315" cy="292625"/>
            </a:xfrm>
            <a:custGeom>
              <a:avLst/>
              <a:gdLst>
                <a:gd name="connsiteX0" fmla="*/ 1 w 431315"/>
                <a:gd name="connsiteY0" fmla="*/ 269011 h 292625"/>
                <a:gd name="connsiteX1" fmla="*/ 54749 w 431315"/>
                <a:gd name="connsiteY1" fmla="*/ 276659 h 292625"/>
                <a:gd name="connsiteX2" fmla="*/ 59038 w 431315"/>
                <a:gd name="connsiteY2" fmla="*/ 284295 h 292625"/>
                <a:gd name="connsiteX3" fmla="*/ 52685 w 431315"/>
                <a:gd name="connsiteY3" fmla="*/ 288798 h 292625"/>
                <a:gd name="connsiteX4" fmla="*/ 4128 w 431315"/>
                <a:gd name="connsiteY4" fmla="*/ 276659 h 292625"/>
                <a:gd name="connsiteX5" fmla="*/ 1 w 431315"/>
                <a:gd name="connsiteY5" fmla="*/ 269011 h 292625"/>
                <a:gd name="connsiteX6" fmla="*/ 127384 w 431315"/>
                <a:gd name="connsiteY6" fmla="*/ 286613 h 292625"/>
                <a:gd name="connsiteX7" fmla="*/ 133089 w 431315"/>
                <a:gd name="connsiteY7" fmla="*/ 279937 h 292625"/>
                <a:gd name="connsiteX8" fmla="*/ 188242 w 431315"/>
                <a:gd name="connsiteY8" fmla="*/ 276861 h 292625"/>
                <a:gd name="connsiteX9" fmla="*/ 183670 w 431315"/>
                <a:gd name="connsiteY9" fmla="*/ 284347 h 292625"/>
                <a:gd name="connsiteX10" fmla="*/ 134101 w 431315"/>
                <a:gd name="connsiteY10" fmla="*/ 292440 h 292625"/>
                <a:gd name="connsiteX11" fmla="*/ 127384 w 431315"/>
                <a:gd name="connsiteY11" fmla="*/ 286723 h 292625"/>
                <a:gd name="connsiteX12" fmla="*/ 127384 w 431315"/>
                <a:gd name="connsiteY12" fmla="*/ 286532 h 292625"/>
                <a:gd name="connsiteX13" fmla="*/ 251448 w 431315"/>
                <a:gd name="connsiteY13" fmla="*/ 252866 h 292625"/>
                <a:gd name="connsiteX14" fmla="*/ 294867 w 431315"/>
                <a:gd name="connsiteY14" fmla="*/ 218633 h 292625"/>
                <a:gd name="connsiteX15" fmla="*/ 303486 w 431315"/>
                <a:gd name="connsiteY15" fmla="*/ 220199 h 292625"/>
                <a:gd name="connsiteX16" fmla="*/ 302272 w 431315"/>
                <a:gd name="connsiteY16" fmla="*/ 228547 h 292625"/>
                <a:gd name="connsiteX17" fmla="*/ 259865 w 431315"/>
                <a:gd name="connsiteY17" fmla="*/ 255456 h 292625"/>
                <a:gd name="connsiteX18" fmla="*/ 251448 w 431315"/>
                <a:gd name="connsiteY18" fmla="*/ 252866 h 292625"/>
                <a:gd name="connsiteX19" fmla="*/ 352286 w 431315"/>
                <a:gd name="connsiteY19" fmla="*/ 173231 h 292625"/>
                <a:gd name="connsiteX20" fmla="*/ 378831 w 431315"/>
                <a:gd name="connsiteY20" fmla="*/ 124674 h 292625"/>
                <a:gd name="connsiteX21" fmla="*/ 387410 w 431315"/>
                <a:gd name="connsiteY21" fmla="*/ 122861 h 292625"/>
                <a:gd name="connsiteX22" fmla="*/ 389513 w 431315"/>
                <a:gd name="connsiteY22" fmla="*/ 130905 h 292625"/>
                <a:gd name="connsiteX23" fmla="*/ 361188 w 431315"/>
                <a:gd name="connsiteY23" fmla="*/ 172260 h 292625"/>
                <a:gd name="connsiteX24" fmla="*/ 352448 w 431315"/>
                <a:gd name="connsiteY24" fmla="*/ 173357 h 292625"/>
                <a:gd name="connsiteX25" fmla="*/ 352286 w 431315"/>
                <a:gd name="connsiteY25" fmla="*/ 173231 h 292625"/>
                <a:gd name="connsiteX26" fmla="*/ 409422 w 431315"/>
                <a:gd name="connsiteY26" fmla="*/ 52566 h 292625"/>
                <a:gd name="connsiteX27" fmla="*/ 425608 w 431315"/>
                <a:gd name="connsiteY27" fmla="*/ -38 h 292625"/>
                <a:gd name="connsiteX28" fmla="*/ 431030 w 431315"/>
                <a:gd name="connsiteY28" fmla="*/ 6756 h 292625"/>
                <a:gd name="connsiteX29" fmla="*/ 431030 w 431315"/>
                <a:gd name="connsiteY29" fmla="*/ 6841 h 292625"/>
                <a:gd name="connsiteX30" fmla="*/ 421359 w 431315"/>
                <a:gd name="connsiteY30" fmla="*/ 55884 h 292625"/>
                <a:gd name="connsiteX31" fmla="*/ 413712 w 431315"/>
                <a:gd name="connsiteY31" fmla="*/ 60173 h 292625"/>
                <a:gd name="connsiteX32" fmla="*/ 409422 w 431315"/>
                <a:gd name="connsiteY32" fmla="*/ 52525 h 29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1315" h="292625">
                  <a:moveTo>
                    <a:pt x="1" y="269011"/>
                  </a:moveTo>
                  <a:cubicBezTo>
                    <a:pt x="3238" y="259219"/>
                    <a:pt x="10562" y="269294"/>
                    <a:pt x="54749" y="276659"/>
                  </a:cubicBezTo>
                  <a:cubicBezTo>
                    <a:pt x="58027" y="277582"/>
                    <a:pt x="59969" y="281001"/>
                    <a:pt x="59038" y="284295"/>
                  </a:cubicBezTo>
                  <a:cubicBezTo>
                    <a:pt x="58229" y="287103"/>
                    <a:pt x="55600" y="288981"/>
                    <a:pt x="52685" y="288798"/>
                  </a:cubicBezTo>
                  <a:cubicBezTo>
                    <a:pt x="36217" y="286010"/>
                    <a:pt x="19990" y="281952"/>
                    <a:pt x="4128" y="276659"/>
                  </a:cubicBezTo>
                  <a:cubicBezTo>
                    <a:pt x="891" y="275668"/>
                    <a:pt x="-930" y="272260"/>
                    <a:pt x="1" y="269011"/>
                  </a:cubicBezTo>
                  <a:close/>
                  <a:moveTo>
                    <a:pt x="127384" y="286613"/>
                  </a:moveTo>
                  <a:cubicBezTo>
                    <a:pt x="127141" y="283198"/>
                    <a:pt x="129690" y="280216"/>
                    <a:pt x="133089" y="279937"/>
                  </a:cubicBezTo>
                  <a:cubicBezTo>
                    <a:pt x="178085" y="276254"/>
                    <a:pt x="185693" y="266786"/>
                    <a:pt x="188242" y="276861"/>
                  </a:cubicBezTo>
                  <a:cubicBezTo>
                    <a:pt x="189011" y="280188"/>
                    <a:pt x="186988" y="283530"/>
                    <a:pt x="183670" y="284347"/>
                  </a:cubicBezTo>
                  <a:cubicBezTo>
                    <a:pt x="167362" y="288301"/>
                    <a:pt x="150812" y="291004"/>
                    <a:pt x="134101" y="292440"/>
                  </a:cubicBezTo>
                  <a:cubicBezTo>
                    <a:pt x="130661" y="292711"/>
                    <a:pt x="127666" y="290154"/>
                    <a:pt x="127384" y="286723"/>
                  </a:cubicBezTo>
                  <a:cubicBezTo>
                    <a:pt x="127384" y="286658"/>
                    <a:pt x="127384" y="286597"/>
                    <a:pt x="127384" y="286532"/>
                  </a:cubicBezTo>
                  <a:close/>
                  <a:moveTo>
                    <a:pt x="251448" y="252866"/>
                  </a:moveTo>
                  <a:cubicBezTo>
                    <a:pt x="246633" y="243761"/>
                    <a:pt x="258853" y="245501"/>
                    <a:pt x="294867" y="218633"/>
                  </a:cubicBezTo>
                  <a:cubicBezTo>
                    <a:pt x="297658" y="216686"/>
                    <a:pt x="301543" y="217390"/>
                    <a:pt x="303486" y="220199"/>
                  </a:cubicBezTo>
                  <a:cubicBezTo>
                    <a:pt x="305347" y="222869"/>
                    <a:pt x="304821" y="226511"/>
                    <a:pt x="302272" y="228547"/>
                  </a:cubicBezTo>
                  <a:cubicBezTo>
                    <a:pt x="288837" y="238586"/>
                    <a:pt x="274675" y="247581"/>
                    <a:pt x="259865" y="255456"/>
                  </a:cubicBezTo>
                  <a:cubicBezTo>
                    <a:pt x="256830" y="257038"/>
                    <a:pt x="253066" y="255884"/>
                    <a:pt x="251448" y="252866"/>
                  </a:cubicBezTo>
                  <a:close/>
                  <a:moveTo>
                    <a:pt x="352286" y="173231"/>
                  </a:moveTo>
                  <a:cubicBezTo>
                    <a:pt x="344193" y="166717"/>
                    <a:pt x="356332" y="163520"/>
                    <a:pt x="378831" y="124674"/>
                  </a:cubicBezTo>
                  <a:cubicBezTo>
                    <a:pt x="380692" y="121809"/>
                    <a:pt x="384536" y="120995"/>
                    <a:pt x="387410" y="122861"/>
                  </a:cubicBezTo>
                  <a:cubicBezTo>
                    <a:pt x="390080" y="124601"/>
                    <a:pt x="390970" y="128081"/>
                    <a:pt x="389513" y="130905"/>
                  </a:cubicBezTo>
                  <a:cubicBezTo>
                    <a:pt x="381137" y="145400"/>
                    <a:pt x="371668" y="159227"/>
                    <a:pt x="361188" y="172260"/>
                  </a:cubicBezTo>
                  <a:cubicBezTo>
                    <a:pt x="359084" y="174979"/>
                    <a:pt x="355159" y="175469"/>
                    <a:pt x="352448" y="173357"/>
                  </a:cubicBezTo>
                  <a:cubicBezTo>
                    <a:pt x="352407" y="173316"/>
                    <a:pt x="352326" y="173276"/>
                    <a:pt x="352286" y="173231"/>
                  </a:cubicBezTo>
                  <a:close/>
                  <a:moveTo>
                    <a:pt x="409422" y="52566"/>
                  </a:moveTo>
                  <a:cubicBezTo>
                    <a:pt x="421562" y="9147"/>
                    <a:pt x="415532" y="-1495"/>
                    <a:pt x="425608" y="-38"/>
                  </a:cubicBezTo>
                  <a:cubicBezTo>
                    <a:pt x="428966" y="338"/>
                    <a:pt x="431435" y="3381"/>
                    <a:pt x="431030" y="6756"/>
                  </a:cubicBezTo>
                  <a:cubicBezTo>
                    <a:pt x="431030" y="6784"/>
                    <a:pt x="431030" y="6812"/>
                    <a:pt x="431030" y="6841"/>
                  </a:cubicBezTo>
                  <a:cubicBezTo>
                    <a:pt x="429047" y="23411"/>
                    <a:pt x="425851" y="39807"/>
                    <a:pt x="421359" y="55884"/>
                  </a:cubicBezTo>
                  <a:cubicBezTo>
                    <a:pt x="420429" y="59182"/>
                    <a:pt x="416989" y="61100"/>
                    <a:pt x="413712" y="60173"/>
                  </a:cubicBezTo>
                  <a:cubicBezTo>
                    <a:pt x="410434" y="59246"/>
                    <a:pt x="408492" y="55823"/>
                    <a:pt x="409422" y="52525"/>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5" name="任意多边形: 形状 264"/>
            <p:cNvSpPr/>
            <p:nvPr/>
          </p:nvSpPr>
          <p:spPr>
            <a:xfrm>
              <a:off x="10744168" y="5995561"/>
              <a:ext cx="32677" cy="26729"/>
            </a:xfrm>
            <a:custGeom>
              <a:avLst/>
              <a:gdLst>
                <a:gd name="connsiteX0" fmla="*/ 22869 w 32677"/>
                <a:gd name="connsiteY0" fmla="*/ 25577 h 26729"/>
                <a:gd name="connsiteX1" fmla="*/ 2192 w 32677"/>
                <a:gd name="connsiteY1" fmla="*/ 11091 h 26729"/>
                <a:gd name="connsiteX2" fmla="*/ 1018 w 32677"/>
                <a:gd name="connsiteY2" fmla="*/ 2391 h 26729"/>
                <a:gd name="connsiteX3" fmla="*/ 29586 w 32677"/>
                <a:gd name="connsiteY3" fmla="*/ 15137 h 26729"/>
                <a:gd name="connsiteX4" fmla="*/ 31447 w 32677"/>
                <a:gd name="connsiteY4" fmla="*/ 23716 h 26729"/>
                <a:gd name="connsiteX5" fmla="*/ 22869 w 32677"/>
                <a:gd name="connsiteY5" fmla="*/ 25577 h 2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77" h="26729">
                  <a:moveTo>
                    <a:pt x="22869" y="25577"/>
                  </a:moveTo>
                  <a:cubicBezTo>
                    <a:pt x="15829" y="21005"/>
                    <a:pt x="8868" y="16149"/>
                    <a:pt x="2192" y="11091"/>
                  </a:cubicBezTo>
                  <a:cubicBezTo>
                    <a:pt x="-519" y="9007"/>
                    <a:pt x="-1046" y="5122"/>
                    <a:pt x="1018" y="2391"/>
                  </a:cubicBezTo>
                  <a:cubicBezTo>
                    <a:pt x="6238" y="-4488"/>
                    <a:pt x="11418" y="3443"/>
                    <a:pt x="29586" y="15137"/>
                  </a:cubicBezTo>
                  <a:cubicBezTo>
                    <a:pt x="32459" y="16991"/>
                    <a:pt x="33309" y="20835"/>
                    <a:pt x="31447" y="23716"/>
                  </a:cubicBezTo>
                  <a:cubicBezTo>
                    <a:pt x="29586" y="26597"/>
                    <a:pt x="25742" y="27430"/>
                    <a:pt x="22869" y="2557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6" name="任意多边形: 形状 265"/>
            <p:cNvSpPr/>
            <p:nvPr/>
          </p:nvSpPr>
          <p:spPr>
            <a:xfrm>
              <a:off x="10791312" y="5591907"/>
              <a:ext cx="307592" cy="307566"/>
            </a:xfrm>
            <a:custGeom>
              <a:avLst/>
              <a:gdLst>
                <a:gd name="connsiteX0" fmla="*/ 76847 w 307592"/>
                <a:gd name="connsiteY0" fmla="*/ 286796 h 307566"/>
                <a:gd name="connsiteX1" fmla="*/ 71910 w 307592"/>
                <a:gd name="connsiteY1" fmla="*/ 274592 h 307566"/>
                <a:gd name="connsiteX2" fmla="*/ 84130 w 307592"/>
                <a:gd name="connsiteY2" fmla="*/ 269663 h 307566"/>
                <a:gd name="connsiteX3" fmla="*/ 85830 w 307592"/>
                <a:gd name="connsiteY3" fmla="*/ 270610 h 307566"/>
                <a:gd name="connsiteX4" fmla="*/ 215074 w 307592"/>
                <a:gd name="connsiteY4" fmla="*/ 273928 h 307566"/>
                <a:gd name="connsiteX5" fmla="*/ 194842 w 307592"/>
                <a:gd name="connsiteY5" fmla="*/ 25313 h 307566"/>
                <a:gd name="connsiteX6" fmla="*/ 30838 w 307592"/>
                <a:gd name="connsiteY6" fmla="*/ 97219 h 307566"/>
                <a:gd name="connsiteX7" fmla="*/ 14936 w 307592"/>
                <a:gd name="connsiteY7" fmla="*/ 195346 h 307566"/>
                <a:gd name="connsiteX8" fmla="*/ 3768 w 307592"/>
                <a:gd name="connsiteY8" fmla="*/ 188386 h 307566"/>
                <a:gd name="connsiteX9" fmla="*/ 118808 w 307592"/>
                <a:gd name="connsiteY9" fmla="*/ 3847 h 307566"/>
                <a:gd name="connsiteX10" fmla="*/ 303328 w 307592"/>
                <a:gd name="connsiteY10" fmla="*/ 118880 h 307566"/>
                <a:gd name="connsiteX11" fmla="*/ 188326 w 307592"/>
                <a:gd name="connsiteY11" fmla="*/ 303423 h 307566"/>
                <a:gd name="connsiteX12" fmla="*/ 106265 w 307592"/>
                <a:gd name="connsiteY12" fmla="*/ 299947 h 307566"/>
                <a:gd name="connsiteX13" fmla="*/ 106265 w 307592"/>
                <a:gd name="connsiteY13" fmla="*/ 299947 h 307566"/>
                <a:gd name="connsiteX14" fmla="*/ 76847 w 307592"/>
                <a:gd name="connsiteY14" fmla="*/ 286796 h 30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592" h="307566">
                  <a:moveTo>
                    <a:pt x="76847" y="286796"/>
                  </a:moveTo>
                  <a:cubicBezTo>
                    <a:pt x="72112" y="284785"/>
                    <a:pt x="69927" y="279322"/>
                    <a:pt x="71910" y="274592"/>
                  </a:cubicBezTo>
                  <a:cubicBezTo>
                    <a:pt x="73934" y="269861"/>
                    <a:pt x="79396" y="267656"/>
                    <a:pt x="84130" y="269663"/>
                  </a:cubicBezTo>
                  <a:cubicBezTo>
                    <a:pt x="84737" y="269918"/>
                    <a:pt x="85303" y="270238"/>
                    <a:pt x="85830" y="270610"/>
                  </a:cubicBezTo>
                  <a:cubicBezTo>
                    <a:pt x="125566" y="293570"/>
                    <a:pt x="174204" y="294820"/>
                    <a:pt x="215074" y="273928"/>
                  </a:cubicBezTo>
                  <a:cubicBezTo>
                    <a:pt x="321618" y="219341"/>
                    <a:pt x="309033" y="62096"/>
                    <a:pt x="194842" y="25313"/>
                  </a:cubicBezTo>
                  <a:cubicBezTo>
                    <a:pt x="129855" y="4450"/>
                    <a:pt x="59528" y="35292"/>
                    <a:pt x="30838" y="97219"/>
                  </a:cubicBezTo>
                  <a:cubicBezTo>
                    <a:pt x="2513" y="158766"/>
                    <a:pt x="34561" y="190814"/>
                    <a:pt x="14936" y="195346"/>
                  </a:cubicBezTo>
                  <a:cubicBezTo>
                    <a:pt x="9918" y="196507"/>
                    <a:pt x="4941" y="193391"/>
                    <a:pt x="3768" y="188386"/>
                  </a:cubicBezTo>
                  <a:cubicBezTo>
                    <a:pt x="-15413" y="105660"/>
                    <a:pt x="36058" y="23039"/>
                    <a:pt x="118808" y="3847"/>
                  </a:cubicBezTo>
                  <a:cubicBezTo>
                    <a:pt x="201518" y="-15346"/>
                    <a:pt x="284147" y="36158"/>
                    <a:pt x="303328" y="118880"/>
                  </a:cubicBezTo>
                  <a:cubicBezTo>
                    <a:pt x="322548" y="201606"/>
                    <a:pt x="271037" y="284227"/>
                    <a:pt x="188326" y="303423"/>
                  </a:cubicBezTo>
                  <a:cubicBezTo>
                    <a:pt x="161134" y="309723"/>
                    <a:pt x="132809" y="308521"/>
                    <a:pt x="106265" y="299947"/>
                  </a:cubicBezTo>
                  <a:lnTo>
                    <a:pt x="106265" y="299947"/>
                  </a:lnTo>
                  <a:cubicBezTo>
                    <a:pt x="96027" y="296613"/>
                    <a:pt x="86153" y="292202"/>
                    <a:pt x="76847" y="28679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267" name="任意多边形: 形状 266"/>
            <p:cNvSpPr/>
            <p:nvPr/>
          </p:nvSpPr>
          <p:spPr>
            <a:xfrm>
              <a:off x="10621202" y="6651358"/>
              <a:ext cx="427471" cy="478362"/>
            </a:xfrm>
            <a:custGeom>
              <a:avLst/>
              <a:gdLst>
                <a:gd name="connsiteX0" fmla="*/ 415856 w 427471"/>
                <a:gd name="connsiteY0" fmla="*/ 3700 h 478362"/>
                <a:gd name="connsiteX1" fmla="*/ 406023 w 427471"/>
                <a:gd name="connsiteY1" fmla="*/ 689 h 478362"/>
                <a:gd name="connsiteX2" fmla="*/ 402422 w 427471"/>
                <a:gd name="connsiteY2" fmla="*/ 5116 h 478362"/>
                <a:gd name="connsiteX3" fmla="*/ 347107 w 427471"/>
                <a:gd name="connsiteY3" fmla="*/ 83982 h 478362"/>
                <a:gd name="connsiteX4" fmla="*/ 342331 w 427471"/>
                <a:gd name="connsiteY4" fmla="*/ 86207 h 478362"/>
                <a:gd name="connsiteX5" fmla="*/ 344395 w 427471"/>
                <a:gd name="connsiteY5" fmla="*/ 70993 h 478362"/>
                <a:gd name="connsiteX6" fmla="*/ 336100 w 427471"/>
                <a:gd name="connsiteY6" fmla="*/ 33846 h 478362"/>
                <a:gd name="connsiteX7" fmla="*/ 320521 w 427471"/>
                <a:gd name="connsiteY7" fmla="*/ 64640 h 478362"/>
                <a:gd name="connsiteX8" fmla="*/ 310648 w 427471"/>
                <a:gd name="connsiteY8" fmla="*/ 116394 h 478362"/>
                <a:gd name="connsiteX9" fmla="*/ 250963 w 427471"/>
                <a:gd name="connsiteY9" fmla="*/ 344979 h 478362"/>
                <a:gd name="connsiteX10" fmla="*/ -242 w 427471"/>
                <a:gd name="connsiteY10" fmla="*/ 218243 h 478362"/>
                <a:gd name="connsiteX11" fmla="*/ 72594 w 427471"/>
                <a:gd name="connsiteY11" fmla="*/ 449539 h 478362"/>
                <a:gd name="connsiteX12" fmla="*/ 316191 w 427471"/>
                <a:gd name="connsiteY12" fmla="*/ 415792 h 478362"/>
                <a:gd name="connsiteX13" fmla="*/ 360379 w 427471"/>
                <a:gd name="connsiteY13" fmla="*/ 128897 h 478362"/>
                <a:gd name="connsiteX14" fmla="*/ 415856 w 427471"/>
                <a:gd name="connsiteY14" fmla="*/ 3700 h 47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471" h="478362">
                  <a:moveTo>
                    <a:pt x="415856" y="3700"/>
                  </a:moveTo>
                  <a:cubicBezTo>
                    <a:pt x="413954" y="147"/>
                    <a:pt x="409543" y="-1200"/>
                    <a:pt x="406023" y="689"/>
                  </a:cubicBezTo>
                  <a:cubicBezTo>
                    <a:pt x="404242" y="1616"/>
                    <a:pt x="402947" y="3214"/>
                    <a:pt x="402422" y="5116"/>
                  </a:cubicBezTo>
                  <a:cubicBezTo>
                    <a:pt x="395906" y="28586"/>
                    <a:pt x="380166" y="69455"/>
                    <a:pt x="347107" y="83982"/>
                  </a:cubicBezTo>
                  <a:cubicBezTo>
                    <a:pt x="345447" y="84710"/>
                    <a:pt x="343869" y="85438"/>
                    <a:pt x="342331" y="86207"/>
                  </a:cubicBezTo>
                  <a:cubicBezTo>
                    <a:pt x="340511" y="81101"/>
                    <a:pt x="341279" y="75436"/>
                    <a:pt x="344395" y="70993"/>
                  </a:cubicBezTo>
                  <a:cubicBezTo>
                    <a:pt x="354673" y="55292"/>
                    <a:pt x="336100" y="33846"/>
                    <a:pt x="336100" y="33846"/>
                  </a:cubicBezTo>
                  <a:cubicBezTo>
                    <a:pt x="334927" y="45694"/>
                    <a:pt x="329383" y="56672"/>
                    <a:pt x="320521" y="64640"/>
                  </a:cubicBezTo>
                  <a:cubicBezTo>
                    <a:pt x="308139" y="74877"/>
                    <a:pt x="302231" y="97659"/>
                    <a:pt x="310648" y="116394"/>
                  </a:cubicBezTo>
                  <a:cubicBezTo>
                    <a:pt x="328574" y="185912"/>
                    <a:pt x="355361" y="277848"/>
                    <a:pt x="250963" y="344979"/>
                  </a:cubicBezTo>
                  <a:cubicBezTo>
                    <a:pt x="146564" y="412110"/>
                    <a:pt x="-242" y="218243"/>
                    <a:pt x="-242" y="218243"/>
                  </a:cubicBezTo>
                  <a:lnTo>
                    <a:pt x="72594" y="449539"/>
                  </a:lnTo>
                  <a:cubicBezTo>
                    <a:pt x="72594" y="449539"/>
                    <a:pt x="185208" y="532654"/>
                    <a:pt x="316191" y="415792"/>
                  </a:cubicBezTo>
                  <a:cubicBezTo>
                    <a:pt x="447176" y="298930"/>
                    <a:pt x="360379" y="128897"/>
                    <a:pt x="360379" y="128897"/>
                  </a:cubicBezTo>
                  <a:cubicBezTo>
                    <a:pt x="360379" y="128897"/>
                    <a:pt x="460246" y="88595"/>
                    <a:pt x="415856" y="3700"/>
                  </a:cubicBezTo>
                  <a:close/>
                </a:path>
              </a:pathLst>
            </a:custGeom>
            <a:gradFill>
              <a:gsLst>
                <a:gs pos="0">
                  <a:srgbClr val="FEBBBA"/>
                </a:gs>
                <a:gs pos="50000">
                  <a:srgbClr val="FEA6A4"/>
                </a:gs>
                <a:gs pos="100000">
                  <a:srgbClr val="FF928E"/>
                </a:gs>
              </a:gsLst>
              <a:lin ang="731791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68" name="任意多边形: 形状 267"/>
            <p:cNvSpPr/>
            <p:nvPr/>
          </p:nvSpPr>
          <p:spPr>
            <a:xfrm>
              <a:off x="10150632" y="6424113"/>
              <a:ext cx="501417" cy="587370"/>
            </a:xfrm>
            <a:custGeom>
              <a:avLst/>
              <a:gdLst>
                <a:gd name="connsiteX0" fmla="*/ 451876 w 501417"/>
                <a:gd name="connsiteY0" fmla="*/ 105626 h 587370"/>
                <a:gd name="connsiteX1" fmla="*/ 326719 w 501417"/>
                <a:gd name="connsiteY1" fmla="*/ 5880 h 587370"/>
                <a:gd name="connsiteX2" fmla="*/ 247489 w 501417"/>
                <a:gd name="connsiteY2" fmla="*/ 64756 h 587370"/>
                <a:gd name="connsiteX3" fmla="*/ 234460 w 501417"/>
                <a:gd name="connsiteY3" fmla="*/ 158432 h 587370"/>
                <a:gd name="connsiteX4" fmla="*/ 26997 w 501417"/>
                <a:gd name="connsiteY4" fmla="*/ 229245 h 587370"/>
                <a:gd name="connsiteX5" fmla="*/ 82596 w 501417"/>
                <a:gd name="connsiteY5" fmla="*/ 443708 h 587370"/>
                <a:gd name="connsiteX6" fmla="*/ 56699 w 501417"/>
                <a:gd name="connsiteY6" fmla="*/ 524111 h 587370"/>
                <a:gd name="connsiteX7" fmla="*/ 267358 w 501417"/>
                <a:gd name="connsiteY7" fmla="*/ 551344 h 587370"/>
                <a:gd name="connsiteX8" fmla="*/ 461588 w 501417"/>
                <a:gd name="connsiteY8" fmla="*/ 437638 h 587370"/>
                <a:gd name="connsiteX9" fmla="*/ 456934 w 501417"/>
                <a:gd name="connsiteY9" fmla="*/ 262548 h 587370"/>
                <a:gd name="connsiteX10" fmla="*/ 451876 w 501417"/>
                <a:gd name="connsiteY10" fmla="*/ 105626 h 58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417" h="587370">
                  <a:moveTo>
                    <a:pt x="451876" y="105626"/>
                  </a:moveTo>
                  <a:cubicBezTo>
                    <a:pt x="451876" y="105626"/>
                    <a:pt x="482103" y="-30012"/>
                    <a:pt x="326719" y="5880"/>
                  </a:cubicBezTo>
                  <a:cubicBezTo>
                    <a:pt x="326719" y="5880"/>
                    <a:pt x="251294" y="-6259"/>
                    <a:pt x="247489" y="64756"/>
                  </a:cubicBezTo>
                  <a:cubicBezTo>
                    <a:pt x="247489" y="64756"/>
                    <a:pt x="198932" y="96804"/>
                    <a:pt x="234460" y="158432"/>
                  </a:cubicBezTo>
                  <a:cubicBezTo>
                    <a:pt x="234460" y="158432"/>
                    <a:pt x="89961" y="102591"/>
                    <a:pt x="26997" y="229245"/>
                  </a:cubicBezTo>
                  <a:cubicBezTo>
                    <a:pt x="-35966" y="355899"/>
                    <a:pt x="21899" y="425580"/>
                    <a:pt x="82596" y="443708"/>
                  </a:cubicBezTo>
                  <a:cubicBezTo>
                    <a:pt x="82596" y="443708"/>
                    <a:pt x="33432" y="468391"/>
                    <a:pt x="56699" y="524111"/>
                  </a:cubicBezTo>
                  <a:cubicBezTo>
                    <a:pt x="79966" y="579831"/>
                    <a:pt x="197758" y="619122"/>
                    <a:pt x="267358" y="551344"/>
                  </a:cubicBezTo>
                  <a:cubicBezTo>
                    <a:pt x="267358" y="551344"/>
                    <a:pt x="465432" y="577524"/>
                    <a:pt x="461588" y="437638"/>
                  </a:cubicBezTo>
                  <a:cubicBezTo>
                    <a:pt x="461588" y="437638"/>
                    <a:pt x="553686" y="378155"/>
                    <a:pt x="456934" y="262548"/>
                  </a:cubicBezTo>
                  <a:cubicBezTo>
                    <a:pt x="360184" y="146940"/>
                    <a:pt x="451876" y="105626"/>
                    <a:pt x="451876" y="105626"/>
                  </a:cubicBezTo>
                  <a:close/>
                </a:path>
              </a:pathLst>
            </a:custGeom>
            <a:gradFill>
              <a:gsLst>
                <a:gs pos="0">
                  <a:schemeClr val="accent4">
                    <a:lumMod val="90000"/>
                    <a:lumOff val="10000"/>
                  </a:schemeClr>
                </a:gs>
                <a:gs pos="70000">
                  <a:schemeClr val="accent4"/>
                </a:gs>
              </a:gsLst>
              <a:lin ang="20193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69" name="任意多边形: 形状 268"/>
            <p:cNvSpPr/>
            <p:nvPr/>
          </p:nvSpPr>
          <p:spPr>
            <a:xfrm>
              <a:off x="10385395" y="6836024"/>
              <a:ext cx="347183" cy="615344"/>
            </a:xfrm>
            <a:custGeom>
              <a:avLst/>
              <a:gdLst>
                <a:gd name="connsiteX0" fmla="*/ 225651 w 347183"/>
                <a:gd name="connsiteY0" fmla="*/ 8165 h 615344"/>
                <a:gd name="connsiteX1" fmla="*/ 17015 w 347183"/>
                <a:gd name="connsiteY1" fmla="*/ 61336 h 615344"/>
                <a:gd name="connsiteX2" fmla="*/ 1598 w 347183"/>
                <a:gd name="connsiteY2" fmla="*/ 114668 h 615344"/>
                <a:gd name="connsiteX3" fmla="*/ 32392 w 347183"/>
                <a:gd name="connsiteY3" fmla="*/ 562167 h 615344"/>
                <a:gd name="connsiteX4" fmla="*/ 230385 w 347183"/>
                <a:gd name="connsiteY4" fmla="*/ 582399 h 615344"/>
                <a:gd name="connsiteX5" fmla="*/ 337454 w 347183"/>
                <a:gd name="connsiteY5" fmla="*/ 291701 h 615344"/>
                <a:gd name="connsiteX6" fmla="*/ 243091 w 347183"/>
                <a:gd name="connsiteY6" fmla="*/ 21033 h 615344"/>
                <a:gd name="connsiteX7" fmla="*/ 225651 w 347183"/>
                <a:gd name="connsiteY7" fmla="*/ 8165 h 6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183" h="615344">
                  <a:moveTo>
                    <a:pt x="225651" y="8165"/>
                  </a:moveTo>
                  <a:cubicBezTo>
                    <a:pt x="194412" y="-1182"/>
                    <a:pt x="103529" y="-18461"/>
                    <a:pt x="17015" y="61336"/>
                  </a:cubicBezTo>
                  <a:cubicBezTo>
                    <a:pt x="2367" y="74855"/>
                    <a:pt x="-3582" y="95407"/>
                    <a:pt x="1598" y="114668"/>
                  </a:cubicBezTo>
                  <a:cubicBezTo>
                    <a:pt x="24824" y="200210"/>
                    <a:pt x="86129" y="452831"/>
                    <a:pt x="32392" y="562167"/>
                  </a:cubicBezTo>
                  <a:cubicBezTo>
                    <a:pt x="32392" y="562167"/>
                    <a:pt x="127079" y="666525"/>
                    <a:pt x="230385" y="582399"/>
                  </a:cubicBezTo>
                  <a:cubicBezTo>
                    <a:pt x="230385" y="582399"/>
                    <a:pt x="276717" y="380400"/>
                    <a:pt x="337454" y="291701"/>
                  </a:cubicBezTo>
                  <a:cubicBezTo>
                    <a:pt x="379336" y="230478"/>
                    <a:pt x="270607" y="61781"/>
                    <a:pt x="243091" y="21033"/>
                  </a:cubicBezTo>
                  <a:cubicBezTo>
                    <a:pt x="238923" y="14866"/>
                    <a:pt x="232773" y="10322"/>
                    <a:pt x="225651" y="816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70" name="任意多边形: 形状 269"/>
            <p:cNvSpPr/>
            <p:nvPr/>
          </p:nvSpPr>
          <p:spPr>
            <a:xfrm>
              <a:off x="10475408" y="6674485"/>
              <a:ext cx="111480" cy="194978"/>
            </a:xfrm>
            <a:custGeom>
              <a:avLst/>
              <a:gdLst>
                <a:gd name="connsiteX0" fmla="*/ 49408 w 111480"/>
                <a:gd name="connsiteY0" fmla="*/ -166 h 194978"/>
                <a:gd name="connsiteX1" fmla="*/ -242 w 111480"/>
                <a:gd name="connsiteY1" fmla="*/ 188076 h 194978"/>
                <a:gd name="connsiteX2" fmla="*/ 98896 w 111480"/>
                <a:gd name="connsiteY2" fmla="*/ 171890 h 194978"/>
                <a:gd name="connsiteX3" fmla="*/ 111238 w 111480"/>
                <a:gd name="connsiteY3" fmla="*/ 18124 h 194978"/>
              </a:gdLst>
              <a:ahLst/>
              <a:cxnLst>
                <a:cxn ang="0">
                  <a:pos x="connsiteX0" y="connsiteY0"/>
                </a:cxn>
                <a:cxn ang="0">
                  <a:pos x="connsiteX1" y="connsiteY1"/>
                </a:cxn>
                <a:cxn ang="0">
                  <a:pos x="connsiteX2" y="connsiteY2"/>
                </a:cxn>
                <a:cxn ang="0">
                  <a:pos x="connsiteX3" y="connsiteY3"/>
                </a:cxn>
              </a:cxnLst>
              <a:rect l="l" t="t" r="r" b="b"/>
              <a:pathLst>
                <a:path w="111480" h="194978">
                  <a:moveTo>
                    <a:pt x="49408" y="-166"/>
                  </a:moveTo>
                  <a:cubicBezTo>
                    <a:pt x="49408" y="-166"/>
                    <a:pt x="3238" y="130454"/>
                    <a:pt x="-242" y="188076"/>
                  </a:cubicBezTo>
                  <a:cubicBezTo>
                    <a:pt x="33303" y="201134"/>
                    <a:pt x="71259" y="194931"/>
                    <a:pt x="98896" y="171890"/>
                  </a:cubicBezTo>
                  <a:cubicBezTo>
                    <a:pt x="98896" y="171890"/>
                    <a:pt x="103954" y="41432"/>
                    <a:pt x="111238" y="18124"/>
                  </a:cubicBezTo>
                  <a:close/>
                </a:path>
              </a:pathLst>
            </a:custGeom>
            <a:gradFill>
              <a:gsLst>
                <a:gs pos="0">
                  <a:srgbClr val="FEBBBA"/>
                </a:gs>
                <a:gs pos="50000">
                  <a:srgbClr val="FEA6A4"/>
                </a:gs>
                <a:gs pos="100000">
                  <a:srgbClr val="FF928E"/>
                </a:gs>
              </a:gsLst>
              <a:lin ang="1474305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1" name="任意多边形: 形状 270"/>
            <p:cNvSpPr/>
            <p:nvPr/>
          </p:nvSpPr>
          <p:spPr>
            <a:xfrm>
              <a:off x="10467488" y="6495410"/>
              <a:ext cx="193312" cy="230893"/>
            </a:xfrm>
            <a:custGeom>
              <a:avLst/>
              <a:gdLst>
                <a:gd name="connsiteX0" fmla="*/ 121505 w 193312"/>
                <a:gd name="connsiteY0" fmla="*/ 783 h 230893"/>
                <a:gd name="connsiteX1" fmla="*/ 170063 w 193312"/>
                <a:gd name="connsiteY1" fmla="*/ 218928 h 230893"/>
                <a:gd name="connsiteX2" fmla="*/ 11846 w 193312"/>
                <a:gd name="connsiteY2" fmla="*/ 147913 h 230893"/>
                <a:gd name="connsiteX3" fmla="*/ 13141 w 193312"/>
                <a:gd name="connsiteY3" fmla="*/ 24010 h 230893"/>
                <a:gd name="connsiteX4" fmla="*/ 121505 w 193312"/>
                <a:gd name="connsiteY4" fmla="*/ 783 h 23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2" h="230893">
                  <a:moveTo>
                    <a:pt x="121505" y="783"/>
                  </a:moveTo>
                  <a:cubicBezTo>
                    <a:pt x="121505" y="783"/>
                    <a:pt x="242251" y="169804"/>
                    <a:pt x="170063" y="218928"/>
                  </a:cubicBezTo>
                  <a:cubicBezTo>
                    <a:pt x="97874" y="268052"/>
                    <a:pt x="11846" y="147913"/>
                    <a:pt x="11846" y="147913"/>
                  </a:cubicBezTo>
                  <a:cubicBezTo>
                    <a:pt x="11846" y="147913"/>
                    <a:pt x="-16196" y="55370"/>
                    <a:pt x="13141" y="24010"/>
                  </a:cubicBezTo>
                  <a:cubicBezTo>
                    <a:pt x="42478" y="-7350"/>
                    <a:pt x="121505" y="783"/>
                    <a:pt x="121505" y="783"/>
                  </a:cubicBezTo>
                  <a:close/>
                </a:path>
              </a:pathLst>
            </a:custGeom>
            <a:gradFill>
              <a:gsLst>
                <a:gs pos="0">
                  <a:srgbClr val="FEBBBA"/>
                </a:gs>
                <a:gs pos="50000">
                  <a:srgbClr val="FEA6A4"/>
                </a:gs>
                <a:gs pos="100000">
                  <a:srgbClr val="FF928E"/>
                </a:gs>
              </a:gsLst>
              <a:lin ang="68852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2" name="任意多边形: 形状 271"/>
            <p:cNvSpPr/>
            <p:nvPr/>
          </p:nvSpPr>
          <p:spPr>
            <a:xfrm>
              <a:off x="10433932" y="6453656"/>
              <a:ext cx="163119" cy="191249"/>
            </a:xfrm>
            <a:custGeom>
              <a:avLst/>
              <a:gdLst>
                <a:gd name="connsiteX0" fmla="*/ 99139 w 163119"/>
                <a:gd name="connsiteY0" fmla="*/ 2154 h 191249"/>
                <a:gd name="connsiteX1" fmla="*/ 162385 w 163119"/>
                <a:gd name="connsiteY1" fmla="*/ 40393 h 191249"/>
                <a:gd name="connsiteX2" fmla="*/ 59483 w 163119"/>
                <a:gd name="connsiteY2" fmla="*/ 89922 h 191249"/>
                <a:gd name="connsiteX3" fmla="*/ 39979 w 163119"/>
                <a:gd name="connsiteY3" fmla="*/ 191083 h 191249"/>
                <a:gd name="connsiteX4" fmla="*/ 5099 w 163119"/>
                <a:gd name="connsiteY4" fmla="*/ 40717 h 191249"/>
                <a:gd name="connsiteX5" fmla="*/ 99139 w 163119"/>
                <a:gd name="connsiteY5" fmla="*/ 2154 h 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19" h="191249">
                  <a:moveTo>
                    <a:pt x="99139" y="2154"/>
                  </a:moveTo>
                  <a:cubicBezTo>
                    <a:pt x="99139" y="2154"/>
                    <a:pt x="154616" y="15305"/>
                    <a:pt x="162385" y="40393"/>
                  </a:cubicBezTo>
                  <a:cubicBezTo>
                    <a:pt x="170155" y="65481"/>
                    <a:pt x="83722" y="88951"/>
                    <a:pt x="59483" y="89922"/>
                  </a:cubicBezTo>
                  <a:lnTo>
                    <a:pt x="39979" y="191083"/>
                  </a:lnTo>
                  <a:cubicBezTo>
                    <a:pt x="39979" y="191083"/>
                    <a:pt x="-17724" y="95789"/>
                    <a:pt x="5099" y="40717"/>
                  </a:cubicBezTo>
                  <a:cubicBezTo>
                    <a:pt x="27921" y="-14356"/>
                    <a:pt x="99139" y="2154"/>
                    <a:pt x="99139" y="2154"/>
                  </a:cubicBezTo>
                  <a:close/>
                </a:path>
              </a:pathLst>
            </a:custGeom>
            <a:gradFill>
              <a:gsLst>
                <a:gs pos="0">
                  <a:schemeClr val="accent4">
                    <a:lumMod val="90000"/>
                    <a:lumOff val="10000"/>
                  </a:schemeClr>
                </a:gs>
                <a:gs pos="70000">
                  <a:schemeClr val="accent4"/>
                </a:gs>
              </a:gsLst>
              <a:lin ang="20193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3" name="任意多边形: 形状 272"/>
            <p:cNvSpPr/>
            <p:nvPr/>
          </p:nvSpPr>
          <p:spPr>
            <a:xfrm>
              <a:off x="10433817" y="6600073"/>
              <a:ext cx="69228" cy="62211"/>
            </a:xfrm>
            <a:custGeom>
              <a:avLst/>
              <a:gdLst>
                <a:gd name="connsiteX0" fmla="*/ 68987 w 69228"/>
                <a:gd name="connsiteY0" fmla="*/ 30787 h 62211"/>
                <a:gd name="connsiteX1" fmla="*/ 3272 w 69228"/>
                <a:gd name="connsiteY1" fmla="*/ 11849 h 62211"/>
                <a:gd name="connsiteX2" fmla="*/ 66680 w 69228"/>
                <a:gd name="connsiteY2" fmla="*/ 56563 h 62211"/>
              </a:gdLst>
              <a:ahLst/>
              <a:cxnLst>
                <a:cxn ang="0">
                  <a:pos x="connsiteX0" y="connsiteY0"/>
                </a:cxn>
                <a:cxn ang="0">
                  <a:pos x="connsiteX1" y="connsiteY1"/>
                </a:cxn>
                <a:cxn ang="0">
                  <a:pos x="connsiteX2" y="connsiteY2"/>
                </a:cxn>
              </a:cxnLst>
              <a:rect l="l" t="t" r="r" b="b"/>
              <a:pathLst>
                <a:path w="69228" h="62211">
                  <a:moveTo>
                    <a:pt x="68987" y="30787"/>
                  </a:moveTo>
                  <a:cubicBezTo>
                    <a:pt x="68987" y="30787"/>
                    <a:pt x="21966" y="-23638"/>
                    <a:pt x="3272" y="11849"/>
                  </a:cubicBezTo>
                  <a:cubicBezTo>
                    <a:pt x="-15423" y="47337"/>
                    <a:pt x="45557" y="74003"/>
                    <a:pt x="66680" y="56563"/>
                  </a:cubicBezTo>
                  <a:close/>
                </a:path>
              </a:pathLst>
            </a:custGeom>
            <a:gradFill>
              <a:gsLst>
                <a:gs pos="0">
                  <a:srgbClr val="FEBBBA"/>
                </a:gs>
                <a:gs pos="50000">
                  <a:srgbClr val="FEA6A4"/>
                </a:gs>
                <a:gs pos="100000">
                  <a:srgbClr val="FF928E"/>
                </a:gs>
              </a:gsLst>
              <a:lin ang="68852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4" name="任意多边形: 形状 273"/>
            <p:cNvSpPr/>
            <p:nvPr/>
          </p:nvSpPr>
          <p:spPr>
            <a:xfrm>
              <a:off x="10364616" y="7842699"/>
              <a:ext cx="398078" cy="865741"/>
            </a:xfrm>
            <a:custGeom>
              <a:avLst/>
              <a:gdLst>
                <a:gd name="connsiteX0" fmla="*/ 371749 w 398078"/>
                <a:gd name="connsiteY0" fmla="*/ -166 h 865741"/>
                <a:gd name="connsiteX1" fmla="*/ 396271 w 398078"/>
                <a:gd name="connsiteY1" fmla="*/ 120540 h 865741"/>
                <a:gd name="connsiteX2" fmla="*/ 389391 w 398078"/>
                <a:gd name="connsiteY2" fmla="*/ 166387 h 865741"/>
                <a:gd name="connsiteX3" fmla="*/ 85906 w 398078"/>
                <a:gd name="connsiteY3" fmla="*/ 677172 h 865741"/>
                <a:gd name="connsiteX4" fmla="*/ 77813 w 398078"/>
                <a:gd name="connsiteY4" fmla="*/ 697040 h 865741"/>
                <a:gd name="connsiteX5" fmla="*/ 66726 w 398078"/>
                <a:gd name="connsiteY5" fmla="*/ 833204 h 865741"/>
                <a:gd name="connsiteX6" fmla="*/ 82427 w 398078"/>
                <a:gd name="connsiteY6" fmla="*/ 865576 h 865741"/>
                <a:gd name="connsiteX7" fmla="*/ 14527 w 398078"/>
                <a:gd name="connsiteY7" fmla="*/ 850159 h 865741"/>
                <a:gd name="connsiteX8" fmla="*/ -242 w 398078"/>
                <a:gd name="connsiteY8" fmla="*/ 667825 h 865741"/>
                <a:gd name="connsiteX9" fmla="*/ 18979 w 398078"/>
                <a:gd name="connsiteY9" fmla="*/ 656131 h 865741"/>
                <a:gd name="connsiteX10" fmla="*/ 55922 w 398078"/>
                <a:gd name="connsiteY10" fmla="*/ 612874 h 865741"/>
                <a:gd name="connsiteX11" fmla="*/ 169223 w 398078"/>
                <a:gd name="connsiteY11" fmla="*/ 293850 h 865741"/>
                <a:gd name="connsiteX12" fmla="*/ 293531 w 398078"/>
                <a:gd name="connsiteY12" fmla="*/ 123535 h 865741"/>
                <a:gd name="connsiteX13" fmla="*/ 275200 w 398078"/>
                <a:gd name="connsiteY13" fmla="*/ 80197 h 8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078" h="865741">
                  <a:moveTo>
                    <a:pt x="371749" y="-166"/>
                  </a:moveTo>
                  <a:cubicBezTo>
                    <a:pt x="371385" y="9020"/>
                    <a:pt x="387489" y="81735"/>
                    <a:pt x="396271" y="120540"/>
                  </a:cubicBezTo>
                  <a:cubicBezTo>
                    <a:pt x="399791" y="136143"/>
                    <a:pt x="397323" y="152499"/>
                    <a:pt x="389391" y="166387"/>
                  </a:cubicBezTo>
                  <a:lnTo>
                    <a:pt x="85906" y="677172"/>
                  </a:lnTo>
                  <a:cubicBezTo>
                    <a:pt x="82184" y="683335"/>
                    <a:pt x="79473" y="690036"/>
                    <a:pt x="77813" y="697040"/>
                  </a:cubicBezTo>
                  <a:cubicBezTo>
                    <a:pt x="72270" y="720995"/>
                    <a:pt x="60737" y="779750"/>
                    <a:pt x="66726" y="833204"/>
                  </a:cubicBezTo>
                  <a:lnTo>
                    <a:pt x="82427" y="865576"/>
                  </a:lnTo>
                  <a:lnTo>
                    <a:pt x="14527" y="850159"/>
                  </a:lnTo>
                  <a:lnTo>
                    <a:pt x="-242" y="667825"/>
                  </a:lnTo>
                  <a:lnTo>
                    <a:pt x="18979" y="656131"/>
                  </a:lnTo>
                  <a:cubicBezTo>
                    <a:pt x="35568" y="646002"/>
                    <a:pt x="48517" y="630852"/>
                    <a:pt x="55922" y="612874"/>
                  </a:cubicBezTo>
                  <a:cubicBezTo>
                    <a:pt x="83357" y="546229"/>
                    <a:pt x="151500" y="376520"/>
                    <a:pt x="169223" y="293850"/>
                  </a:cubicBezTo>
                  <a:cubicBezTo>
                    <a:pt x="189172" y="199851"/>
                    <a:pt x="293531" y="123535"/>
                    <a:pt x="293531" y="123535"/>
                  </a:cubicBezTo>
                  <a:lnTo>
                    <a:pt x="275200" y="80197"/>
                  </a:lnTo>
                  <a:close/>
                </a:path>
              </a:pathLst>
            </a:custGeom>
            <a:gradFill>
              <a:gsLst>
                <a:gs pos="0">
                  <a:srgbClr val="FEBBBA"/>
                </a:gs>
                <a:gs pos="50000">
                  <a:srgbClr val="FEA6A4"/>
                </a:gs>
                <a:gs pos="100000">
                  <a:srgbClr val="FF928E"/>
                </a:gs>
              </a:gsLst>
              <a:lin ang="1793950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5" name="任意多边形: 形状 274"/>
            <p:cNvSpPr/>
            <p:nvPr/>
          </p:nvSpPr>
          <p:spPr>
            <a:xfrm>
              <a:off x="10304080" y="8496851"/>
              <a:ext cx="163812" cy="230487"/>
            </a:xfrm>
            <a:custGeom>
              <a:avLst/>
              <a:gdLst>
                <a:gd name="connsiteX0" fmla="*/ -242 w 163812"/>
                <a:gd name="connsiteY0" fmla="*/ 133529 h 230487"/>
                <a:gd name="connsiteX1" fmla="*/ 40709 w 163812"/>
                <a:gd name="connsiteY1" fmla="*/ 52600 h 230487"/>
                <a:gd name="connsiteX2" fmla="*/ 79636 w 163812"/>
                <a:gd name="connsiteY2" fmla="*/ 2060 h 230487"/>
                <a:gd name="connsiteX3" fmla="*/ 86636 w 163812"/>
                <a:gd name="connsiteY3" fmla="*/ 154935 h 230487"/>
                <a:gd name="connsiteX4" fmla="*/ 135194 w 163812"/>
                <a:gd name="connsiteY4" fmla="*/ 196492 h 230487"/>
                <a:gd name="connsiteX5" fmla="*/ 160120 w 163812"/>
                <a:gd name="connsiteY5" fmla="*/ 209036 h 230487"/>
                <a:gd name="connsiteX6" fmla="*/ 159917 w 163812"/>
                <a:gd name="connsiteY6" fmla="*/ 226193 h 230487"/>
                <a:gd name="connsiteX7" fmla="*/ 152027 w 163812"/>
                <a:gd name="connsiteY7" fmla="*/ 229633 h 230487"/>
                <a:gd name="connsiteX8" fmla="*/ 79190 w 163812"/>
                <a:gd name="connsiteY8" fmla="*/ 225586 h 230487"/>
                <a:gd name="connsiteX9" fmla="*/ 61224 w 163812"/>
                <a:gd name="connsiteY9" fmla="*/ 205030 h 230487"/>
                <a:gd name="connsiteX10" fmla="*/ 53860 w 163812"/>
                <a:gd name="connsiteY10" fmla="*/ 78619 h 230487"/>
                <a:gd name="connsiteX11" fmla="*/ 7609 w 163812"/>
                <a:gd name="connsiteY11" fmla="*/ 137009 h 2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812" h="230487">
                  <a:moveTo>
                    <a:pt x="-242" y="133529"/>
                  </a:moveTo>
                  <a:cubicBezTo>
                    <a:pt x="-242" y="133529"/>
                    <a:pt x="36419" y="75382"/>
                    <a:pt x="40709" y="52600"/>
                  </a:cubicBezTo>
                  <a:cubicBezTo>
                    <a:pt x="44998" y="29818"/>
                    <a:pt x="56894" y="-9999"/>
                    <a:pt x="79636" y="2060"/>
                  </a:cubicBezTo>
                  <a:cubicBezTo>
                    <a:pt x="79636" y="2060"/>
                    <a:pt x="90318" y="111962"/>
                    <a:pt x="86636" y="154935"/>
                  </a:cubicBezTo>
                  <a:cubicBezTo>
                    <a:pt x="82953" y="197908"/>
                    <a:pt x="135194" y="196492"/>
                    <a:pt x="135194" y="196492"/>
                  </a:cubicBezTo>
                  <a:cubicBezTo>
                    <a:pt x="144540" y="198163"/>
                    <a:pt x="153200" y="202521"/>
                    <a:pt x="160120" y="209036"/>
                  </a:cubicBezTo>
                  <a:cubicBezTo>
                    <a:pt x="164813" y="213852"/>
                    <a:pt x="164692" y="221540"/>
                    <a:pt x="159917" y="226193"/>
                  </a:cubicBezTo>
                  <a:cubicBezTo>
                    <a:pt x="157772" y="228257"/>
                    <a:pt x="154981" y="229471"/>
                    <a:pt x="152027" y="229633"/>
                  </a:cubicBezTo>
                  <a:cubicBezTo>
                    <a:pt x="127667" y="231292"/>
                    <a:pt x="103226" y="229957"/>
                    <a:pt x="79190" y="225586"/>
                  </a:cubicBezTo>
                  <a:cubicBezTo>
                    <a:pt x="69236" y="223644"/>
                    <a:pt x="61831" y="215187"/>
                    <a:pt x="61224" y="205030"/>
                  </a:cubicBezTo>
                  <a:lnTo>
                    <a:pt x="53860" y="78619"/>
                  </a:lnTo>
                  <a:lnTo>
                    <a:pt x="7609" y="137009"/>
                  </a:lnTo>
                  <a:close/>
                </a:path>
              </a:pathLst>
            </a:custGeom>
            <a:gradFill>
              <a:gsLst>
                <a:gs pos="0">
                  <a:schemeClr val="accent4">
                    <a:lumMod val="90000"/>
                    <a:lumOff val="10000"/>
                  </a:schemeClr>
                </a:gs>
                <a:gs pos="70000">
                  <a:schemeClr val="accent4"/>
                </a:gs>
              </a:gsLst>
              <a:lin ang="2156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6" name="任意多边形: 形状 275"/>
            <p:cNvSpPr/>
            <p:nvPr/>
          </p:nvSpPr>
          <p:spPr>
            <a:xfrm>
              <a:off x="10404514" y="7911808"/>
              <a:ext cx="213977" cy="806708"/>
            </a:xfrm>
            <a:custGeom>
              <a:avLst/>
              <a:gdLst>
                <a:gd name="connsiteX0" fmla="*/ 150570 w 213977"/>
                <a:gd name="connsiteY0" fmla="*/ 12140 h 806708"/>
                <a:gd name="connsiteX1" fmla="*/ 138430 w 213977"/>
                <a:gd name="connsiteY1" fmla="*/ 533892 h 806708"/>
                <a:gd name="connsiteX2" fmla="*/ 213735 w 213977"/>
                <a:gd name="connsiteY2" fmla="*/ 785582 h 806708"/>
                <a:gd name="connsiteX3" fmla="*/ 185410 w 213977"/>
                <a:gd name="connsiteY3" fmla="*/ 806543 h 806708"/>
                <a:gd name="connsiteX4" fmla="*/ 115447 w 213977"/>
                <a:gd name="connsiteY4" fmla="*/ 718613 h 806708"/>
                <a:gd name="connsiteX5" fmla="*/ 64906 w 213977"/>
                <a:gd name="connsiteY5" fmla="*/ 641730 h 806708"/>
                <a:gd name="connsiteX6" fmla="*/ 77774 w 213977"/>
                <a:gd name="connsiteY6" fmla="*/ 615347 h 806708"/>
                <a:gd name="connsiteX7" fmla="*/ 82467 w 213977"/>
                <a:gd name="connsiteY7" fmla="*/ 578120 h 806708"/>
                <a:gd name="connsiteX8" fmla="*/ 8781 w 213977"/>
                <a:gd name="connsiteY8" fmla="*/ 235060 h 806708"/>
                <a:gd name="connsiteX9" fmla="*/ 45200 w 213977"/>
                <a:gd name="connsiteY9" fmla="*/ 36419 h 806708"/>
                <a:gd name="connsiteX10" fmla="*/ 150570 w 213977"/>
                <a:gd name="connsiteY10" fmla="*/ 12140 h 80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977" h="806708">
                  <a:moveTo>
                    <a:pt x="150570" y="12140"/>
                  </a:moveTo>
                  <a:cubicBezTo>
                    <a:pt x="150570" y="12140"/>
                    <a:pt x="139847" y="469027"/>
                    <a:pt x="138430" y="533892"/>
                  </a:cubicBezTo>
                  <a:cubicBezTo>
                    <a:pt x="137015" y="598757"/>
                    <a:pt x="148708" y="742608"/>
                    <a:pt x="213735" y="785582"/>
                  </a:cubicBezTo>
                  <a:lnTo>
                    <a:pt x="185410" y="806543"/>
                  </a:lnTo>
                  <a:cubicBezTo>
                    <a:pt x="185410" y="806543"/>
                    <a:pt x="150044" y="776477"/>
                    <a:pt x="115447" y="718613"/>
                  </a:cubicBezTo>
                  <a:cubicBezTo>
                    <a:pt x="76641" y="653586"/>
                    <a:pt x="64906" y="641730"/>
                    <a:pt x="64906" y="641730"/>
                  </a:cubicBezTo>
                  <a:lnTo>
                    <a:pt x="77774" y="615347"/>
                  </a:lnTo>
                  <a:cubicBezTo>
                    <a:pt x="83438" y="603807"/>
                    <a:pt x="85098" y="590704"/>
                    <a:pt x="82467" y="578120"/>
                  </a:cubicBezTo>
                  <a:cubicBezTo>
                    <a:pt x="68467" y="510098"/>
                    <a:pt x="21770" y="283820"/>
                    <a:pt x="8781" y="235060"/>
                  </a:cubicBezTo>
                  <a:cubicBezTo>
                    <a:pt x="-6352" y="177560"/>
                    <a:pt x="-7404" y="100718"/>
                    <a:pt x="45200" y="36419"/>
                  </a:cubicBezTo>
                  <a:cubicBezTo>
                    <a:pt x="97804" y="-27879"/>
                    <a:pt x="150570" y="12140"/>
                    <a:pt x="150570" y="12140"/>
                  </a:cubicBezTo>
                  <a:close/>
                </a:path>
              </a:pathLst>
            </a:custGeom>
            <a:gradFill>
              <a:gsLst>
                <a:gs pos="0">
                  <a:srgbClr val="FEBBBA"/>
                </a:gs>
                <a:gs pos="50000">
                  <a:srgbClr val="FEA6A4"/>
                </a:gs>
                <a:gs pos="100000">
                  <a:srgbClr val="FF928E"/>
                </a:gs>
              </a:gsLst>
              <a:lin ang="970361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7" name="任意多边形: 形状 276"/>
            <p:cNvSpPr/>
            <p:nvPr/>
          </p:nvSpPr>
          <p:spPr>
            <a:xfrm>
              <a:off x="10454582" y="8542778"/>
              <a:ext cx="195666" cy="196335"/>
            </a:xfrm>
            <a:custGeom>
              <a:avLst/>
              <a:gdLst>
                <a:gd name="connsiteX0" fmla="*/ 40412 w 195666"/>
                <a:gd name="connsiteY0" fmla="*/ 196169 h 196335"/>
                <a:gd name="connsiteX1" fmla="*/ 36365 w 195666"/>
                <a:gd name="connsiteY1" fmla="*/ 192729 h 196335"/>
                <a:gd name="connsiteX2" fmla="*/ 17832 w 195666"/>
                <a:gd name="connsiteY2" fmla="*/ 100632 h 196335"/>
                <a:gd name="connsiteX3" fmla="*/ 17832 w 195666"/>
                <a:gd name="connsiteY3" fmla="*/ -166 h 196335"/>
                <a:gd name="connsiteX4" fmla="*/ 124658 w 195666"/>
                <a:gd name="connsiteY4" fmla="*/ 148420 h 196335"/>
                <a:gd name="connsiteX5" fmla="*/ 163586 w 195666"/>
                <a:gd name="connsiteY5" fmla="*/ 154612 h 196335"/>
                <a:gd name="connsiteX6" fmla="*/ 193004 w 195666"/>
                <a:gd name="connsiteY6" fmla="*/ 175694 h 196335"/>
                <a:gd name="connsiteX7" fmla="*/ 190738 w 195666"/>
                <a:gd name="connsiteY7" fmla="*/ 192365 h 196335"/>
                <a:gd name="connsiteX8" fmla="*/ 183656 w 195666"/>
                <a:gd name="connsiteY8" fmla="*/ 194793 h 196335"/>
                <a:gd name="connsiteX9" fmla="*/ 123283 w 195666"/>
                <a:gd name="connsiteY9" fmla="*/ 195360 h 196335"/>
                <a:gd name="connsiteX10" fmla="*/ 83466 w 195666"/>
                <a:gd name="connsiteY10" fmla="*/ 168612 h 196335"/>
                <a:gd name="connsiteX11" fmla="*/ 33290 w 195666"/>
                <a:gd name="connsiteY11" fmla="*/ 85862 h 196335"/>
                <a:gd name="connsiteX12" fmla="*/ 44337 w 195666"/>
                <a:gd name="connsiteY12" fmla="*/ 191718 h 196335"/>
                <a:gd name="connsiteX13" fmla="*/ 40735 w 195666"/>
                <a:gd name="connsiteY13" fmla="*/ 196128 h 196335"/>
                <a:gd name="connsiteX14" fmla="*/ 40290 w 195666"/>
                <a:gd name="connsiteY14" fmla="*/ 196169 h 19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66" h="196335">
                  <a:moveTo>
                    <a:pt x="40412" y="196169"/>
                  </a:moveTo>
                  <a:cubicBezTo>
                    <a:pt x="38389" y="196209"/>
                    <a:pt x="36648" y="194712"/>
                    <a:pt x="36365" y="192729"/>
                  </a:cubicBezTo>
                  <a:cubicBezTo>
                    <a:pt x="34180" y="177474"/>
                    <a:pt x="25197" y="116413"/>
                    <a:pt x="17832" y="100632"/>
                  </a:cubicBezTo>
                  <a:cubicBezTo>
                    <a:pt x="9375" y="82504"/>
                    <a:pt x="-18222" y="6309"/>
                    <a:pt x="17832" y="-166"/>
                  </a:cubicBezTo>
                  <a:cubicBezTo>
                    <a:pt x="17832" y="-166"/>
                    <a:pt x="107461" y="130778"/>
                    <a:pt x="124658" y="148420"/>
                  </a:cubicBezTo>
                  <a:cubicBezTo>
                    <a:pt x="141856" y="166063"/>
                    <a:pt x="163586" y="154612"/>
                    <a:pt x="163586" y="154612"/>
                  </a:cubicBezTo>
                  <a:cubicBezTo>
                    <a:pt x="175199" y="158699"/>
                    <a:pt x="185396" y="166023"/>
                    <a:pt x="193004" y="175694"/>
                  </a:cubicBezTo>
                  <a:cubicBezTo>
                    <a:pt x="196969" y="180914"/>
                    <a:pt x="195958" y="188399"/>
                    <a:pt x="190738" y="192365"/>
                  </a:cubicBezTo>
                  <a:cubicBezTo>
                    <a:pt x="188714" y="193903"/>
                    <a:pt x="186205" y="194752"/>
                    <a:pt x="183656" y="194793"/>
                  </a:cubicBezTo>
                  <a:lnTo>
                    <a:pt x="123283" y="195360"/>
                  </a:lnTo>
                  <a:cubicBezTo>
                    <a:pt x="105762" y="195521"/>
                    <a:pt x="89940" y="184879"/>
                    <a:pt x="83466" y="168612"/>
                  </a:cubicBezTo>
                  <a:cubicBezTo>
                    <a:pt x="72823" y="142067"/>
                    <a:pt x="54574" y="103100"/>
                    <a:pt x="33290" y="85862"/>
                  </a:cubicBezTo>
                  <a:lnTo>
                    <a:pt x="44337" y="191718"/>
                  </a:lnTo>
                  <a:cubicBezTo>
                    <a:pt x="44579" y="193943"/>
                    <a:pt x="42920" y="195926"/>
                    <a:pt x="40735" y="196128"/>
                  </a:cubicBezTo>
                  <a:cubicBezTo>
                    <a:pt x="40573" y="196169"/>
                    <a:pt x="40451" y="196169"/>
                    <a:pt x="40290" y="196169"/>
                  </a:cubicBezTo>
                  <a:close/>
                </a:path>
              </a:pathLst>
            </a:custGeom>
            <a:gradFill>
              <a:gsLst>
                <a:gs pos="0">
                  <a:schemeClr val="accent4">
                    <a:lumMod val="90000"/>
                    <a:lumOff val="10000"/>
                  </a:schemeClr>
                </a:gs>
                <a:gs pos="70000">
                  <a:schemeClr val="accent4"/>
                </a:gs>
              </a:gsLst>
              <a:lin ang="2156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78" name="任意多边形: 形状 277"/>
            <p:cNvSpPr/>
            <p:nvPr/>
          </p:nvSpPr>
          <p:spPr>
            <a:xfrm>
              <a:off x="10314700" y="7339521"/>
              <a:ext cx="452915" cy="657887"/>
            </a:xfrm>
            <a:custGeom>
              <a:avLst/>
              <a:gdLst>
                <a:gd name="connsiteX0" fmla="*/ 315364 w 452915"/>
                <a:gd name="connsiteY0" fmla="*/ 29576 h 657887"/>
                <a:gd name="connsiteX1" fmla="*/ 322648 w 452915"/>
                <a:gd name="connsiteY1" fmla="*/ 144374 h 657887"/>
                <a:gd name="connsiteX2" fmla="*/ 452135 w 452915"/>
                <a:gd name="connsiteY2" fmla="*/ 597133 h 657887"/>
                <a:gd name="connsiteX3" fmla="*/ 443353 w 452915"/>
                <a:gd name="connsiteY3" fmla="*/ 614209 h 657887"/>
                <a:gd name="connsiteX4" fmla="*/ 103046 w 452915"/>
                <a:gd name="connsiteY4" fmla="*/ 655483 h 657887"/>
                <a:gd name="connsiteX5" fmla="*/ 84999 w 452915"/>
                <a:gd name="connsiteY5" fmla="*/ 640066 h 657887"/>
                <a:gd name="connsiteX6" fmla="*/ 26366 w 452915"/>
                <a:gd name="connsiteY6" fmla="*/ 376156 h 657887"/>
                <a:gd name="connsiteX7" fmla="*/ 112191 w 452915"/>
                <a:gd name="connsiteY7" fmla="*/ -166 h 657887"/>
                <a:gd name="connsiteX8" fmla="*/ 315364 w 452915"/>
                <a:gd name="connsiteY8" fmla="*/ 29576 h 6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915" h="657887">
                  <a:moveTo>
                    <a:pt x="315364" y="29576"/>
                  </a:moveTo>
                  <a:cubicBezTo>
                    <a:pt x="315364" y="29576"/>
                    <a:pt x="301768" y="72913"/>
                    <a:pt x="322648" y="144374"/>
                  </a:cubicBezTo>
                  <a:lnTo>
                    <a:pt x="452135" y="597133"/>
                  </a:lnTo>
                  <a:cubicBezTo>
                    <a:pt x="454158" y="604247"/>
                    <a:pt x="450314" y="611704"/>
                    <a:pt x="443353" y="614209"/>
                  </a:cubicBezTo>
                  <a:cubicBezTo>
                    <a:pt x="404548" y="628129"/>
                    <a:pt x="277085" y="667461"/>
                    <a:pt x="103046" y="655483"/>
                  </a:cubicBezTo>
                  <a:cubicBezTo>
                    <a:pt x="94266" y="654909"/>
                    <a:pt x="86941" y="648636"/>
                    <a:pt x="84999" y="640066"/>
                  </a:cubicBezTo>
                  <a:cubicBezTo>
                    <a:pt x="73547" y="588474"/>
                    <a:pt x="34418" y="412331"/>
                    <a:pt x="26366" y="376156"/>
                  </a:cubicBezTo>
                  <a:cubicBezTo>
                    <a:pt x="-4347" y="238292"/>
                    <a:pt x="-38621" y="89585"/>
                    <a:pt x="112191" y="-166"/>
                  </a:cubicBezTo>
                  <a:cubicBezTo>
                    <a:pt x="181871" y="29576"/>
                    <a:pt x="246696" y="47056"/>
                    <a:pt x="315364" y="2957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79" name="任意多边形: 形状 278"/>
            <p:cNvSpPr/>
            <p:nvPr/>
          </p:nvSpPr>
          <p:spPr>
            <a:xfrm>
              <a:off x="10202521" y="6903998"/>
              <a:ext cx="311401" cy="486063"/>
            </a:xfrm>
            <a:custGeom>
              <a:avLst/>
              <a:gdLst>
                <a:gd name="connsiteX0" fmla="*/ 187547 w 311401"/>
                <a:gd name="connsiteY0" fmla="*/ 10398 h 486063"/>
                <a:gd name="connsiteX1" fmla="*/ 3392 w 311401"/>
                <a:gd name="connsiteY1" fmla="*/ 300529 h 486063"/>
                <a:gd name="connsiteX2" fmla="*/ 218948 w 311401"/>
                <a:gd name="connsiteY2" fmla="*/ 485898 h 486063"/>
                <a:gd name="connsiteX3" fmla="*/ 293848 w 311401"/>
                <a:gd name="connsiteY3" fmla="*/ 461295 h 486063"/>
                <a:gd name="connsiteX4" fmla="*/ 249337 w 311401"/>
                <a:gd name="connsiteY4" fmla="*/ 394771 h 486063"/>
                <a:gd name="connsiteX5" fmla="*/ 156511 w 311401"/>
                <a:gd name="connsiteY5" fmla="*/ 402136 h 486063"/>
                <a:gd name="connsiteX6" fmla="*/ 217693 w 311401"/>
                <a:gd name="connsiteY6" fmla="*/ 141463 h 486063"/>
                <a:gd name="connsiteX7" fmla="*/ 239788 w 311401"/>
                <a:gd name="connsiteY7" fmla="*/ 111398 h 486063"/>
                <a:gd name="connsiteX8" fmla="*/ 187547 w 311401"/>
                <a:gd name="connsiteY8" fmla="*/ 10398 h 4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01" h="486063">
                  <a:moveTo>
                    <a:pt x="187547" y="10398"/>
                  </a:moveTo>
                  <a:cubicBezTo>
                    <a:pt x="187547" y="10398"/>
                    <a:pt x="40013" y="133006"/>
                    <a:pt x="3392" y="300529"/>
                  </a:cubicBezTo>
                  <a:cubicBezTo>
                    <a:pt x="-33228" y="468053"/>
                    <a:pt x="218948" y="485898"/>
                    <a:pt x="218948" y="485898"/>
                  </a:cubicBezTo>
                  <a:cubicBezTo>
                    <a:pt x="218948" y="485898"/>
                    <a:pt x="253221" y="447659"/>
                    <a:pt x="293848" y="461295"/>
                  </a:cubicBezTo>
                  <a:cubicBezTo>
                    <a:pt x="334475" y="474932"/>
                    <a:pt x="297004" y="394569"/>
                    <a:pt x="249337" y="394771"/>
                  </a:cubicBezTo>
                  <a:cubicBezTo>
                    <a:pt x="201669" y="394974"/>
                    <a:pt x="223803" y="432606"/>
                    <a:pt x="156511" y="402136"/>
                  </a:cubicBezTo>
                  <a:cubicBezTo>
                    <a:pt x="90999" y="372435"/>
                    <a:pt x="50494" y="280742"/>
                    <a:pt x="217693" y="141463"/>
                  </a:cubicBezTo>
                  <a:cubicBezTo>
                    <a:pt x="227446" y="133430"/>
                    <a:pt x="235012" y="123096"/>
                    <a:pt x="239788" y="111398"/>
                  </a:cubicBezTo>
                  <a:cubicBezTo>
                    <a:pt x="272361" y="29618"/>
                    <a:pt x="246626" y="-23957"/>
                    <a:pt x="187547" y="10398"/>
                  </a:cubicBezTo>
                  <a:close/>
                </a:path>
              </a:pathLst>
            </a:custGeom>
            <a:gradFill>
              <a:gsLst>
                <a:gs pos="0">
                  <a:srgbClr val="FEBBBA"/>
                </a:gs>
                <a:gs pos="50000">
                  <a:srgbClr val="FEA6A4"/>
                </a:gs>
                <a:gs pos="100000">
                  <a:srgbClr val="FF928E"/>
                </a:gs>
              </a:gsLst>
              <a:lin ang="1824006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0" name="任意多边形: 形状 279"/>
            <p:cNvSpPr/>
            <p:nvPr/>
          </p:nvSpPr>
          <p:spPr>
            <a:xfrm>
              <a:off x="8866833" y="8046803"/>
              <a:ext cx="132343" cy="635254"/>
            </a:xfrm>
            <a:custGeom>
              <a:avLst/>
              <a:gdLst>
                <a:gd name="connsiteX0" fmla="*/ 72619 w 132343"/>
                <a:gd name="connsiteY0" fmla="*/ -166 h 635254"/>
                <a:gd name="connsiteX1" fmla="*/ -218 w 132343"/>
                <a:gd name="connsiteY1" fmla="*/ 615140 h 635254"/>
                <a:gd name="connsiteX2" fmla="*/ 17748 w 132343"/>
                <a:gd name="connsiteY2" fmla="*/ 635065 h 635254"/>
                <a:gd name="connsiteX3" fmla="*/ 18800 w 132343"/>
                <a:gd name="connsiteY3" fmla="*/ 635089 h 635254"/>
                <a:gd name="connsiteX4" fmla="*/ 18800 w 132343"/>
                <a:gd name="connsiteY4" fmla="*/ 635089 h 635254"/>
                <a:gd name="connsiteX5" fmla="*/ 37657 w 132343"/>
                <a:gd name="connsiteY5" fmla="*/ 618903 h 635254"/>
                <a:gd name="connsiteX6" fmla="*/ 132101 w 132343"/>
                <a:gd name="connsiteY6" fmla="*/ 13633 h 6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43" h="635254">
                  <a:moveTo>
                    <a:pt x="72619" y="-166"/>
                  </a:moveTo>
                  <a:cubicBezTo>
                    <a:pt x="59630" y="19055"/>
                    <a:pt x="7875" y="454374"/>
                    <a:pt x="-218" y="615140"/>
                  </a:cubicBezTo>
                  <a:cubicBezTo>
                    <a:pt x="-743" y="625608"/>
                    <a:pt x="7309" y="634527"/>
                    <a:pt x="17748" y="635065"/>
                  </a:cubicBezTo>
                  <a:cubicBezTo>
                    <a:pt x="18113" y="635081"/>
                    <a:pt x="18437" y="635089"/>
                    <a:pt x="18800" y="635089"/>
                  </a:cubicBezTo>
                  <a:lnTo>
                    <a:pt x="18800" y="635089"/>
                  </a:lnTo>
                  <a:cubicBezTo>
                    <a:pt x="28229" y="635081"/>
                    <a:pt x="36200" y="628210"/>
                    <a:pt x="37657" y="618903"/>
                  </a:cubicBezTo>
                  <a:lnTo>
                    <a:pt x="132101" y="13633"/>
                  </a:ln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1" name="任意多边形: 形状 280"/>
            <p:cNvSpPr/>
            <p:nvPr/>
          </p:nvSpPr>
          <p:spPr>
            <a:xfrm>
              <a:off x="9295419" y="8046803"/>
              <a:ext cx="132339" cy="635254"/>
            </a:xfrm>
            <a:custGeom>
              <a:avLst/>
              <a:gdLst>
                <a:gd name="connsiteX0" fmla="*/ 59241 w 132339"/>
                <a:gd name="connsiteY0" fmla="*/ -166 h 635254"/>
                <a:gd name="connsiteX1" fmla="*/ 132077 w 132339"/>
                <a:gd name="connsiteY1" fmla="*/ 615140 h 635254"/>
                <a:gd name="connsiteX2" fmla="*/ 113949 w 132339"/>
                <a:gd name="connsiteY2" fmla="*/ 635069 h 635254"/>
                <a:gd name="connsiteX3" fmla="*/ 113018 w 132339"/>
                <a:gd name="connsiteY3" fmla="*/ 635089 h 635254"/>
                <a:gd name="connsiteX4" fmla="*/ 113018 w 132339"/>
                <a:gd name="connsiteY4" fmla="*/ 635089 h 635254"/>
                <a:gd name="connsiteX5" fmla="*/ 94202 w 132339"/>
                <a:gd name="connsiteY5" fmla="*/ 618903 h 635254"/>
                <a:gd name="connsiteX6" fmla="*/ -242 w 132339"/>
                <a:gd name="connsiteY6" fmla="*/ 13633 h 6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39" h="635254">
                  <a:moveTo>
                    <a:pt x="59241" y="-166"/>
                  </a:moveTo>
                  <a:cubicBezTo>
                    <a:pt x="72230" y="19055"/>
                    <a:pt x="123984" y="454374"/>
                    <a:pt x="132077" y="615140"/>
                  </a:cubicBezTo>
                  <a:cubicBezTo>
                    <a:pt x="132562" y="625653"/>
                    <a:pt x="124429" y="634575"/>
                    <a:pt x="113949" y="635069"/>
                  </a:cubicBezTo>
                  <a:cubicBezTo>
                    <a:pt x="113625" y="635081"/>
                    <a:pt x="113341" y="635089"/>
                    <a:pt x="113018" y="635089"/>
                  </a:cubicBezTo>
                  <a:lnTo>
                    <a:pt x="113018" y="635089"/>
                  </a:lnTo>
                  <a:cubicBezTo>
                    <a:pt x="103630" y="635077"/>
                    <a:pt x="95618" y="628202"/>
                    <a:pt x="94202" y="618903"/>
                  </a:cubicBezTo>
                  <a:lnTo>
                    <a:pt x="-242" y="13633"/>
                  </a:ln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2" name="任意多边形: 形状 281"/>
            <p:cNvSpPr/>
            <p:nvPr/>
          </p:nvSpPr>
          <p:spPr>
            <a:xfrm>
              <a:off x="8861554" y="7950896"/>
              <a:ext cx="571199" cy="136746"/>
            </a:xfrm>
            <a:custGeom>
              <a:avLst/>
              <a:gdLst>
                <a:gd name="connsiteX0" fmla="*/ -240 w 571199"/>
                <a:gd name="connsiteY0" fmla="*/ 61590 h 136746"/>
                <a:gd name="connsiteX1" fmla="*/ -240 w 571199"/>
                <a:gd name="connsiteY1" fmla="*/ 66324 h 136746"/>
                <a:gd name="connsiteX2" fmla="*/ 65717 w 571199"/>
                <a:gd name="connsiteY2" fmla="*/ 129125 h 136746"/>
                <a:gd name="connsiteX3" fmla="*/ 502291 w 571199"/>
                <a:gd name="connsiteY3" fmla="*/ 136571 h 136746"/>
                <a:gd name="connsiteX4" fmla="*/ 570636 w 571199"/>
                <a:gd name="connsiteY4" fmla="*/ 77330 h 136746"/>
                <a:gd name="connsiteX5" fmla="*/ 570879 w 571199"/>
                <a:gd name="connsiteY5" fmla="*/ 72960 h 136746"/>
                <a:gd name="connsiteX6" fmla="*/ 505083 w 571199"/>
                <a:gd name="connsiteY6" fmla="*/ 7691 h 136746"/>
                <a:gd name="connsiteX7" fmla="*/ 68308 w 571199"/>
                <a:gd name="connsiteY7" fmla="*/ -159 h 136746"/>
                <a:gd name="connsiteX8" fmla="*/ -240 w 571199"/>
                <a:gd name="connsiteY8" fmla="*/ 61590 h 13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199" h="136746">
                  <a:moveTo>
                    <a:pt x="-240" y="61590"/>
                  </a:moveTo>
                  <a:lnTo>
                    <a:pt x="-240" y="66324"/>
                  </a:lnTo>
                  <a:cubicBezTo>
                    <a:pt x="-523" y="100476"/>
                    <a:pt x="28895" y="128518"/>
                    <a:pt x="65717" y="129125"/>
                  </a:cubicBezTo>
                  <a:lnTo>
                    <a:pt x="502291" y="136571"/>
                  </a:lnTo>
                  <a:cubicBezTo>
                    <a:pt x="538709" y="137178"/>
                    <a:pt x="568896" y="110957"/>
                    <a:pt x="570636" y="77330"/>
                  </a:cubicBezTo>
                  <a:lnTo>
                    <a:pt x="570879" y="72960"/>
                  </a:lnTo>
                  <a:cubicBezTo>
                    <a:pt x="572699" y="37918"/>
                    <a:pt x="542918" y="8217"/>
                    <a:pt x="505083" y="7691"/>
                  </a:cubicBezTo>
                  <a:lnTo>
                    <a:pt x="68308" y="-159"/>
                  </a:lnTo>
                  <a:cubicBezTo>
                    <a:pt x="30878" y="-645"/>
                    <a:pt x="84" y="27114"/>
                    <a:pt x="-240" y="6159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3" name="任意多边形: 形状 282"/>
            <p:cNvSpPr/>
            <p:nvPr/>
          </p:nvSpPr>
          <p:spPr>
            <a:xfrm>
              <a:off x="9497984" y="8608331"/>
              <a:ext cx="304092" cy="21891"/>
            </a:xfrm>
            <a:custGeom>
              <a:avLst/>
              <a:gdLst>
                <a:gd name="connsiteX0" fmla="*/ 122042 w 304092"/>
                <a:gd name="connsiteY0" fmla="*/ 11974 h 21891"/>
                <a:gd name="connsiteX1" fmla="*/ -242 w 304092"/>
                <a:gd name="connsiteY1" fmla="*/ -166 h 21891"/>
                <a:gd name="connsiteX2" fmla="*/ 27314 w 304092"/>
                <a:gd name="connsiteY2" fmla="*/ 21726 h 21891"/>
                <a:gd name="connsiteX3" fmla="*/ 291063 w 304092"/>
                <a:gd name="connsiteY3" fmla="*/ 21726 h 21891"/>
                <a:gd name="connsiteX4" fmla="*/ 303850 w 304092"/>
                <a:gd name="connsiteY4" fmla="*/ 8862 h 21891"/>
                <a:gd name="connsiteX5" fmla="*/ 303405 w 304092"/>
                <a:gd name="connsiteY5" fmla="*/ 5540 h 21891"/>
                <a:gd name="connsiteX6" fmla="*/ 122042 w 304092"/>
                <a:gd name="connsiteY6" fmla="*/ 11974 h 2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92" h="21891">
                  <a:moveTo>
                    <a:pt x="122042" y="11974"/>
                  </a:moveTo>
                  <a:cubicBezTo>
                    <a:pt x="47506" y="11974"/>
                    <a:pt x="14528" y="5580"/>
                    <a:pt x="-242" y="-166"/>
                  </a:cubicBezTo>
                  <a:cubicBezTo>
                    <a:pt x="2752" y="12645"/>
                    <a:pt x="14163" y="21713"/>
                    <a:pt x="27314" y="21726"/>
                  </a:cubicBezTo>
                  <a:lnTo>
                    <a:pt x="291063" y="21726"/>
                  </a:lnTo>
                  <a:cubicBezTo>
                    <a:pt x="298144" y="21705"/>
                    <a:pt x="303891" y="15943"/>
                    <a:pt x="303850" y="8862"/>
                  </a:cubicBezTo>
                  <a:cubicBezTo>
                    <a:pt x="303850" y="7737"/>
                    <a:pt x="303688" y="6624"/>
                    <a:pt x="303405" y="5540"/>
                  </a:cubicBezTo>
                  <a:cubicBezTo>
                    <a:pt x="273218" y="7887"/>
                    <a:pt x="209486" y="11974"/>
                    <a:pt x="122042" y="1197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4" name="任意多边形: 形状 283"/>
            <p:cNvSpPr/>
            <p:nvPr/>
          </p:nvSpPr>
          <p:spPr>
            <a:xfrm>
              <a:off x="9497237" y="8544305"/>
              <a:ext cx="304393" cy="76085"/>
            </a:xfrm>
            <a:custGeom>
              <a:avLst/>
              <a:gdLst>
                <a:gd name="connsiteX0" fmla="*/ 304152 w 304393"/>
                <a:gd name="connsiteY0" fmla="*/ 69485 h 76085"/>
                <a:gd name="connsiteX1" fmla="*/ 302007 w 304393"/>
                <a:gd name="connsiteY1" fmla="*/ 64993 h 76085"/>
                <a:gd name="connsiteX2" fmla="*/ 186642 w 304393"/>
                <a:gd name="connsiteY2" fmla="*/ -155 h 76085"/>
                <a:gd name="connsiteX3" fmla="*/ 15720 w 304393"/>
                <a:gd name="connsiteY3" fmla="*/ 331 h 76085"/>
                <a:gd name="connsiteX4" fmla="*/ 950 w 304393"/>
                <a:gd name="connsiteY4" fmla="*/ 49212 h 76085"/>
                <a:gd name="connsiteX5" fmla="*/ 505 w 304393"/>
                <a:gd name="connsiteY5" fmla="*/ 63779 h 76085"/>
                <a:gd name="connsiteX6" fmla="*/ 122789 w 304393"/>
                <a:gd name="connsiteY6" fmla="*/ 75919 h 76085"/>
                <a:gd name="connsiteX7" fmla="*/ 304152 w 304393"/>
                <a:gd name="connsiteY7" fmla="*/ 69485 h 7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93" h="76085">
                  <a:moveTo>
                    <a:pt x="304152" y="69485"/>
                  </a:moveTo>
                  <a:cubicBezTo>
                    <a:pt x="303748" y="67858"/>
                    <a:pt x="303019" y="66329"/>
                    <a:pt x="302007" y="64993"/>
                  </a:cubicBezTo>
                  <a:cubicBezTo>
                    <a:pt x="281775" y="39339"/>
                    <a:pt x="241553" y="-924"/>
                    <a:pt x="186642" y="-155"/>
                  </a:cubicBezTo>
                  <a:cubicBezTo>
                    <a:pt x="106239" y="978"/>
                    <a:pt x="78198" y="9678"/>
                    <a:pt x="15720" y="331"/>
                  </a:cubicBezTo>
                  <a:lnTo>
                    <a:pt x="950" y="49212"/>
                  </a:lnTo>
                  <a:cubicBezTo>
                    <a:pt x="-466" y="53946"/>
                    <a:pt x="-628" y="58968"/>
                    <a:pt x="505" y="63779"/>
                  </a:cubicBezTo>
                  <a:cubicBezTo>
                    <a:pt x="15275" y="69606"/>
                    <a:pt x="48253" y="75919"/>
                    <a:pt x="122789" y="75919"/>
                  </a:cubicBezTo>
                  <a:cubicBezTo>
                    <a:pt x="210233" y="76000"/>
                    <a:pt x="273965" y="71913"/>
                    <a:pt x="304152" y="69485"/>
                  </a:cubicBezTo>
                  <a:close/>
                </a:path>
              </a:pathLst>
            </a:custGeom>
            <a:gradFill>
              <a:gsLst>
                <a:gs pos="0">
                  <a:schemeClr val="accent4">
                    <a:lumMod val="90000"/>
                    <a:lumOff val="10000"/>
                  </a:schemeClr>
                </a:gs>
                <a:gs pos="70000">
                  <a:schemeClr val="accent4"/>
                </a:gs>
              </a:gsLst>
              <a:lin ang="40539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5" name="任意多边形: 形状 284"/>
            <p:cNvSpPr/>
            <p:nvPr/>
          </p:nvSpPr>
          <p:spPr>
            <a:xfrm>
              <a:off x="9513199" y="8492157"/>
              <a:ext cx="82264" cy="70840"/>
            </a:xfrm>
            <a:custGeom>
              <a:avLst/>
              <a:gdLst>
                <a:gd name="connsiteX0" fmla="*/ 17845 w 82264"/>
                <a:gd name="connsiteY0" fmla="*/ -166 h 70840"/>
                <a:gd name="connsiteX1" fmla="*/ -242 w 82264"/>
                <a:gd name="connsiteY1" fmla="*/ 61381 h 70840"/>
                <a:gd name="connsiteX2" fmla="*/ 75103 w 82264"/>
                <a:gd name="connsiteY2" fmla="*/ 64982 h 70840"/>
                <a:gd name="connsiteX3" fmla="*/ 82023 w 82264"/>
                <a:gd name="connsiteY3" fmla="*/ 11650 h 70840"/>
              </a:gdLst>
              <a:ahLst/>
              <a:cxnLst>
                <a:cxn ang="0">
                  <a:pos x="connsiteX0" y="connsiteY0"/>
                </a:cxn>
                <a:cxn ang="0">
                  <a:pos x="connsiteX1" y="connsiteY1"/>
                </a:cxn>
                <a:cxn ang="0">
                  <a:pos x="connsiteX2" y="connsiteY2"/>
                </a:cxn>
                <a:cxn ang="0">
                  <a:pos x="connsiteX3" y="connsiteY3"/>
                </a:cxn>
              </a:cxnLst>
              <a:rect l="l" t="t" r="r" b="b"/>
              <a:pathLst>
                <a:path w="82264" h="70840">
                  <a:moveTo>
                    <a:pt x="17845" y="-166"/>
                  </a:moveTo>
                  <a:lnTo>
                    <a:pt x="-242" y="61381"/>
                  </a:lnTo>
                  <a:cubicBezTo>
                    <a:pt x="-242" y="61381"/>
                    <a:pt x="39818" y="79630"/>
                    <a:pt x="75103" y="64982"/>
                  </a:cubicBezTo>
                  <a:lnTo>
                    <a:pt x="82023" y="11650"/>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6" name="任意多边形: 形状 285"/>
            <p:cNvSpPr/>
            <p:nvPr/>
          </p:nvSpPr>
          <p:spPr>
            <a:xfrm>
              <a:off x="9974941" y="8463144"/>
              <a:ext cx="245478" cy="191668"/>
            </a:xfrm>
            <a:custGeom>
              <a:avLst/>
              <a:gdLst>
                <a:gd name="connsiteX0" fmla="*/ 102700 w 245478"/>
                <a:gd name="connsiteY0" fmla="*/ 118396 h 191668"/>
                <a:gd name="connsiteX1" fmla="*/ -242 w 245478"/>
                <a:gd name="connsiteY1" fmla="*/ 185526 h 191668"/>
                <a:gd name="connsiteX2" fmla="*/ 34921 w 245478"/>
                <a:gd name="connsiteY2" fmla="*/ 185243 h 191668"/>
                <a:gd name="connsiteX3" fmla="*/ 240482 w 245478"/>
                <a:gd name="connsiteY3" fmla="*/ 20067 h 191668"/>
                <a:gd name="connsiteX4" fmla="*/ 242384 w 245478"/>
                <a:gd name="connsiteY4" fmla="*/ 2084 h 191668"/>
                <a:gd name="connsiteX5" fmla="*/ 240036 w 245478"/>
                <a:gd name="connsiteY5" fmla="*/ -166 h 191668"/>
                <a:gd name="connsiteX6" fmla="*/ 102700 w 245478"/>
                <a:gd name="connsiteY6" fmla="*/ 118396 h 19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78" h="191668">
                  <a:moveTo>
                    <a:pt x="102700" y="118396"/>
                  </a:moveTo>
                  <a:cubicBezTo>
                    <a:pt x="44593" y="165092"/>
                    <a:pt x="14892" y="180792"/>
                    <a:pt x="-242" y="185526"/>
                  </a:cubicBezTo>
                  <a:cubicBezTo>
                    <a:pt x="10117" y="193599"/>
                    <a:pt x="24684" y="193482"/>
                    <a:pt x="34921" y="185243"/>
                  </a:cubicBezTo>
                  <a:lnTo>
                    <a:pt x="240482" y="20067"/>
                  </a:lnTo>
                  <a:cubicBezTo>
                    <a:pt x="245985" y="15627"/>
                    <a:pt x="246835" y="7575"/>
                    <a:pt x="242384" y="2084"/>
                  </a:cubicBezTo>
                  <a:cubicBezTo>
                    <a:pt x="241696" y="1238"/>
                    <a:pt x="240927" y="482"/>
                    <a:pt x="240036" y="-166"/>
                  </a:cubicBezTo>
                  <a:cubicBezTo>
                    <a:pt x="218105" y="20471"/>
                    <a:pt x="170883" y="63647"/>
                    <a:pt x="102700" y="11839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7" name="任意多边形: 形状 286"/>
            <p:cNvSpPr/>
            <p:nvPr/>
          </p:nvSpPr>
          <p:spPr>
            <a:xfrm>
              <a:off x="9947223" y="8455320"/>
              <a:ext cx="267997" cy="193516"/>
            </a:xfrm>
            <a:custGeom>
              <a:avLst/>
              <a:gdLst>
                <a:gd name="connsiteX0" fmla="*/ 267755 w 267997"/>
                <a:gd name="connsiteY0" fmla="*/ 7578 h 193516"/>
                <a:gd name="connsiteX1" fmla="*/ 263264 w 267997"/>
                <a:gd name="connsiteY1" fmla="*/ 5433 h 193516"/>
                <a:gd name="connsiteX2" fmla="*/ 132725 w 267997"/>
                <a:gd name="connsiteY2" fmla="*/ 27122 h 193516"/>
                <a:gd name="connsiteX3" fmla="*/ -242 w 267997"/>
                <a:gd name="connsiteY3" fmla="*/ 134596 h 193516"/>
                <a:gd name="connsiteX4" fmla="*/ 18735 w 267997"/>
                <a:gd name="connsiteY4" fmla="*/ 181738 h 193516"/>
                <a:gd name="connsiteX5" fmla="*/ 27476 w 267997"/>
                <a:gd name="connsiteY5" fmla="*/ 193351 h 193516"/>
                <a:gd name="connsiteX6" fmla="*/ 130418 w 267997"/>
                <a:gd name="connsiteY6" fmla="*/ 126220 h 193516"/>
                <a:gd name="connsiteX7" fmla="*/ 267755 w 267997"/>
                <a:gd name="connsiteY7" fmla="*/ 7578 h 19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97" h="193516">
                  <a:moveTo>
                    <a:pt x="267755" y="7578"/>
                  </a:moveTo>
                  <a:cubicBezTo>
                    <a:pt x="266420" y="6570"/>
                    <a:pt x="264882" y="5838"/>
                    <a:pt x="263264" y="5433"/>
                  </a:cubicBezTo>
                  <a:cubicBezTo>
                    <a:pt x="231620" y="-1891"/>
                    <a:pt x="175051" y="-7839"/>
                    <a:pt x="132725" y="27122"/>
                  </a:cubicBezTo>
                  <a:cubicBezTo>
                    <a:pt x="70733" y="78391"/>
                    <a:pt x="54345" y="102710"/>
                    <a:pt x="-242" y="134596"/>
                  </a:cubicBezTo>
                  <a:lnTo>
                    <a:pt x="18735" y="181738"/>
                  </a:lnTo>
                  <a:cubicBezTo>
                    <a:pt x="20557" y="186314"/>
                    <a:pt x="23592" y="190320"/>
                    <a:pt x="27476" y="193351"/>
                  </a:cubicBezTo>
                  <a:cubicBezTo>
                    <a:pt x="42610" y="188617"/>
                    <a:pt x="72312" y="172916"/>
                    <a:pt x="130418" y="126220"/>
                  </a:cubicBezTo>
                  <a:cubicBezTo>
                    <a:pt x="198602" y="71471"/>
                    <a:pt x="245824" y="28296"/>
                    <a:pt x="267755" y="7578"/>
                  </a:cubicBezTo>
                  <a:close/>
                </a:path>
              </a:pathLst>
            </a:custGeom>
            <a:gradFill>
              <a:gsLst>
                <a:gs pos="0">
                  <a:schemeClr val="accent4">
                    <a:lumMod val="90000"/>
                    <a:lumOff val="10000"/>
                  </a:schemeClr>
                </a:gs>
                <a:gs pos="70000">
                  <a:schemeClr val="accent4"/>
                </a:gs>
              </a:gsLst>
              <a:lin ang="40539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8" name="任意多边形: 形状 287"/>
            <p:cNvSpPr/>
            <p:nvPr/>
          </p:nvSpPr>
          <p:spPr>
            <a:xfrm>
              <a:off x="9058295" y="7790905"/>
              <a:ext cx="651309" cy="730864"/>
            </a:xfrm>
            <a:custGeom>
              <a:avLst/>
              <a:gdLst>
                <a:gd name="connsiteX0" fmla="*/ 85705 w 651309"/>
                <a:gd name="connsiteY0" fmla="*/ -166 h 730864"/>
                <a:gd name="connsiteX1" fmla="*/ 623561 w 651309"/>
                <a:gd name="connsiteY1" fmla="*/ 79347 h 730864"/>
                <a:gd name="connsiteX2" fmla="*/ 548863 w 651309"/>
                <a:gd name="connsiteY2" fmla="*/ 726579 h 730864"/>
                <a:gd name="connsiteX3" fmla="*/ 468460 w 651309"/>
                <a:gd name="connsiteY3" fmla="*/ 721319 h 730864"/>
                <a:gd name="connsiteX4" fmla="*/ 483027 w 651309"/>
                <a:gd name="connsiteY4" fmla="*/ 178850 h 730864"/>
                <a:gd name="connsiteX5" fmla="*/ -242 w 651309"/>
                <a:gd name="connsiteY5" fmla="*/ 99822 h 73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309" h="730864">
                  <a:moveTo>
                    <a:pt x="85705" y="-166"/>
                  </a:moveTo>
                  <a:cubicBezTo>
                    <a:pt x="85705" y="-166"/>
                    <a:pt x="532030" y="36252"/>
                    <a:pt x="623561" y="79347"/>
                  </a:cubicBezTo>
                  <a:cubicBezTo>
                    <a:pt x="715092" y="122442"/>
                    <a:pt x="548863" y="726579"/>
                    <a:pt x="548863" y="726579"/>
                  </a:cubicBezTo>
                  <a:cubicBezTo>
                    <a:pt x="548863" y="726579"/>
                    <a:pt x="523937" y="738719"/>
                    <a:pt x="468460" y="721319"/>
                  </a:cubicBezTo>
                  <a:cubicBezTo>
                    <a:pt x="468460" y="721319"/>
                    <a:pt x="525353" y="275520"/>
                    <a:pt x="483027" y="178850"/>
                  </a:cubicBezTo>
                  <a:lnTo>
                    <a:pt x="-242" y="99822"/>
                  </a:lnTo>
                  <a:close/>
                </a:path>
              </a:pathLst>
            </a:custGeom>
            <a:gradFill>
              <a:gsLst>
                <a:gs pos="0">
                  <a:schemeClr val="accent4">
                    <a:lumMod val="90000"/>
                    <a:lumOff val="10000"/>
                  </a:schemeClr>
                </a:gs>
                <a:gs pos="70000">
                  <a:schemeClr val="accent4"/>
                </a:gs>
              </a:gsLst>
              <a:lin ang="76391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9" name="任意多边形: 形状 288"/>
            <p:cNvSpPr/>
            <p:nvPr/>
          </p:nvSpPr>
          <p:spPr>
            <a:xfrm>
              <a:off x="9902914" y="8479006"/>
              <a:ext cx="98410" cy="111196"/>
            </a:xfrm>
            <a:custGeom>
              <a:avLst/>
              <a:gdLst>
                <a:gd name="connsiteX0" fmla="*/ -242 w 98410"/>
                <a:gd name="connsiteY0" fmla="*/ 26055 h 111196"/>
                <a:gd name="connsiteX1" fmla="*/ 44269 w 98410"/>
                <a:gd name="connsiteY1" fmla="*/ 111031 h 111196"/>
                <a:gd name="connsiteX2" fmla="*/ 98168 w 98410"/>
                <a:gd name="connsiteY2" fmla="*/ 73035 h 111196"/>
                <a:gd name="connsiteX3" fmla="*/ 57703 w 98410"/>
                <a:gd name="connsiteY3" fmla="*/ -166 h 111196"/>
              </a:gdLst>
              <a:ahLst/>
              <a:cxnLst>
                <a:cxn ang="0">
                  <a:pos x="connsiteX0" y="connsiteY0"/>
                </a:cxn>
                <a:cxn ang="0">
                  <a:pos x="connsiteX1" y="connsiteY1"/>
                </a:cxn>
                <a:cxn ang="0">
                  <a:pos x="connsiteX2" y="connsiteY2"/>
                </a:cxn>
                <a:cxn ang="0">
                  <a:pos x="connsiteX3" y="connsiteY3"/>
                </a:cxn>
              </a:cxnLst>
              <a:rect l="l" t="t" r="r" b="b"/>
              <a:pathLst>
                <a:path w="98410" h="111196">
                  <a:moveTo>
                    <a:pt x="-242" y="26055"/>
                  </a:moveTo>
                  <a:cubicBezTo>
                    <a:pt x="3804" y="29818"/>
                    <a:pt x="44269" y="111031"/>
                    <a:pt x="44269" y="111031"/>
                  </a:cubicBezTo>
                  <a:cubicBezTo>
                    <a:pt x="44269" y="111031"/>
                    <a:pt x="89064" y="101360"/>
                    <a:pt x="98168" y="73035"/>
                  </a:cubicBezTo>
                  <a:lnTo>
                    <a:pt x="57703" y="-166"/>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0" name="任意多边形: 形状 289"/>
            <p:cNvSpPr/>
            <p:nvPr/>
          </p:nvSpPr>
          <p:spPr>
            <a:xfrm>
              <a:off x="8861371" y="7787141"/>
              <a:ext cx="1113475" cy="740525"/>
            </a:xfrm>
            <a:custGeom>
              <a:avLst/>
              <a:gdLst>
                <a:gd name="connsiteX0" fmla="*/ 13702 w 1113475"/>
                <a:gd name="connsiteY0" fmla="*/ -166 h 740525"/>
                <a:gd name="connsiteX1" fmla="*/ -218 w 1113475"/>
                <a:gd name="connsiteY1" fmla="*/ 81370 h 740525"/>
                <a:gd name="connsiteX2" fmla="*/ 116724 w 1113475"/>
                <a:gd name="connsiteY2" fmla="*/ 201065 h 740525"/>
                <a:gd name="connsiteX3" fmla="*/ 644383 w 1113475"/>
                <a:gd name="connsiteY3" fmla="*/ 225344 h 740525"/>
                <a:gd name="connsiteX4" fmla="*/ 667731 w 1113475"/>
                <a:gd name="connsiteY4" fmla="*/ 244362 h 740525"/>
                <a:gd name="connsiteX5" fmla="*/ 1036971 w 1113475"/>
                <a:gd name="connsiteY5" fmla="*/ 733459 h 740525"/>
                <a:gd name="connsiteX6" fmla="*/ 1066551 w 1113475"/>
                <a:gd name="connsiteY6" fmla="*/ 736696 h 740525"/>
                <a:gd name="connsiteX7" fmla="*/ 1108715 w 1113475"/>
                <a:gd name="connsiteY7" fmla="*/ 710070 h 740525"/>
                <a:gd name="connsiteX8" fmla="*/ 1111912 w 1113475"/>
                <a:gd name="connsiteY8" fmla="*/ 696919 h 740525"/>
                <a:gd name="connsiteX9" fmla="*/ 804624 w 1113475"/>
                <a:gd name="connsiteY9" fmla="*/ 172092 h 740525"/>
                <a:gd name="connsiteX10" fmla="*/ 732353 w 1113475"/>
                <a:gd name="connsiteY10" fmla="*/ 118517 h 740525"/>
                <a:gd name="connsiteX11" fmla="*/ 282629 w 1113475"/>
                <a:gd name="connsiteY11" fmla="*/ 3597 h 74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475" h="740525">
                  <a:moveTo>
                    <a:pt x="13702" y="-166"/>
                  </a:moveTo>
                  <a:cubicBezTo>
                    <a:pt x="4070" y="25926"/>
                    <a:pt x="-623" y="53567"/>
                    <a:pt x="-218" y="81370"/>
                  </a:cubicBezTo>
                  <a:cubicBezTo>
                    <a:pt x="1117" y="145863"/>
                    <a:pt x="52264" y="198241"/>
                    <a:pt x="116724" y="201065"/>
                  </a:cubicBezTo>
                  <a:lnTo>
                    <a:pt x="644383" y="225344"/>
                  </a:lnTo>
                  <a:cubicBezTo>
                    <a:pt x="655511" y="225866"/>
                    <a:pt x="664980" y="233582"/>
                    <a:pt x="667731" y="244362"/>
                  </a:cubicBezTo>
                  <a:cubicBezTo>
                    <a:pt x="680154" y="292313"/>
                    <a:pt x="740568" y="439604"/>
                    <a:pt x="1036971" y="733459"/>
                  </a:cubicBezTo>
                  <a:cubicBezTo>
                    <a:pt x="1044902" y="741260"/>
                    <a:pt x="1057123" y="742599"/>
                    <a:pt x="1066551" y="736696"/>
                  </a:cubicBezTo>
                  <a:lnTo>
                    <a:pt x="1108715" y="710070"/>
                  </a:lnTo>
                  <a:cubicBezTo>
                    <a:pt x="1113126" y="707245"/>
                    <a:pt x="1114543" y="701451"/>
                    <a:pt x="1111912" y="696919"/>
                  </a:cubicBezTo>
                  <a:lnTo>
                    <a:pt x="804624" y="172092"/>
                  </a:lnTo>
                  <a:cubicBezTo>
                    <a:pt x="788478" y="145467"/>
                    <a:pt x="762541" y="126230"/>
                    <a:pt x="732353" y="118517"/>
                  </a:cubicBezTo>
                  <a:lnTo>
                    <a:pt x="282629" y="3597"/>
                  </a:lnTo>
                  <a:close/>
                </a:path>
              </a:pathLst>
            </a:custGeom>
            <a:gradFill>
              <a:gsLst>
                <a:gs pos="0">
                  <a:schemeClr val="accent4">
                    <a:lumMod val="90000"/>
                    <a:lumOff val="10000"/>
                  </a:schemeClr>
                </a:gs>
                <a:gs pos="70000">
                  <a:schemeClr val="accent4"/>
                </a:gs>
              </a:gsLst>
              <a:lin ang="59550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1" name="任意多边形: 形状 290"/>
            <p:cNvSpPr/>
            <p:nvPr/>
          </p:nvSpPr>
          <p:spPr>
            <a:xfrm>
              <a:off x="9281175" y="6967651"/>
              <a:ext cx="207259" cy="214826"/>
            </a:xfrm>
            <a:custGeom>
              <a:avLst/>
              <a:gdLst>
                <a:gd name="connsiteX0" fmla="*/ 113908 w 207259"/>
                <a:gd name="connsiteY0" fmla="*/ -166 h 214826"/>
                <a:gd name="connsiteX1" fmla="*/ -242 w 207259"/>
                <a:gd name="connsiteY1" fmla="*/ 148218 h 214826"/>
                <a:gd name="connsiteX2" fmla="*/ 118845 w 207259"/>
                <a:gd name="connsiteY2" fmla="*/ 214661 h 214826"/>
                <a:gd name="connsiteX3" fmla="*/ 207018 w 207259"/>
                <a:gd name="connsiteY3" fmla="*/ 77891 h 214826"/>
              </a:gdLst>
              <a:ahLst/>
              <a:cxnLst>
                <a:cxn ang="0">
                  <a:pos x="connsiteX0" y="connsiteY0"/>
                </a:cxn>
                <a:cxn ang="0">
                  <a:pos x="connsiteX1" y="connsiteY1"/>
                </a:cxn>
                <a:cxn ang="0">
                  <a:pos x="connsiteX2" y="connsiteY2"/>
                </a:cxn>
                <a:cxn ang="0">
                  <a:pos x="connsiteX3" y="connsiteY3"/>
                </a:cxn>
              </a:cxnLst>
              <a:rect l="l" t="t" r="r" b="b"/>
              <a:pathLst>
                <a:path w="207259" h="214826">
                  <a:moveTo>
                    <a:pt x="113908" y="-166"/>
                  </a:moveTo>
                  <a:cubicBezTo>
                    <a:pt x="113908" y="-166"/>
                    <a:pt x="57258" y="99782"/>
                    <a:pt x="-242" y="148218"/>
                  </a:cubicBezTo>
                  <a:lnTo>
                    <a:pt x="118845" y="214661"/>
                  </a:lnTo>
                  <a:cubicBezTo>
                    <a:pt x="118845" y="214661"/>
                    <a:pt x="145713" y="108846"/>
                    <a:pt x="207018" y="77891"/>
                  </a:cubicBezTo>
                  <a:close/>
                </a:path>
              </a:pathLst>
            </a:custGeom>
            <a:gradFill>
              <a:gsLst>
                <a:gs pos="0">
                  <a:srgbClr val="FEBBBA"/>
                </a:gs>
                <a:gs pos="50000">
                  <a:srgbClr val="FEA6A4"/>
                </a:gs>
                <a:gs pos="100000">
                  <a:srgbClr val="FF928E"/>
                </a:gs>
              </a:gsLst>
              <a:lin ang="1749805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2" name="任意多边形: 形状 291"/>
            <p:cNvSpPr/>
            <p:nvPr/>
          </p:nvSpPr>
          <p:spPr>
            <a:xfrm>
              <a:off x="8865764" y="7099277"/>
              <a:ext cx="935542" cy="707057"/>
            </a:xfrm>
            <a:custGeom>
              <a:avLst/>
              <a:gdLst>
                <a:gd name="connsiteX0" fmla="*/ -242 w 935542"/>
                <a:gd name="connsiteY0" fmla="*/ 691462 h 707057"/>
                <a:gd name="connsiteX1" fmla="*/ 278155 w 935542"/>
                <a:gd name="connsiteY1" fmla="*/ 691462 h 707057"/>
                <a:gd name="connsiteX2" fmla="*/ 541984 w 935542"/>
                <a:gd name="connsiteY2" fmla="*/ 366085 h 707057"/>
                <a:gd name="connsiteX3" fmla="*/ 920693 w 935542"/>
                <a:gd name="connsiteY3" fmla="*/ 577594 h 707057"/>
                <a:gd name="connsiteX4" fmla="*/ 935300 w 935542"/>
                <a:gd name="connsiteY4" fmla="*/ 545222 h 707057"/>
                <a:gd name="connsiteX5" fmla="*/ 663216 w 935542"/>
                <a:gd name="connsiteY5" fmla="*/ 301989 h 707057"/>
                <a:gd name="connsiteX6" fmla="*/ 515157 w 935542"/>
                <a:gd name="connsiteY6" fmla="*/ 53132 h 707057"/>
                <a:gd name="connsiteX7" fmla="*/ 445921 w 935542"/>
                <a:gd name="connsiteY7" fmla="*/ 3926 h 707057"/>
                <a:gd name="connsiteX8" fmla="*/ 424596 w 935542"/>
                <a:gd name="connsiteY8" fmla="*/ 2551 h 707057"/>
                <a:gd name="connsiteX9" fmla="*/ -242 w 935542"/>
                <a:gd name="connsiteY9" fmla="*/ 691462 h 7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542" h="707057">
                  <a:moveTo>
                    <a:pt x="-242" y="691462"/>
                  </a:moveTo>
                  <a:cubicBezTo>
                    <a:pt x="-242" y="691462"/>
                    <a:pt x="142193" y="726180"/>
                    <a:pt x="278155" y="691462"/>
                  </a:cubicBezTo>
                  <a:cubicBezTo>
                    <a:pt x="278155" y="691462"/>
                    <a:pt x="468339" y="435684"/>
                    <a:pt x="541984" y="366085"/>
                  </a:cubicBezTo>
                  <a:cubicBezTo>
                    <a:pt x="541984" y="366085"/>
                    <a:pt x="659332" y="551333"/>
                    <a:pt x="920693" y="577594"/>
                  </a:cubicBezTo>
                  <a:lnTo>
                    <a:pt x="935300" y="545222"/>
                  </a:lnTo>
                  <a:cubicBezTo>
                    <a:pt x="935300" y="545222"/>
                    <a:pt x="727231" y="449321"/>
                    <a:pt x="663216" y="301989"/>
                  </a:cubicBezTo>
                  <a:cubicBezTo>
                    <a:pt x="599202" y="154657"/>
                    <a:pt x="573628" y="91775"/>
                    <a:pt x="515157" y="53132"/>
                  </a:cubicBezTo>
                  <a:cubicBezTo>
                    <a:pt x="478738" y="29177"/>
                    <a:pt x="457170" y="12667"/>
                    <a:pt x="445921" y="3926"/>
                  </a:cubicBezTo>
                  <a:cubicBezTo>
                    <a:pt x="439811" y="-974"/>
                    <a:pt x="431273" y="-1524"/>
                    <a:pt x="424596" y="2551"/>
                  </a:cubicBezTo>
                  <a:cubicBezTo>
                    <a:pt x="362766" y="40223"/>
                    <a:pt x="71866" y="239512"/>
                    <a:pt x="-242" y="69146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3" name="任意多边形: 形状 292"/>
            <p:cNvSpPr/>
            <p:nvPr/>
          </p:nvSpPr>
          <p:spPr>
            <a:xfrm>
              <a:off x="9320761" y="7318849"/>
              <a:ext cx="88726" cy="143079"/>
            </a:xfrm>
            <a:custGeom>
              <a:avLst/>
              <a:gdLst>
                <a:gd name="connsiteX0" fmla="*/ 79259 w 88726"/>
                <a:gd name="connsiteY0" fmla="*/ 142913 h 143079"/>
                <a:gd name="connsiteX1" fmla="*/ 72015 w 88726"/>
                <a:gd name="connsiteY1" fmla="*/ 139352 h 143079"/>
                <a:gd name="connsiteX2" fmla="*/ 353 w 88726"/>
                <a:gd name="connsiteY2" fmla="*/ 12252 h 143079"/>
                <a:gd name="connsiteX3" fmla="*/ 5654 w 88726"/>
                <a:gd name="connsiteY3" fmla="*/ 436 h 143079"/>
                <a:gd name="connsiteX4" fmla="*/ 17469 w 88726"/>
                <a:gd name="connsiteY4" fmla="*/ 5737 h 143079"/>
                <a:gd name="connsiteX5" fmla="*/ 86583 w 88726"/>
                <a:gd name="connsiteY5" fmla="*/ 128264 h 143079"/>
                <a:gd name="connsiteX6" fmla="*/ 84923 w 88726"/>
                <a:gd name="connsiteY6" fmla="*/ 141092 h 143079"/>
                <a:gd name="connsiteX7" fmla="*/ 84923 w 88726"/>
                <a:gd name="connsiteY7" fmla="*/ 141092 h 143079"/>
                <a:gd name="connsiteX8" fmla="*/ 79259 w 88726"/>
                <a:gd name="connsiteY8" fmla="*/ 142913 h 14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26" h="143079">
                  <a:moveTo>
                    <a:pt x="79259" y="142913"/>
                  </a:moveTo>
                  <a:cubicBezTo>
                    <a:pt x="76426" y="142913"/>
                    <a:pt x="73755" y="141597"/>
                    <a:pt x="72015" y="139352"/>
                  </a:cubicBezTo>
                  <a:cubicBezTo>
                    <a:pt x="42759" y="100242"/>
                    <a:pt x="18683" y="57524"/>
                    <a:pt x="353" y="12252"/>
                  </a:cubicBezTo>
                  <a:cubicBezTo>
                    <a:pt x="-1428" y="7526"/>
                    <a:pt x="919" y="2237"/>
                    <a:pt x="5654" y="436"/>
                  </a:cubicBezTo>
                  <a:cubicBezTo>
                    <a:pt x="10388" y="-1364"/>
                    <a:pt x="15689" y="1011"/>
                    <a:pt x="17469" y="5737"/>
                  </a:cubicBezTo>
                  <a:cubicBezTo>
                    <a:pt x="35273" y="49318"/>
                    <a:pt x="58500" y="90482"/>
                    <a:pt x="86583" y="128264"/>
                  </a:cubicBezTo>
                  <a:cubicBezTo>
                    <a:pt x="89658" y="132266"/>
                    <a:pt x="88929" y="138008"/>
                    <a:pt x="84923" y="141092"/>
                  </a:cubicBezTo>
                  <a:cubicBezTo>
                    <a:pt x="84923" y="141092"/>
                    <a:pt x="84923" y="141092"/>
                    <a:pt x="84923" y="141092"/>
                  </a:cubicBezTo>
                  <a:cubicBezTo>
                    <a:pt x="83305" y="142305"/>
                    <a:pt x="81282" y="142945"/>
                    <a:pt x="79259" y="142913"/>
                  </a:cubicBezTo>
                  <a:close/>
                </a:path>
              </a:pathLst>
            </a:custGeom>
            <a:gradFill>
              <a:gsLst>
                <a:gs pos="0">
                  <a:srgbClr val="53D8FF"/>
                </a:gs>
                <a:gs pos="50000">
                  <a:srgbClr val="458CFB"/>
                </a:gs>
                <a:gs pos="100000">
                  <a:srgbClr val="3840F7"/>
                </a:gs>
              </a:gsLst>
              <a:lin ang="712093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4" name="任意多边形: 形状 293"/>
            <p:cNvSpPr/>
            <p:nvPr/>
          </p:nvSpPr>
          <p:spPr>
            <a:xfrm>
              <a:off x="9770999" y="7597884"/>
              <a:ext cx="227047" cy="54631"/>
            </a:xfrm>
            <a:custGeom>
              <a:avLst/>
              <a:gdLst>
                <a:gd name="connsiteX0" fmla="*/ -242 w 227047"/>
                <a:gd name="connsiteY0" fmla="*/ 29419 h 54631"/>
                <a:gd name="connsiteX1" fmla="*/ 29176 w 227047"/>
                <a:gd name="connsiteY1" fmla="*/ 21568 h 54631"/>
                <a:gd name="connsiteX2" fmla="*/ 118481 w 227047"/>
                <a:gd name="connsiteY2" fmla="*/ 891 h 54631"/>
                <a:gd name="connsiteX3" fmla="*/ 149882 w 227047"/>
                <a:gd name="connsiteY3" fmla="*/ 6192 h 54631"/>
                <a:gd name="connsiteX4" fmla="*/ 226805 w 227047"/>
                <a:gd name="connsiteY4" fmla="*/ 54466 h 54631"/>
                <a:gd name="connsiteX5" fmla="*/ 14731 w 227047"/>
                <a:gd name="connsiteY5" fmla="*/ 54102 h 5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47" h="54631">
                  <a:moveTo>
                    <a:pt x="-242" y="29419"/>
                  </a:moveTo>
                  <a:lnTo>
                    <a:pt x="29176" y="21568"/>
                  </a:lnTo>
                  <a:lnTo>
                    <a:pt x="118481" y="891"/>
                  </a:lnTo>
                  <a:cubicBezTo>
                    <a:pt x="129245" y="-1581"/>
                    <a:pt x="140535" y="324"/>
                    <a:pt x="149882" y="6192"/>
                  </a:cubicBezTo>
                  <a:lnTo>
                    <a:pt x="226805" y="54466"/>
                  </a:lnTo>
                  <a:lnTo>
                    <a:pt x="14731" y="54102"/>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5" name="任意多边形: 形状 294"/>
            <p:cNvSpPr/>
            <p:nvPr/>
          </p:nvSpPr>
          <p:spPr>
            <a:xfrm>
              <a:off x="9325117" y="6817810"/>
              <a:ext cx="233629" cy="247750"/>
            </a:xfrm>
            <a:custGeom>
              <a:avLst/>
              <a:gdLst>
                <a:gd name="connsiteX0" fmla="*/ 159676 w 233629"/>
                <a:gd name="connsiteY0" fmla="*/ -166 h 247750"/>
                <a:gd name="connsiteX1" fmla="*/ 224136 w 233629"/>
                <a:gd name="connsiteY1" fmla="*/ 141461 h 247750"/>
                <a:gd name="connsiteX2" fmla="*/ 191562 w 233629"/>
                <a:gd name="connsiteY2" fmla="*/ 241449 h 247750"/>
                <a:gd name="connsiteX3" fmla="*/ 47224 w 233629"/>
                <a:gd name="connsiteY3" fmla="*/ 189573 h 247750"/>
                <a:gd name="connsiteX4" fmla="*/ 124 w 233629"/>
                <a:gd name="connsiteY4" fmla="*/ 83879 h 247750"/>
                <a:gd name="connsiteX5" fmla="*/ 159676 w 233629"/>
                <a:gd name="connsiteY5" fmla="*/ -166 h 2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29" h="247750">
                  <a:moveTo>
                    <a:pt x="159676" y="-166"/>
                  </a:moveTo>
                  <a:cubicBezTo>
                    <a:pt x="159676" y="-166"/>
                    <a:pt x="214627" y="91163"/>
                    <a:pt x="224136" y="141461"/>
                  </a:cubicBezTo>
                  <a:cubicBezTo>
                    <a:pt x="233645" y="191758"/>
                    <a:pt x="248982" y="223483"/>
                    <a:pt x="191562" y="241449"/>
                  </a:cubicBezTo>
                  <a:cubicBezTo>
                    <a:pt x="134142" y="259415"/>
                    <a:pt x="80729" y="236674"/>
                    <a:pt x="47224" y="189573"/>
                  </a:cubicBezTo>
                  <a:cubicBezTo>
                    <a:pt x="47224" y="189573"/>
                    <a:pt x="-5096" y="117061"/>
                    <a:pt x="124" y="83879"/>
                  </a:cubicBezTo>
                  <a:cubicBezTo>
                    <a:pt x="5344" y="50698"/>
                    <a:pt x="159676" y="-166"/>
                    <a:pt x="159676" y="-166"/>
                  </a:cubicBezTo>
                  <a:close/>
                </a:path>
              </a:pathLst>
            </a:custGeom>
            <a:gradFill>
              <a:gsLst>
                <a:gs pos="0">
                  <a:srgbClr val="FEBBBA"/>
                </a:gs>
                <a:gs pos="50000">
                  <a:srgbClr val="FEA6A4"/>
                </a:gs>
                <a:gs pos="100000">
                  <a:srgbClr val="FF928E"/>
                </a:gs>
              </a:gsLst>
              <a:lin ang="81046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6" name="任意多边形: 形状 295"/>
            <p:cNvSpPr/>
            <p:nvPr/>
          </p:nvSpPr>
          <p:spPr>
            <a:xfrm>
              <a:off x="9248476" y="6709921"/>
              <a:ext cx="286135" cy="317275"/>
            </a:xfrm>
            <a:custGeom>
              <a:avLst/>
              <a:gdLst>
                <a:gd name="connsiteX0" fmla="*/ 139162 w 286135"/>
                <a:gd name="connsiteY0" fmla="*/ 258576 h 317275"/>
                <a:gd name="connsiteX1" fmla="*/ 146608 w 286135"/>
                <a:gd name="connsiteY1" fmla="*/ 257565 h 317275"/>
                <a:gd name="connsiteX2" fmla="*/ 133133 w 286135"/>
                <a:gd name="connsiteY2" fmla="*/ 184243 h 317275"/>
                <a:gd name="connsiteX3" fmla="*/ 280303 w 286135"/>
                <a:gd name="connsiteY3" fmla="*/ 93035 h 317275"/>
                <a:gd name="connsiteX4" fmla="*/ 240405 w 286135"/>
                <a:gd name="connsiteY4" fmla="*/ -33 h 317275"/>
                <a:gd name="connsiteX5" fmla="*/ 235590 w 286135"/>
                <a:gd name="connsiteY5" fmla="*/ 2475 h 317275"/>
                <a:gd name="connsiteX6" fmla="*/ 233769 w 286135"/>
                <a:gd name="connsiteY6" fmla="*/ 7453 h 317275"/>
                <a:gd name="connsiteX7" fmla="*/ 228549 w 286135"/>
                <a:gd name="connsiteY7" fmla="*/ 9804 h 317275"/>
                <a:gd name="connsiteX8" fmla="*/ 226282 w 286135"/>
                <a:gd name="connsiteY8" fmla="*/ 7655 h 317275"/>
                <a:gd name="connsiteX9" fmla="*/ 226282 w 286135"/>
                <a:gd name="connsiteY9" fmla="*/ 7655 h 317275"/>
                <a:gd name="connsiteX10" fmla="*/ 220860 w 286135"/>
                <a:gd name="connsiteY10" fmla="*/ 5777 h 317275"/>
                <a:gd name="connsiteX11" fmla="*/ 218999 w 286135"/>
                <a:gd name="connsiteY11" fmla="*/ 7655 h 317275"/>
                <a:gd name="connsiteX12" fmla="*/ 146931 w 286135"/>
                <a:gd name="connsiteY12" fmla="*/ 56981 h 317275"/>
                <a:gd name="connsiteX13" fmla="*/ 37676 w 286135"/>
                <a:gd name="connsiteY13" fmla="*/ 165872 h 317275"/>
                <a:gd name="connsiteX14" fmla="*/ 34035 w 286135"/>
                <a:gd name="connsiteY14" fmla="*/ 170282 h 317275"/>
                <a:gd name="connsiteX15" fmla="*/ 31931 w 286135"/>
                <a:gd name="connsiteY15" fmla="*/ 169918 h 317275"/>
                <a:gd name="connsiteX16" fmla="*/ 7167 w 286135"/>
                <a:gd name="connsiteY16" fmla="*/ 178011 h 317275"/>
                <a:gd name="connsiteX17" fmla="*/ 51678 w 286135"/>
                <a:gd name="connsiteY17" fmla="*/ 269745 h 317275"/>
                <a:gd name="connsiteX18" fmla="*/ 53053 w 286135"/>
                <a:gd name="connsiteY18" fmla="*/ 275300 h 317275"/>
                <a:gd name="connsiteX19" fmla="*/ 52325 w 286135"/>
                <a:gd name="connsiteY19" fmla="*/ 276178 h 317275"/>
                <a:gd name="connsiteX20" fmla="*/ 67621 w 286135"/>
                <a:gd name="connsiteY20" fmla="*/ 308550 h 317275"/>
                <a:gd name="connsiteX21" fmla="*/ 126132 w 286135"/>
                <a:gd name="connsiteY21" fmla="*/ 314175 h 317275"/>
                <a:gd name="connsiteX22" fmla="*/ 128601 w 286135"/>
                <a:gd name="connsiteY22" fmla="*/ 309643 h 317275"/>
                <a:gd name="connsiteX23" fmla="*/ 120022 w 286135"/>
                <a:gd name="connsiteY23" fmla="*/ 265577 h 317275"/>
                <a:gd name="connsiteX24" fmla="*/ 123219 w 286135"/>
                <a:gd name="connsiteY24" fmla="*/ 260834 h 317275"/>
                <a:gd name="connsiteX25" fmla="*/ 123422 w 286135"/>
                <a:gd name="connsiteY25" fmla="*/ 260802 h 31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6135" h="317275">
                  <a:moveTo>
                    <a:pt x="139162" y="258576"/>
                  </a:moveTo>
                  <a:lnTo>
                    <a:pt x="146608" y="257565"/>
                  </a:lnTo>
                  <a:cubicBezTo>
                    <a:pt x="146608" y="257565"/>
                    <a:pt x="107680" y="198810"/>
                    <a:pt x="133133" y="184243"/>
                  </a:cubicBezTo>
                  <a:cubicBezTo>
                    <a:pt x="158585" y="169676"/>
                    <a:pt x="262296" y="133864"/>
                    <a:pt x="280303" y="93035"/>
                  </a:cubicBezTo>
                  <a:cubicBezTo>
                    <a:pt x="297702" y="53663"/>
                    <a:pt x="271724" y="9152"/>
                    <a:pt x="240405" y="-33"/>
                  </a:cubicBezTo>
                  <a:cubicBezTo>
                    <a:pt x="238381" y="-559"/>
                    <a:pt x="236318" y="525"/>
                    <a:pt x="235590" y="2475"/>
                  </a:cubicBezTo>
                  <a:lnTo>
                    <a:pt x="233769" y="7453"/>
                  </a:lnTo>
                  <a:cubicBezTo>
                    <a:pt x="232959" y="9545"/>
                    <a:pt x="230653" y="10597"/>
                    <a:pt x="228549" y="9804"/>
                  </a:cubicBezTo>
                  <a:cubicBezTo>
                    <a:pt x="227537" y="9419"/>
                    <a:pt x="226728" y="8646"/>
                    <a:pt x="226282" y="7655"/>
                  </a:cubicBezTo>
                  <a:lnTo>
                    <a:pt x="226282" y="7655"/>
                  </a:lnTo>
                  <a:cubicBezTo>
                    <a:pt x="225311" y="5644"/>
                    <a:pt x="222883" y="4802"/>
                    <a:pt x="220860" y="5777"/>
                  </a:cubicBezTo>
                  <a:cubicBezTo>
                    <a:pt x="220051" y="6174"/>
                    <a:pt x="219404" y="6833"/>
                    <a:pt x="218999" y="7655"/>
                  </a:cubicBezTo>
                  <a:cubicBezTo>
                    <a:pt x="213456" y="19794"/>
                    <a:pt x="196824" y="40795"/>
                    <a:pt x="146931" y="56981"/>
                  </a:cubicBezTo>
                  <a:cubicBezTo>
                    <a:pt x="76158" y="79925"/>
                    <a:pt x="32093" y="115574"/>
                    <a:pt x="37676" y="165872"/>
                  </a:cubicBezTo>
                  <a:cubicBezTo>
                    <a:pt x="37879" y="168097"/>
                    <a:pt x="36261" y="170072"/>
                    <a:pt x="34035" y="170282"/>
                  </a:cubicBezTo>
                  <a:cubicBezTo>
                    <a:pt x="33307" y="170351"/>
                    <a:pt x="32579" y="170226"/>
                    <a:pt x="31931" y="169918"/>
                  </a:cubicBezTo>
                  <a:cubicBezTo>
                    <a:pt x="26144" y="167369"/>
                    <a:pt x="17364" y="166964"/>
                    <a:pt x="7167" y="178011"/>
                  </a:cubicBezTo>
                  <a:cubicBezTo>
                    <a:pt x="-10517" y="197394"/>
                    <a:pt x="3120" y="239760"/>
                    <a:pt x="51678" y="269745"/>
                  </a:cubicBezTo>
                  <a:cubicBezTo>
                    <a:pt x="53580" y="270902"/>
                    <a:pt x="54186" y="273390"/>
                    <a:pt x="53053" y="275300"/>
                  </a:cubicBezTo>
                  <a:cubicBezTo>
                    <a:pt x="52851" y="275628"/>
                    <a:pt x="52609" y="275919"/>
                    <a:pt x="52325" y="276178"/>
                  </a:cubicBezTo>
                  <a:cubicBezTo>
                    <a:pt x="45082" y="282369"/>
                    <a:pt x="34925" y="296168"/>
                    <a:pt x="67621" y="308550"/>
                  </a:cubicBezTo>
                  <a:cubicBezTo>
                    <a:pt x="101126" y="321135"/>
                    <a:pt x="119375" y="316886"/>
                    <a:pt x="126132" y="314175"/>
                  </a:cubicBezTo>
                  <a:cubicBezTo>
                    <a:pt x="127953" y="313454"/>
                    <a:pt x="128965" y="311549"/>
                    <a:pt x="128601" y="309643"/>
                  </a:cubicBezTo>
                  <a:lnTo>
                    <a:pt x="120022" y="265577"/>
                  </a:lnTo>
                  <a:cubicBezTo>
                    <a:pt x="119617" y="263383"/>
                    <a:pt x="121034" y="261259"/>
                    <a:pt x="123219" y="260834"/>
                  </a:cubicBezTo>
                  <a:cubicBezTo>
                    <a:pt x="123300" y="260822"/>
                    <a:pt x="123341" y="260810"/>
                    <a:pt x="123422" y="260802"/>
                  </a:cubicBezTo>
                  <a:close/>
                </a:path>
              </a:pathLst>
            </a:custGeom>
            <a:gradFill>
              <a:gsLst>
                <a:gs pos="0">
                  <a:schemeClr val="accent4">
                    <a:lumMod val="90000"/>
                    <a:lumOff val="10000"/>
                  </a:schemeClr>
                </a:gs>
                <a:gs pos="70000">
                  <a:schemeClr val="accent4"/>
                </a:gs>
              </a:gsLst>
              <a:lin ang="26794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7" name="任意多边形: 形状 296"/>
            <p:cNvSpPr/>
            <p:nvPr/>
          </p:nvSpPr>
          <p:spPr>
            <a:xfrm>
              <a:off x="9334256" y="6934473"/>
              <a:ext cx="56820" cy="71301"/>
            </a:xfrm>
            <a:custGeom>
              <a:avLst/>
              <a:gdLst>
                <a:gd name="connsiteX0" fmla="*/ 56578 w 56820"/>
                <a:gd name="connsiteY0" fmla="*/ 43048 h 71301"/>
                <a:gd name="connsiteX1" fmla="*/ 6887 w 56820"/>
                <a:gd name="connsiteY1" fmla="*/ 4323 h 71301"/>
                <a:gd name="connsiteX2" fmla="*/ 53018 w 56820"/>
                <a:gd name="connsiteY2" fmla="*/ 71130 h 71301"/>
              </a:gdLst>
              <a:ahLst/>
              <a:cxnLst>
                <a:cxn ang="0">
                  <a:pos x="connsiteX0" y="connsiteY0"/>
                </a:cxn>
                <a:cxn ang="0">
                  <a:pos x="connsiteX1" y="connsiteY1"/>
                </a:cxn>
                <a:cxn ang="0">
                  <a:pos x="connsiteX2" y="connsiteY2"/>
                </a:cxn>
              </a:cxnLst>
              <a:rect l="l" t="t" r="r" b="b"/>
              <a:pathLst>
                <a:path w="56820" h="71301">
                  <a:moveTo>
                    <a:pt x="56578" y="43048"/>
                  </a:moveTo>
                  <a:cubicBezTo>
                    <a:pt x="56578" y="43048"/>
                    <a:pt x="32299" y="-16719"/>
                    <a:pt x="6887" y="4323"/>
                  </a:cubicBezTo>
                  <a:cubicBezTo>
                    <a:pt x="-18525" y="25365"/>
                    <a:pt x="30438" y="71737"/>
                    <a:pt x="53018" y="71130"/>
                  </a:cubicBezTo>
                  <a:close/>
                </a:path>
              </a:pathLst>
            </a:custGeom>
            <a:gradFill>
              <a:gsLst>
                <a:gs pos="0">
                  <a:srgbClr val="FEBBBA"/>
                </a:gs>
                <a:gs pos="50000">
                  <a:srgbClr val="FEA6A4"/>
                </a:gs>
                <a:gs pos="100000">
                  <a:srgbClr val="FF928E"/>
                </a:gs>
              </a:gsLst>
              <a:lin ang="81046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8" name="任意多边形: 形状 297"/>
            <p:cNvSpPr/>
            <p:nvPr/>
          </p:nvSpPr>
          <p:spPr>
            <a:xfrm>
              <a:off x="9755659" y="7640295"/>
              <a:ext cx="497274" cy="41233"/>
            </a:xfrm>
            <a:custGeom>
              <a:avLst/>
              <a:gdLst>
                <a:gd name="connsiteX0" fmla="*/ 19590 w 497274"/>
                <a:gd name="connsiteY0" fmla="*/ 41068 h 41233"/>
                <a:gd name="connsiteX1" fmla="*/ 20642 w 497274"/>
                <a:gd name="connsiteY1" fmla="*/ 41068 h 41233"/>
                <a:gd name="connsiteX2" fmla="*/ 476679 w 497274"/>
                <a:gd name="connsiteY2" fmla="*/ 40582 h 41233"/>
                <a:gd name="connsiteX3" fmla="*/ 497032 w 497274"/>
                <a:gd name="connsiteY3" fmla="*/ 20208 h 41233"/>
                <a:gd name="connsiteX4" fmla="*/ 476679 w 497274"/>
                <a:gd name="connsiteY4" fmla="*/ -166 h 41233"/>
                <a:gd name="connsiteX5" fmla="*/ 20642 w 497274"/>
                <a:gd name="connsiteY5" fmla="*/ 320 h 41233"/>
                <a:gd name="connsiteX6" fmla="*/ -237 w 497274"/>
                <a:gd name="connsiteY6" fmla="*/ 20168 h 41233"/>
                <a:gd name="connsiteX7" fmla="*/ 19630 w 497274"/>
                <a:gd name="connsiteY7" fmla="*/ 41027 h 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274" h="41233">
                  <a:moveTo>
                    <a:pt x="19590" y="41068"/>
                  </a:moveTo>
                  <a:lnTo>
                    <a:pt x="20642" y="41068"/>
                  </a:lnTo>
                  <a:lnTo>
                    <a:pt x="476679" y="40582"/>
                  </a:lnTo>
                  <a:cubicBezTo>
                    <a:pt x="487928" y="40582"/>
                    <a:pt x="497032" y="31462"/>
                    <a:pt x="497032" y="20208"/>
                  </a:cubicBezTo>
                  <a:cubicBezTo>
                    <a:pt x="497032" y="8955"/>
                    <a:pt x="487928" y="-166"/>
                    <a:pt x="476679" y="-166"/>
                  </a:cubicBezTo>
                  <a:lnTo>
                    <a:pt x="20642" y="320"/>
                  </a:lnTo>
                  <a:cubicBezTo>
                    <a:pt x="9393" y="41"/>
                    <a:pt x="45" y="8927"/>
                    <a:pt x="-237" y="20168"/>
                  </a:cubicBezTo>
                  <a:cubicBezTo>
                    <a:pt x="-480" y="31409"/>
                    <a:pt x="8381" y="40748"/>
                    <a:pt x="19630" y="41027"/>
                  </a:cubicBezTo>
                  <a:close/>
                </a:path>
              </a:pathLst>
            </a:custGeom>
            <a:gradFill>
              <a:gsLst>
                <a:gs pos="0">
                  <a:schemeClr val="accent4">
                    <a:lumMod val="90000"/>
                    <a:lumOff val="10000"/>
                  </a:schemeClr>
                </a:gs>
                <a:gs pos="70000">
                  <a:schemeClr val="accent4"/>
                </a:gs>
              </a:gsLst>
              <a:lin ang="281497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9" name="任意多边形: 形状 298"/>
            <p:cNvSpPr/>
            <p:nvPr/>
          </p:nvSpPr>
          <p:spPr>
            <a:xfrm>
              <a:off x="10214662" y="7223629"/>
              <a:ext cx="232881" cy="454901"/>
            </a:xfrm>
            <a:custGeom>
              <a:avLst/>
              <a:gdLst>
                <a:gd name="connsiteX0" fmla="*/ 194183 w 232881"/>
                <a:gd name="connsiteY0" fmla="*/ 11125 h 454901"/>
                <a:gd name="connsiteX1" fmla="*/ 193697 w 232881"/>
                <a:gd name="connsiteY1" fmla="*/ 12096 h 454901"/>
                <a:gd name="connsiteX2" fmla="*/ 1651 w 232881"/>
                <a:gd name="connsiteY2" fmla="*/ 425767 h 454901"/>
                <a:gd name="connsiteX3" fmla="*/ 11565 w 232881"/>
                <a:gd name="connsiteY3" fmla="*/ 452838 h 454901"/>
                <a:gd name="connsiteX4" fmla="*/ 38636 w 232881"/>
                <a:gd name="connsiteY4" fmla="*/ 442924 h 454901"/>
                <a:gd name="connsiteX5" fmla="*/ 230520 w 232881"/>
                <a:gd name="connsiteY5" fmla="*/ 29213 h 454901"/>
                <a:gd name="connsiteX6" fmla="*/ 221375 w 232881"/>
                <a:gd name="connsiteY6" fmla="*/ 1960 h 454901"/>
                <a:gd name="connsiteX7" fmla="*/ 194102 w 232881"/>
                <a:gd name="connsiteY7" fmla="*/ 11125 h 4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81" h="454901">
                  <a:moveTo>
                    <a:pt x="194183" y="11125"/>
                  </a:moveTo>
                  <a:lnTo>
                    <a:pt x="193697" y="12096"/>
                  </a:lnTo>
                  <a:lnTo>
                    <a:pt x="1651" y="425767"/>
                  </a:lnTo>
                  <a:cubicBezTo>
                    <a:pt x="-3083" y="435980"/>
                    <a:pt x="1368" y="448099"/>
                    <a:pt x="11565" y="452838"/>
                  </a:cubicBezTo>
                  <a:cubicBezTo>
                    <a:pt x="21762" y="457576"/>
                    <a:pt x="33902" y="453137"/>
                    <a:pt x="38636" y="442924"/>
                  </a:cubicBezTo>
                  <a:lnTo>
                    <a:pt x="230520" y="29213"/>
                  </a:lnTo>
                  <a:cubicBezTo>
                    <a:pt x="235497" y="19158"/>
                    <a:pt x="231410" y="6953"/>
                    <a:pt x="221375" y="1960"/>
                  </a:cubicBezTo>
                  <a:cubicBezTo>
                    <a:pt x="211299" y="-3033"/>
                    <a:pt x="199079" y="1070"/>
                    <a:pt x="194102" y="11125"/>
                  </a:cubicBezTo>
                  <a:close/>
                </a:path>
              </a:pathLst>
            </a:custGeom>
            <a:gradFill>
              <a:gsLst>
                <a:gs pos="0">
                  <a:schemeClr val="accent4">
                    <a:lumMod val="90000"/>
                    <a:lumOff val="10000"/>
                  </a:schemeClr>
                </a:gs>
                <a:gs pos="70000">
                  <a:schemeClr val="accent4"/>
                </a:gs>
              </a:gsLst>
              <a:lin ang="971326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0" name="任意多边形: 形状 299"/>
            <p:cNvSpPr/>
            <p:nvPr/>
          </p:nvSpPr>
          <p:spPr>
            <a:xfrm>
              <a:off x="11310718" y="8534524"/>
              <a:ext cx="265862" cy="117636"/>
            </a:xfrm>
            <a:custGeom>
              <a:avLst/>
              <a:gdLst>
                <a:gd name="connsiteX0" fmla="*/ 258532 w 265862"/>
                <a:gd name="connsiteY0" fmla="*/ 20593 h 117636"/>
                <a:gd name="connsiteX1" fmla="*/ 265573 w 265862"/>
                <a:gd name="connsiteY1" fmla="*/ 81654 h 117636"/>
                <a:gd name="connsiteX2" fmla="*/ 241860 w 265862"/>
                <a:gd name="connsiteY2" fmla="*/ 109413 h 117636"/>
                <a:gd name="connsiteX3" fmla="*/ 9916 w 265862"/>
                <a:gd name="connsiteY3" fmla="*/ 112690 h 117636"/>
                <a:gd name="connsiteX4" fmla="*/ -78 w 265862"/>
                <a:gd name="connsiteY4" fmla="*/ 98726 h 117636"/>
                <a:gd name="connsiteX5" fmla="*/ 3361 w 265862"/>
                <a:gd name="connsiteY5" fmla="*/ 92094 h 117636"/>
                <a:gd name="connsiteX6" fmla="*/ 220535 w 265862"/>
                <a:gd name="connsiteY6" fmla="*/ -166 h 11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62" h="117636">
                  <a:moveTo>
                    <a:pt x="258532" y="20593"/>
                  </a:moveTo>
                  <a:cubicBezTo>
                    <a:pt x="261971" y="40809"/>
                    <a:pt x="264318" y="61191"/>
                    <a:pt x="265573" y="81654"/>
                  </a:cubicBezTo>
                  <a:cubicBezTo>
                    <a:pt x="266422" y="95780"/>
                    <a:pt x="255942" y="108045"/>
                    <a:pt x="241860" y="109413"/>
                  </a:cubicBezTo>
                  <a:cubicBezTo>
                    <a:pt x="192817" y="114187"/>
                    <a:pt x="81215" y="122968"/>
                    <a:pt x="9916" y="112690"/>
                  </a:cubicBezTo>
                  <a:cubicBezTo>
                    <a:pt x="3321" y="111590"/>
                    <a:pt x="-1171" y="105338"/>
                    <a:pt x="-78" y="98726"/>
                  </a:cubicBezTo>
                  <a:cubicBezTo>
                    <a:pt x="367" y="96209"/>
                    <a:pt x="1541" y="93890"/>
                    <a:pt x="3361" y="92094"/>
                  </a:cubicBezTo>
                  <a:cubicBezTo>
                    <a:pt x="32739" y="64699"/>
                    <a:pt x="103714" y="11448"/>
                    <a:pt x="220535" y="-166"/>
                  </a:cubicBezTo>
                  <a:close/>
                </a:path>
              </a:pathLst>
            </a:custGeom>
            <a:gradFill>
              <a:gsLst>
                <a:gs pos="0">
                  <a:schemeClr val="accent4">
                    <a:lumMod val="90000"/>
                    <a:lumOff val="10000"/>
                  </a:schemeClr>
                </a:gs>
                <a:gs pos="70000">
                  <a:schemeClr val="accent4"/>
                </a:gs>
              </a:gsLst>
              <a:lin ang="543244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1" name="任意多边形: 形状 300"/>
            <p:cNvSpPr/>
            <p:nvPr/>
          </p:nvSpPr>
          <p:spPr>
            <a:xfrm>
              <a:off x="11509219" y="8465896"/>
              <a:ext cx="84672" cy="99808"/>
            </a:xfrm>
            <a:custGeom>
              <a:avLst/>
              <a:gdLst>
                <a:gd name="connsiteX0" fmla="*/ 84430 w 84672"/>
                <a:gd name="connsiteY0" fmla="*/ 26298 h 99808"/>
                <a:gd name="connsiteX1" fmla="*/ 59626 w 84672"/>
                <a:gd name="connsiteY1" fmla="*/ 86995 h 99808"/>
                <a:gd name="connsiteX2" fmla="*/ 38828 w 84672"/>
                <a:gd name="connsiteY2" fmla="*/ 99539 h 99808"/>
                <a:gd name="connsiteX3" fmla="*/ 18595 w 84672"/>
                <a:gd name="connsiteY3" fmla="*/ 95493 h 99808"/>
                <a:gd name="connsiteX4" fmla="*/ 871 w 84672"/>
                <a:gd name="connsiteY4" fmla="*/ 62433 h 99808"/>
                <a:gd name="connsiteX5" fmla="*/ 19607 w 84672"/>
                <a:gd name="connsiteY5" fmla="*/ -166 h 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72" h="99808">
                  <a:moveTo>
                    <a:pt x="84430" y="26298"/>
                  </a:moveTo>
                  <a:lnTo>
                    <a:pt x="59626" y="86995"/>
                  </a:lnTo>
                  <a:cubicBezTo>
                    <a:pt x="56267" y="95335"/>
                    <a:pt x="47770" y="100446"/>
                    <a:pt x="38828" y="99539"/>
                  </a:cubicBezTo>
                  <a:cubicBezTo>
                    <a:pt x="31988" y="98851"/>
                    <a:pt x="25190" y="97496"/>
                    <a:pt x="18595" y="95493"/>
                  </a:cubicBezTo>
                  <a:cubicBezTo>
                    <a:pt x="4594" y="91211"/>
                    <a:pt x="-3297" y="76450"/>
                    <a:pt x="871" y="62433"/>
                  </a:cubicBezTo>
                  <a:lnTo>
                    <a:pt x="19607" y="-166"/>
                  </a:lnTo>
                  <a:close/>
                </a:path>
              </a:pathLst>
            </a:custGeom>
            <a:gradFill>
              <a:gsLst>
                <a:gs pos="0">
                  <a:srgbClr val="FEBBBA"/>
                </a:gs>
                <a:gs pos="50000">
                  <a:srgbClr val="FEA6A4"/>
                </a:gs>
                <a:gs pos="100000">
                  <a:srgbClr val="FF928E"/>
                </a:gs>
              </a:gsLst>
              <a:lin ang="1663753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2" name="任意多边形: 形状 301"/>
            <p:cNvSpPr/>
            <p:nvPr/>
          </p:nvSpPr>
          <p:spPr>
            <a:xfrm>
              <a:off x="11947493" y="8603678"/>
              <a:ext cx="149091" cy="124914"/>
            </a:xfrm>
            <a:custGeom>
              <a:avLst/>
              <a:gdLst>
                <a:gd name="connsiteX0" fmla="*/ 70023 w 149091"/>
                <a:gd name="connsiteY0" fmla="*/ -166 h 124914"/>
                <a:gd name="connsiteX1" fmla="*/ 1032 w 149091"/>
                <a:gd name="connsiteY1" fmla="*/ 94683 h 124914"/>
                <a:gd name="connsiteX2" fmla="*/ 14951 w 149091"/>
                <a:gd name="connsiteY2" fmla="*/ 123494 h 124914"/>
                <a:gd name="connsiteX3" fmla="*/ 22518 w 149091"/>
                <a:gd name="connsiteY3" fmla="*/ 124749 h 124914"/>
                <a:gd name="connsiteX4" fmla="*/ 124691 w 149091"/>
                <a:gd name="connsiteY4" fmla="*/ 124749 h 124914"/>
                <a:gd name="connsiteX5" fmla="*/ 148849 w 149091"/>
                <a:gd name="connsiteY5" fmla="*/ 100365 h 124914"/>
                <a:gd name="connsiteX6" fmla="*/ 148525 w 149091"/>
                <a:gd name="connsiteY6" fmla="*/ 96423 h 124914"/>
                <a:gd name="connsiteX7" fmla="*/ 70023 w 149091"/>
                <a:gd name="connsiteY7" fmla="*/ -166 h 12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91" h="124914">
                  <a:moveTo>
                    <a:pt x="70023" y="-166"/>
                  </a:moveTo>
                  <a:cubicBezTo>
                    <a:pt x="70023" y="-166"/>
                    <a:pt x="20374" y="41392"/>
                    <a:pt x="1032" y="94683"/>
                  </a:cubicBezTo>
                  <a:cubicBezTo>
                    <a:pt x="-3096" y="106499"/>
                    <a:pt x="3136" y="119367"/>
                    <a:pt x="14951" y="123494"/>
                  </a:cubicBezTo>
                  <a:cubicBezTo>
                    <a:pt x="17380" y="124344"/>
                    <a:pt x="19929" y="124749"/>
                    <a:pt x="22518" y="124749"/>
                  </a:cubicBezTo>
                  <a:lnTo>
                    <a:pt x="124691" y="124749"/>
                  </a:lnTo>
                  <a:cubicBezTo>
                    <a:pt x="138085" y="124708"/>
                    <a:pt x="148929" y="113783"/>
                    <a:pt x="148849" y="100365"/>
                  </a:cubicBezTo>
                  <a:cubicBezTo>
                    <a:pt x="148849" y="99046"/>
                    <a:pt x="148728" y="97726"/>
                    <a:pt x="148525" y="96423"/>
                  </a:cubicBezTo>
                  <a:cubicBezTo>
                    <a:pt x="142010" y="59803"/>
                    <a:pt x="123235" y="-4"/>
                    <a:pt x="70023" y="-166"/>
                  </a:cubicBezTo>
                  <a:close/>
                </a:path>
              </a:pathLst>
            </a:custGeom>
            <a:gradFill>
              <a:gsLst>
                <a:gs pos="0">
                  <a:schemeClr val="accent4">
                    <a:lumMod val="90000"/>
                    <a:lumOff val="10000"/>
                  </a:schemeClr>
                </a:gs>
                <a:gs pos="70000">
                  <a:schemeClr val="accent4"/>
                </a:gs>
              </a:gsLst>
              <a:lin ang="543244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3" name="任意多边形: 形状 302"/>
            <p:cNvSpPr/>
            <p:nvPr/>
          </p:nvSpPr>
          <p:spPr>
            <a:xfrm>
              <a:off x="12003111" y="8542050"/>
              <a:ext cx="76154" cy="88221"/>
            </a:xfrm>
            <a:custGeom>
              <a:avLst/>
              <a:gdLst>
                <a:gd name="connsiteX0" fmla="*/ 75913 w 76154"/>
                <a:gd name="connsiteY0" fmla="*/ 7401 h 88221"/>
                <a:gd name="connsiteX1" fmla="*/ 58148 w 76154"/>
                <a:gd name="connsiteY1" fmla="*/ 81128 h 88221"/>
                <a:gd name="connsiteX2" fmla="*/ 46697 w 76154"/>
                <a:gd name="connsiteY2" fmla="*/ 87735 h 88221"/>
                <a:gd name="connsiteX3" fmla="*/ 46009 w 76154"/>
                <a:gd name="connsiteY3" fmla="*/ 87521 h 88221"/>
                <a:gd name="connsiteX4" fmla="*/ 8822 w 76154"/>
                <a:gd name="connsiteY4" fmla="*/ 80764 h 88221"/>
                <a:gd name="connsiteX5" fmla="*/ 769 w 76154"/>
                <a:gd name="connsiteY5" fmla="*/ 74508 h 88221"/>
                <a:gd name="connsiteX6" fmla="*/ 729 w 76154"/>
                <a:gd name="connsiteY6" fmla="*/ 73561 h 88221"/>
                <a:gd name="connsiteX7" fmla="*/ -242 w 76154"/>
                <a:gd name="connsiteY7" fmla="*/ -166 h 8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54" h="88221">
                  <a:moveTo>
                    <a:pt x="75913" y="7401"/>
                  </a:moveTo>
                  <a:cubicBezTo>
                    <a:pt x="75913" y="7401"/>
                    <a:pt x="65877" y="51912"/>
                    <a:pt x="58148" y="81128"/>
                  </a:cubicBezTo>
                  <a:cubicBezTo>
                    <a:pt x="56813" y="86113"/>
                    <a:pt x="51674" y="89071"/>
                    <a:pt x="46697" y="87735"/>
                  </a:cubicBezTo>
                  <a:cubicBezTo>
                    <a:pt x="46454" y="87671"/>
                    <a:pt x="46252" y="87602"/>
                    <a:pt x="46009" y="87521"/>
                  </a:cubicBezTo>
                  <a:cubicBezTo>
                    <a:pt x="30552" y="82018"/>
                    <a:pt x="17967" y="79428"/>
                    <a:pt x="8822" y="80764"/>
                  </a:cubicBezTo>
                  <a:cubicBezTo>
                    <a:pt x="4856" y="81257"/>
                    <a:pt x="1295" y="78453"/>
                    <a:pt x="769" y="74508"/>
                  </a:cubicBezTo>
                  <a:cubicBezTo>
                    <a:pt x="729" y="74192"/>
                    <a:pt x="729" y="73876"/>
                    <a:pt x="729" y="73561"/>
                  </a:cubicBezTo>
                  <a:lnTo>
                    <a:pt x="-242" y="-166"/>
                  </a:lnTo>
                  <a:close/>
                </a:path>
              </a:pathLst>
            </a:custGeom>
            <a:gradFill>
              <a:gsLst>
                <a:gs pos="0">
                  <a:srgbClr val="FEBBBA"/>
                </a:gs>
                <a:gs pos="50000">
                  <a:srgbClr val="FEA6A4"/>
                </a:gs>
                <a:gs pos="100000">
                  <a:srgbClr val="FF928E"/>
                </a:gs>
              </a:gsLst>
              <a:lin ang="166327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4" name="任意多边形: 形状 303"/>
            <p:cNvSpPr/>
            <p:nvPr/>
          </p:nvSpPr>
          <p:spPr>
            <a:xfrm>
              <a:off x="11513245" y="7435949"/>
              <a:ext cx="667124" cy="1123582"/>
            </a:xfrm>
            <a:custGeom>
              <a:avLst/>
              <a:gdLst>
                <a:gd name="connsiteX0" fmla="*/ 301706 w 667124"/>
                <a:gd name="connsiteY0" fmla="*/ 114754 h 1123582"/>
                <a:gd name="connsiteX1" fmla="*/ -242 w 667124"/>
                <a:gd name="connsiteY1" fmla="*/ 1035972 h 1123582"/>
                <a:gd name="connsiteX2" fmla="*/ 85260 w 667124"/>
                <a:gd name="connsiteY2" fmla="*/ 1072391 h 1123582"/>
                <a:gd name="connsiteX3" fmla="*/ 443938 w 667124"/>
                <a:gd name="connsiteY3" fmla="*/ 331887 h 1123582"/>
                <a:gd name="connsiteX4" fmla="*/ 476310 w 667124"/>
                <a:gd name="connsiteY4" fmla="*/ 1115607 h 1123582"/>
                <a:gd name="connsiteX5" fmla="*/ 579010 w 667124"/>
                <a:gd name="connsiteY5" fmla="*/ 1123417 h 1123582"/>
                <a:gd name="connsiteX6" fmla="*/ 619475 w 667124"/>
                <a:gd name="connsiteY6" fmla="*/ -166 h 11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124" h="1123582">
                  <a:moveTo>
                    <a:pt x="301706" y="114754"/>
                  </a:moveTo>
                  <a:lnTo>
                    <a:pt x="-242" y="1035972"/>
                  </a:lnTo>
                  <a:cubicBezTo>
                    <a:pt x="-242" y="1035972"/>
                    <a:pt x="57663" y="1073928"/>
                    <a:pt x="85260" y="1072391"/>
                  </a:cubicBezTo>
                  <a:lnTo>
                    <a:pt x="443938" y="331887"/>
                  </a:lnTo>
                  <a:cubicBezTo>
                    <a:pt x="443938" y="331887"/>
                    <a:pt x="506699" y="788086"/>
                    <a:pt x="476310" y="1115607"/>
                  </a:cubicBezTo>
                  <a:lnTo>
                    <a:pt x="579010" y="1123417"/>
                  </a:lnTo>
                  <a:cubicBezTo>
                    <a:pt x="579010" y="1123417"/>
                    <a:pt x="746088" y="286486"/>
                    <a:pt x="619475" y="-166"/>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5" name="任意多边形: 形状 304"/>
            <p:cNvSpPr/>
            <p:nvPr/>
          </p:nvSpPr>
          <p:spPr>
            <a:xfrm>
              <a:off x="11940852" y="7661235"/>
              <a:ext cx="17568" cy="98916"/>
            </a:xfrm>
            <a:custGeom>
              <a:avLst/>
              <a:gdLst>
                <a:gd name="connsiteX0" fmla="*/ 14389 w 17568"/>
                <a:gd name="connsiteY0" fmla="*/ 98751 h 98916"/>
                <a:gd name="connsiteX1" fmla="*/ 14754 w 17568"/>
                <a:gd name="connsiteY1" fmla="*/ 98751 h 98916"/>
                <a:gd name="connsiteX2" fmla="*/ 17303 w 17568"/>
                <a:gd name="connsiteY2" fmla="*/ 95518 h 98916"/>
                <a:gd name="connsiteX3" fmla="*/ 17303 w 17568"/>
                <a:gd name="connsiteY3" fmla="*/ 95473 h 98916"/>
                <a:gd name="connsiteX4" fmla="*/ 5568 w 17568"/>
                <a:gd name="connsiteY4" fmla="*/ 2404 h 98916"/>
                <a:gd name="connsiteX5" fmla="*/ 2290 w 17568"/>
                <a:gd name="connsiteY5" fmla="*/ -145 h 98916"/>
                <a:gd name="connsiteX6" fmla="*/ -219 w 17568"/>
                <a:gd name="connsiteY6" fmla="*/ 3121 h 98916"/>
                <a:gd name="connsiteX7" fmla="*/ -219 w 17568"/>
                <a:gd name="connsiteY7" fmla="*/ 3133 h 98916"/>
                <a:gd name="connsiteX8" fmla="*/ 11476 w 17568"/>
                <a:gd name="connsiteY8" fmla="*/ 96201 h 98916"/>
                <a:gd name="connsiteX9" fmla="*/ 14389 w 17568"/>
                <a:gd name="connsiteY9" fmla="*/ 98751 h 9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68" h="98916">
                  <a:moveTo>
                    <a:pt x="14389" y="98751"/>
                  </a:moveTo>
                  <a:lnTo>
                    <a:pt x="14754" y="98751"/>
                  </a:lnTo>
                  <a:cubicBezTo>
                    <a:pt x="16372" y="98565"/>
                    <a:pt x="17505" y="97116"/>
                    <a:pt x="17303" y="95518"/>
                  </a:cubicBezTo>
                  <a:cubicBezTo>
                    <a:pt x="17303" y="95501"/>
                    <a:pt x="17303" y="95489"/>
                    <a:pt x="17303" y="95473"/>
                  </a:cubicBezTo>
                  <a:lnTo>
                    <a:pt x="5568" y="2404"/>
                  </a:lnTo>
                  <a:cubicBezTo>
                    <a:pt x="5366" y="802"/>
                    <a:pt x="3909" y="-335"/>
                    <a:pt x="2290" y="-145"/>
                  </a:cubicBezTo>
                  <a:cubicBezTo>
                    <a:pt x="713" y="65"/>
                    <a:pt x="-421" y="1526"/>
                    <a:pt x="-219" y="3121"/>
                  </a:cubicBezTo>
                  <a:cubicBezTo>
                    <a:pt x="-219" y="3125"/>
                    <a:pt x="-219" y="3129"/>
                    <a:pt x="-219" y="3133"/>
                  </a:cubicBezTo>
                  <a:lnTo>
                    <a:pt x="11476" y="96201"/>
                  </a:lnTo>
                  <a:cubicBezTo>
                    <a:pt x="11678" y="97658"/>
                    <a:pt x="12932" y="98743"/>
                    <a:pt x="14389" y="98751"/>
                  </a:cubicBezTo>
                  <a:close/>
                </a:path>
              </a:pathLst>
            </a:custGeom>
            <a:gradFill>
              <a:gsLst>
                <a:gs pos="0">
                  <a:srgbClr val="53D8FF"/>
                </a:gs>
                <a:gs pos="50000">
                  <a:srgbClr val="458CFB"/>
                </a:gs>
                <a:gs pos="100000">
                  <a:srgbClr val="3840F7"/>
                </a:gs>
              </a:gsLst>
              <a:lin ang="146049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6" name="任意多边形: 形状 305"/>
            <p:cNvSpPr/>
            <p:nvPr/>
          </p:nvSpPr>
          <p:spPr>
            <a:xfrm>
              <a:off x="11464607" y="6740240"/>
              <a:ext cx="702878" cy="841366"/>
            </a:xfrm>
            <a:custGeom>
              <a:avLst/>
              <a:gdLst>
                <a:gd name="connsiteX0" fmla="*/ 293734 w 702878"/>
                <a:gd name="connsiteY0" fmla="*/ -166 h 841366"/>
                <a:gd name="connsiteX1" fmla="*/ 503786 w 702878"/>
                <a:gd name="connsiteY1" fmla="*/ 195886 h 841366"/>
                <a:gd name="connsiteX2" fmla="*/ 702265 w 702878"/>
                <a:gd name="connsiteY2" fmla="*/ 750251 h 841366"/>
                <a:gd name="connsiteX3" fmla="*/ 688547 w 702878"/>
                <a:gd name="connsiteY3" fmla="*/ 771095 h 841366"/>
                <a:gd name="connsiteX4" fmla="*/ 687940 w 702878"/>
                <a:gd name="connsiteY4" fmla="*/ 771212 h 841366"/>
                <a:gd name="connsiteX5" fmla="*/ 280543 w 702878"/>
                <a:gd name="connsiteY5" fmla="*/ 840892 h 841366"/>
                <a:gd name="connsiteX6" fmla="*/ 255575 w 702878"/>
                <a:gd name="connsiteY6" fmla="*/ 824707 h 841366"/>
                <a:gd name="connsiteX7" fmla="*/ 158259 w 702878"/>
                <a:gd name="connsiteY7" fmla="*/ 448385 h 841366"/>
                <a:gd name="connsiteX8" fmla="*/ 120302 w 702878"/>
                <a:gd name="connsiteY8" fmla="*/ 623273 h 841366"/>
                <a:gd name="connsiteX9" fmla="*/ -242 w 702878"/>
                <a:gd name="connsiteY9" fmla="*/ 591873 h 841366"/>
                <a:gd name="connsiteX10" fmla="*/ 101243 w 702878"/>
                <a:gd name="connsiteY10" fmla="*/ 77972 h 841366"/>
                <a:gd name="connsiteX11" fmla="*/ 293734 w 702878"/>
                <a:gd name="connsiteY11" fmla="*/ -166 h 84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878" h="841366">
                  <a:moveTo>
                    <a:pt x="293734" y="-166"/>
                  </a:moveTo>
                  <a:cubicBezTo>
                    <a:pt x="293734" y="-166"/>
                    <a:pt x="538383" y="21564"/>
                    <a:pt x="503786" y="195886"/>
                  </a:cubicBezTo>
                  <a:cubicBezTo>
                    <a:pt x="503786" y="195886"/>
                    <a:pt x="639018" y="450368"/>
                    <a:pt x="702265" y="750251"/>
                  </a:cubicBezTo>
                  <a:cubicBezTo>
                    <a:pt x="704248" y="759793"/>
                    <a:pt x="698097" y="769128"/>
                    <a:pt x="688547" y="771095"/>
                  </a:cubicBezTo>
                  <a:cubicBezTo>
                    <a:pt x="688346" y="771139"/>
                    <a:pt x="688143" y="771176"/>
                    <a:pt x="687940" y="771212"/>
                  </a:cubicBezTo>
                  <a:lnTo>
                    <a:pt x="280543" y="840892"/>
                  </a:lnTo>
                  <a:cubicBezTo>
                    <a:pt x="269293" y="842790"/>
                    <a:pt x="258449" y="835761"/>
                    <a:pt x="255575" y="824707"/>
                  </a:cubicBezTo>
                  <a:lnTo>
                    <a:pt x="158259" y="448385"/>
                  </a:lnTo>
                  <a:lnTo>
                    <a:pt x="120302" y="623273"/>
                  </a:lnTo>
                  <a:lnTo>
                    <a:pt x="-242" y="591873"/>
                  </a:lnTo>
                  <a:lnTo>
                    <a:pt x="101243" y="77972"/>
                  </a:lnTo>
                  <a:cubicBezTo>
                    <a:pt x="101243" y="77972"/>
                    <a:pt x="115366" y="3031"/>
                    <a:pt x="293734"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7" name="任意多边形: 形状 306"/>
            <p:cNvSpPr/>
            <p:nvPr/>
          </p:nvSpPr>
          <p:spPr>
            <a:xfrm>
              <a:off x="11583955" y="7009930"/>
              <a:ext cx="40101" cy="162189"/>
            </a:xfrm>
            <a:custGeom>
              <a:avLst/>
              <a:gdLst>
                <a:gd name="connsiteX0" fmla="*/ 36806 w 40101"/>
                <a:gd name="connsiteY0" fmla="*/ 162024 h 162189"/>
                <a:gd name="connsiteX1" fmla="*/ 37453 w 40101"/>
                <a:gd name="connsiteY1" fmla="*/ 162024 h 162189"/>
                <a:gd name="connsiteX2" fmla="*/ 39801 w 40101"/>
                <a:gd name="connsiteY2" fmla="*/ 158422 h 162189"/>
                <a:gd name="connsiteX3" fmla="*/ 5810 w 40101"/>
                <a:gd name="connsiteY3" fmla="*/ 2471 h 162189"/>
                <a:gd name="connsiteX4" fmla="*/ 2411 w 40101"/>
                <a:gd name="connsiteY4" fmla="*/ -139 h 162189"/>
                <a:gd name="connsiteX5" fmla="*/ -219 w 40101"/>
                <a:gd name="connsiteY5" fmla="*/ 3265 h 162189"/>
                <a:gd name="connsiteX6" fmla="*/ -98 w 40101"/>
                <a:gd name="connsiteY6" fmla="*/ 3766 h 162189"/>
                <a:gd name="connsiteX7" fmla="*/ 33852 w 40101"/>
                <a:gd name="connsiteY7" fmla="*/ 159717 h 162189"/>
                <a:gd name="connsiteX8" fmla="*/ 36806 w 40101"/>
                <a:gd name="connsiteY8" fmla="*/ 162024 h 1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01" h="162189">
                  <a:moveTo>
                    <a:pt x="36806" y="162024"/>
                  </a:moveTo>
                  <a:lnTo>
                    <a:pt x="37453" y="162024"/>
                  </a:lnTo>
                  <a:cubicBezTo>
                    <a:pt x="39072" y="161659"/>
                    <a:pt x="40124" y="160061"/>
                    <a:pt x="39801" y="158422"/>
                  </a:cubicBezTo>
                  <a:lnTo>
                    <a:pt x="5810" y="2471"/>
                  </a:lnTo>
                  <a:cubicBezTo>
                    <a:pt x="5608" y="808"/>
                    <a:pt x="4070" y="-361"/>
                    <a:pt x="2411" y="-139"/>
                  </a:cubicBezTo>
                  <a:cubicBezTo>
                    <a:pt x="752" y="80"/>
                    <a:pt x="-422" y="1605"/>
                    <a:pt x="-219" y="3265"/>
                  </a:cubicBezTo>
                  <a:cubicBezTo>
                    <a:pt x="-179" y="3434"/>
                    <a:pt x="-138" y="3604"/>
                    <a:pt x="-98" y="3766"/>
                  </a:cubicBezTo>
                  <a:lnTo>
                    <a:pt x="33852" y="159717"/>
                  </a:lnTo>
                  <a:cubicBezTo>
                    <a:pt x="34216" y="161065"/>
                    <a:pt x="35430" y="162011"/>
                    <a:pt x="36806" y="162024"/>
                  </a:cubicBezTo>
                  <a:close/>
                </a:path>
              </a:pathLst>
            </a:custGeom>
            <a:gradFill>
              <a:gsLst>
                <a:gs pos="0">
                  <a:srgbClr val="53D8FF"/>
                </a:gs>
                <a:gs pos="50000">
                  <a:srgbClr val="458CFB"/>
                </a:gs>
                <a:gs pos="100000">
                  <a:srgbClr val="3840F7"/>
                </a:gs>
              </a:gsLst>
              <a:lin ang="804514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8" name="任意多边形: 形状 307"/>
            <p:cNvSpPr/>
            <p:nvPr/>
          </p:nvSpPr>
          <p:spPr>
            <a:xfrm>
              <a:off x="11561318" y="7367968"/>
              <a:ext cx="303767" cy="321896"/>
            </a:xfrm>
            <a:custGeom>
              <a:avLst/>
              <a:gdLst>
                <a:gd name="connsiteX0" fmla="*/ 84045 w 303767"/>
                <a:gd name="connsiteY0" fmla="*/ 268196 h 321896"/>
                <a:gd name="connsiteX1" fmla="*/ 126129 w 303767"/>
                <a:gd name="connsiteY1" fmla="*/ 262693 h 321896"/>
                <a:gd name="connsiteX2" fmla="*/ 154454 w 303767"/>
                <a:gd name="connsiteY2" fmla="*/ 269774 h 321896"/>
                <a:gd name="connsiteX3" fmla="*/ 166917 w 303767"/>
                <a:gd name="connsiteY3" fmla="*/ 262211 h 321896"/>
                <a:gd name="connsiteX4" fmla="*/ 167160 w 303767"/>
                <a:gd name="connsiteY4" fmla="*/ 260953 h 321896"/>
                <a:gd name="connsiteX5" fmla="*/ 196496 w 303767"/>
                <a:gd name="connsiteY5" fmla="*/ -166 h 321896"/>
                <a:gd name="connsiteX6" fmla="*/ 303525 w 303767"/>
                <a:gd name="connsiteY6" fmla="*/ 13916 h 321896"/>
                <a:gd name="connsiteX7" fmla="*/ 236030 w 303767"/>
                <a:gd name="connsiteY7" fmla="*/ 321731 h 321896"/>
                <a:gd name="connsiteX8" fmla="*/ -242 w 303767"/>
                <a:gd name="connsiteY8" fmla="*/ 321731 h 3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67" h="321896">
                  <a:moveTo>
                    <a:pt x="84045" y="268196"/>
                  </a:moveTo>
                  <a:cubicBezTo>
                    <a:pt x="96873" y="261127"/>
                    <a:pt x="111926" y="259164"/>
                    <a:pt x="126129" y="262693"/>
                  </a:cubicBezTo>
                  <a:lnTo>
                    <a:pt x="154454" y="269774"/>
                  </a:lnTo>
                  <a:cubicBezTo>
                    <a:pt x="159997" y="271130"/>
                    <a:pt x="165582" y="267743"/>
                    <a:pt x="166917" y="262211"/>
                  </a:cubicBezTo>
                  <a:cubicBezTo>
                    <a:pt x="167038" y="261795"/>
                    <a:pt x="167119" y="261378"/>
                    <a:pt x="167160" y="260953"/>
                  </a:cubicBezTo>
                  <a:lnTo>
                    <a:pt x="196496" y="-166"/>
                  </a:lnTo>
                  <a:cubicBezTo>
                    <a:pt x="233158" y="17275"/>
                    <a:pt x="286086" y="15170"/>
                    <a:pt x="303525" y="13916"/>
                  </a:cubicBezTo>
                  <a:lnTo>
                    <a:pt x="236030" y="321731"/>
                  </a:lnTo>
                  <a:lnTo>
                    <a:pt x="-242" y="321731"/>
                  </a:lnTo>
                  <a:close/>
                </a:path>
              </a:pathLst>
            </a:custGeom>
            <a:gradFill>
              <a:gsLst>
                <a:gs pos="0">
                  <a:srgbClr val="FEBBBA"/>
                </a:gs>
                <a:gs pos="50000">
                  <a:srgbClr val="FEA6A4"/>
                </a:gs>
                <a:gs pos="100000">
                  <a:srgbClr val="FF928E"/>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9" name="任意多边形: 形状 308"/>
            <p:cNvSpPr/>
            <p:nvPr/>
          </p:nvSpPr>
          <p:spPr>
            <a:xfrm>
              <a:off x="11017756" y="6892306"/>
              <a:ext cx="567314" cy="511341"/>
            </a:xfrm>
            <a:custGeom>
              <a:avLst/>
              <a:gdLst>
                <a:gd name="connsiteX0" fmla="*/ -242 w 567314"/>
                <a:gd name="connsiteY0" fmla="*/ 177353 h 511341"/>
                <a:gd name="connsiteX1" fmla="*/ 6920 w 567314"/>
                <a:gd name="connsiteY1" fmla="*/ 153640 h 511341"/>
                <a:gd name="connsiteX2" fmla="*/ 34355 w 567314"/>
                <a:gd name="connsiteY2" fmla="*/ 123616 h 511341"/>
                <a:gd name="connsiteX3" fmla="*/ 163518 w 567314"/>
                <a:gd name="connsiteY3" fmla="*/ 71659 h 511341"/>
                <a:gd name="connsiteX4" fmla="*/ 136205 w 567314"/>
                <a:gd name="connsiteY4" fmla="*/ 43860 h 511341"/>
                <a:gd name="connsiteX5" fmla="*/ 113827 w 567314"/>
                <a:gd name="connsiteY5" fmla="*/ -166 h 511341"/>
                <a:gd name="connsiteX6" fmla="*/ 212238 w 567314"/>
                <a:gd name="connsiteY6" fmla="*/ 46976 h 511341"/>
                <a:gd name="connsiteX7" fmla="*/ 274392 w 567314"/>
                <a:gd name="connsiteY7" fmla="*/ 114632 h 511341"/>
                <a:gd name="connsiteX8" fmla="*/ 567072 w 567314"/>
                <a:gd name="connsiteY8" fmla="*/ 471409 h 511341"/>
                <a:gd name="connsiteX9" fmla="*/ 532718 w 567314"/>
                <a:gd name="connsiteY9" fmla="*/ 495041 h 511341"/>
                <a:gd name="connsiteX10" fmla="*/ 405173 w 567314"/>
                <a:gd name="connsiteY10" fmla="*/ 471385 h 511341"/>
                <a:gd name="connsiteX11" fmla="*/ 399711 w 567314"/>
                <a:gd name="connsiteY11" fmla="*/ 462386 h 511341"/>
                <a:gd name="connsiteX12" fmla="*/ 241170 w 567314"/>
                <a:gd name="connsiteY12" fmla="*/ 158375 h 511341"/>
                <a:gd name="connsiteX13" fmla="*/ -242 w 567314"/>
                <a:gd name="connsiteY13" fmla="*/ 177353 h 5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314" h="511341">
                  <a:moveTo>
                    <a:pt x="-242" y="177353"/>
                  </a:moveTo>
                  <a:lnTo>
                    <a:pt x="6920" y="153640"/>
                  </a:lnTo>
                  <a:cubicBezTo>
                    <a:pt x="11007" y="139972"/>
                    <a:pt x="21123" y="128917"/>
                    <a:pt x="34355" y="123616"/>
                  </a:cubicBezTo>
                  <a:lnTo>
                    <a:pt x="163518" y="71659"/>
                  </a:lnTo>
                  <a:cubicBezTo>
                    <a:pt x="163518" y="71659"/>
                    <a:pt x="165460" y="55109"/>
                    <a:pt x="136205" y="43860"/>
                  </a:cubicBezTo>
                  <a:cubicBezTo>
                    <a:pt x="106949" y="32611"/>
                    <a:pt x="113827" y="-166"/>
                    <a:pt x="113827" y="-166"/>
                  </a:cubicBezTo>
                  <a:cubicBezTo>
                    <a:pt x="113827" y="-166"/>
                    <a:pt x="153767" y="18043"/>
                    <a:pt x="212238" y="46976"/>
                  </a:cubicBezTo>
                  <a:cubicBezTo>
                    <a:pt x="245702" y="63485"/>
                    <a:pt x="264437" y="92660"/>
                    <a:pt x="274392" y="114632"/>
                  </a:cubicBezTo>
                  <a:lnTo>
                    <a:pt x="567072" y="471409"/>
                  </a:lnTo>
                  <a:lnTo>
                    <a:pt x="532718" y="495041"/>
                  </a:lnTo>
                  <a:cubicBezTo>
                    <a:pt x="490958" y="523730"/>
                    <a:pt x="433863" y="513140"/>
                    <a:pt x="405173" y="471385"/>
                  </a:cubicBezTo>
                  <a:cubicBezTo>
                    <a:pt x="403190" y="468492"/>
                    <a:pt x="401370" y="465489"/>
                    <a:pt x="399711" y="462386"/>
                  </a:cubicBezTo>
                  <a:lnTo>
                    <a:pt x="241170" y="158375"/>
                  </a:lnTo>
                  <a:cubicBezTo>
                    <a:pt x="161616" y="182249"/>
                    <a:pt x="81092" y="186822"/>
                    <a:pt x="-242" y="177353"/>
                  </a:cubicBezTo>
                  <a:close/>
                </a:path>
              </a:pathLst>
            </a:custGeom>
            <a:gradFill>
              <a:gsLst>
                <a:gs pos="0">
                  <a:srgbClr val="FEBBBA"/>
                </a:gs>
                <a:gs pos="50000">
                  <a:srgbClr val="FEA6A4"/>
                </a:gs>
                <a:gs pos="100000">
                  <a:srgbClr val="FF928E"/>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0" name="任意多边形: 形状 309"/>
            <p:cNvSpPr/>
            <p:nvPr/>
          </p:nvSpPr>
          <p:spPr>
            <a:xfrm>
              <a:off x="11601418" y="6571296"/>
              <a:ext cx="153159" cy="251199"/>
            </a:xfrm>
            <a:custGeom>
              <a:avLst/>
              <a:gdLst>
                <a:gd name="connsiteX0" fmla="*/ 77693 w 153159"/>
                <a:gd name="connsiteY0" fmla="*/ 2306 h 251199"/>
                <a:gd name="connsiteX1" fmla="*/ 152917 w 153159"/>
                <a:gd name="connsiteY1" fmla="*/ 212925 h 251199"/>
                <a:gd name="connsiteX2" fmla="*/ 37674 w 153159"/>
                <a:gd name="connsiteY2" fmla="*/ 247400 h 251199"/>
                <a:gd name="connsiteX3" fmla="*/ -242 w 153159"/>
                <a:gd name="connsiteY3" fmla="*/ 126694 h 251199"/>
                <a:gd name="connsiteX4" fmla="*/ 77693 w 153159"/>
                <a:gd name="connsiteY4" fmla="*/ 2306 h 25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59" h="251199">
                  <a:moveTo>
                    <a:pt x="77693" y="2306"/>
                  </a:moveTo>
                  <a:lnTo>
                    <a:pt x="152917" y="212925"/>
                  </a:lnTo>
                  <a:cubicBezTo>
                    <a:pt x="152917" y="212925"/>
                    <a:pt x="86311" y="265003"/>
                    <a:pt x="37674" y="247400"/>
                  </a:cubicBezTo>
                  <a:lnTo>
                    <a:pt x="-242" y="126694"/>
                  </a:lnTo>
                  <a:cubicBezTo>
                    <a:pt x="-242" y="126694"/>
                    <a:pt x="28730" y="-20880"/>
                    <a:pt x="77693" y="2306"/>
                  </a:cubicBezTo>
                  <a:close/>
                </a:path>
              </a:pathLst>
            </a:custGeom>
            <a:gradFill>
              <a:gsLst>
                <a:gs pos="0">
                  <a:srgbClr val="FEBBBA"/>
                </a:gs>
                <a:gs pos="50000">
                  <a:srgbClr val="FEA6A4"/>
                </a:gs>
                <a:gs pos="100000">
                  <a:srgbClr val="FF928E"/>
                </a:gs>
              </a:gsLst>
              <a:lin ang="1354381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1" name="任意多边形: 形状 310"/>
            <p:cNvSpPr/>
            <p:nvPr/>
          </p:nvSpPr>
          <p:spPr>
            <a:xfrm>
              <a:off x="11454774" y="6456246"/>
              <a:ext cx="186905" cy="247090"/>
            </a:xfrm>
            <a:custGeom>
              <a:avLst/>
              <a:gdLst>
                <a:gd name="connsiteX0" fmla="*/ -242 w 186905"/>
                <a:gd name="connsiteY0" fmla="*/ 41728 h 247090"/>
                <a:gd name="connsiteX1" fmla="*/ 72230 w 186905"/>
                <a:gd name="connsiteY1" fmla="*/ 246924 h 247090"/>
                <a:gd name="connsiteX2" fmla="*/ 186664 w 186905"/>
                <a:gd name="connsiteY2" fmla="*/ 203101 h 247090"/>
                <a:gd name="connsiteX3" fmla="*/ 146199 w 186905"/>
                <a:gd name="connsiteY3" fmla="*/ 1466 h 247090"/>
                <a:gd name="connsiteX4" fmla="*/ -242 w 186905"/>
                <a:gd name="connsiteY4" fmla="*/ 41728 h 24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05" h="247090">
                  <a:moveTo>
                    <a:pt x="-242" y="41728"/>
                  </a:moveTo>
                  <a:cubicBezTo>
                    <a:pt x="-242" y="44965"/>
                    <a:pt x="72230" y="246924"/>
                    <a:pt x="72230" y="246924"/>
                  </a:cubicBezTo>
                  <a:lnTo>
                    <a:pt x="186664" y="203101"/>
                  </a:lnTo>
                  <a:lnTo>
                    <a:pt x="146199" y="1466"/>
                  </a:lnTo>
                  <a:cubicBezTo>
                    <a:pt x="146199" y="1466"/>
                    <a:pt x="-242" y="-12576"/>
                    <a:pt x="-242" y="41728"/>
                  </a:cubicBezTo>
                  <a:close/>
                </a:path>
              </a:pathLst>
            </a:custGeom>
            <a:gradFill>
              <a:gsLst>
                <a:gs pos="0">
                  <a:srgbClr val="FEBBBA"/>
                </a:gs>
                <a:gs pos="50000">
                  <a:srgbClr val="FEA6A4"/>
                </a:gs>
                <a:gs pos="100000">
                  <a:srgbClr val="FF928E"/>
                </a:gs>
              </a:gsLst>
              <a:lin ang="317580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2" name="任意多边形: 形状 311"/>
            <p:cNvSpPr/>
            <p:nvPr/>
          </p:nvSpPr>
          <p:spPr>
            <a:xfrm>
              <a:off x="11397014" y="6386491"/>
              <a:ext cx="294044" cy="383312"/>
            </a:xfrm>
            <a:custGeom>
              <a:avLst/>
              <a:gdLst>
                <a:gd name="connsiteX0" fmla="*/ 184091 w 294044"/>
                <a:gd name="connsiteY0" fmla="*/ 120345 h 383312"/>
                <a:gd name="connsiteX1" fmla="*/ 213590 w 294044"/>
                <a:gd name="connsiteY1" fmla="*/ 224825 h 383312"/>
                <a:gd name="connsiteX2" fmla="*/ 214156 w 294044"/>
                <a:gd name="connsiteY2" fmla="*/ 228871 h 383312"/>
                <a:gd name="connsiteX3" fmla="*/ 182189 w 294044"/>
                <a:gd name="connsiteY3" fmla="*/ 262740 h 383312"/>
                <a:gd name="connsiteX4" fmla="*/ 114532 w 294044"/>
                <a:gd name="connsiteY4" fmla="*/ 263630 h 383312"/>
                <a:gd name="connsiteX5" fmla="*/ 106722 w 294044"/>
                <a:gd name="connsiteY5" fmla="*/ 282447 h 383312"/>
                <a:gd name="connsiteX6" fmla="*/ 147956 w 294044"/>
                <a:gd name="connsiteY6" fmla="*/ 375515 h 383312"/>
                <a:gd name="connsiteX7" fmla="*/ 167419 w 294044"/>
                <a:gd name="connsiteY7" fmla="*/ 381747 h 383312"/>
                <a:gd name="connsiteX8" fmla="*/ 265505 w 294044"/>
                <a:gd name="connsiteY8" fmla="*/ 324044 h 383312"/>
                <a:gd name="connsiteX9" fmla="*/ 270887 w 294044"/>
                <a:gd name="connsiteY9" fmla="*/ 309477 h 383312"/>
                <a:gd name="connsiteX10" fmla="*/ 250291 w 294044"/>
                <a:gd name="connsiteY10" fmla="*/ 178169 h 383312"/>
                <a:gd name="connsiteX11" fmla="*/ 284969 w 294044"/>
                <a:gd name="connsiteY11" fmla="*/ 133334 h 383312"/>
                <a:gd name="connsiteX12" fmla="*/ 292010 w 294044"/>
                <a:gd name="connsiteY12" fmla="*/ 123906 h 383312"/>
                <a:gd name="connsiteX13" fmla="*/ 257655 w 294044"/>
                <a:gd name="connsiteY13" fmla="*/ 70978 h 383312"/>
                <a:gd name="connsiteX14" fmla="*/ 245233 w 294044"/>
                <a:gd name="connsiteY14" fmla="*/ 53417 h 383312"/>
                <a:gd name="connsiteX15" fmla="*/ 245314 w 294044"/>
                <a:gd name="connsiteY15" fmla="*/ 52931 h 383312"/>
                <a:gd name="connsiteX16" fmla="*/ 215694 w 294044"/>
                <a:gd name="connsiteY16" fmla="*/ 2188 h 383312"/>
                <a:gd name="connsiteX17" fmla="*/ 152366 w 294044"/>
                <a:gd name="connsiteY17" fmla="*/ 27479 h 383312"/>
                <a:gd name="connsiteX18" fmla="*/ 133591 w 294044"/>
                <a:gd name="connsiteY18" fmla="*/ 32496 h 383312"/>
                <a:gd name="connsiteX19" fmla="*/ 120116 w 294044"/>
                <a:gd name="connsiteY19" fmla="*/ 34884 h 383312"/>
                <a:gd name="connsiteX20" fmla="*/ 99115 w 294044"/>
                <a:gd name="connsiteY20" fmla="*/ 32715 h 383312"/>
                <a:gd name="connsiteX21" fmla="*/ 98266 w 294044"/>
                <a:gd name="connsiteY21" fmla="*/ 31566 h 383312"/>
                <a:gd name="connsiteX22" fmla="*/ 42465 w 294044"/>
                <a:gd name="connsiteY22" fmla="*/ 13154 h 383312"/>
                <a:gd name="connsiteX23" fmla="*/ 12197 w 294044"/>
                <a:gd name="connsiteY23" fmla="*/ 121883 h 383312"/>
                <a:gd name="connsiteX24" fmla="*/ 112185 w 294044"/>
                <a:gd name="connsiteY24" fmla="*/ 111483 h 383312"/>
                <a:gd name="connsiteX25" fmla="*/ 175471 w 294044"/>
                <a:gd name="connsiteY25" fmla="*/ 110553 h 383312"/>
                <a:gd name="connsiteX26" fmla="*/ 184091 w 294044"/>
                <a:gd name="connsiteY26" fmla="*/ 120345 h 38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4044" h="383312">
                  <a:moveTo>
                    <a:pt x="184091" y="120345"/>
                  </a:moveTo>
                  <a:lnTo>
                    <a:pt x="213590" y="224825"/>
                  </a:lnTo>
                  <a:cubicBezTo>
                    <a:pt x="213953" y="226144"/>
                    <a:pt x="214156" y="227504"/>
                    <a:pt x="214156" y="228871"/>
                  </a:cubicBezTo>
                  <a:cubicBezTo>
                    <a:pt x="214156" y="237369"/>
                    <a:pt x="212052" y="266706"/>
                    <a:pt x="182189" y="262740"/>
                  </a:cubicBezTo>
                  <a:cubicBezTo>
                    <a:pt x="155078" y="259098"/>
                    <a:pt x="130313" y="256185"/>
                    <a:pt x="114532" y="263630"/>
                  </a:cubicBezTo>
                  <a:cubicBezTo>
                    <a:pt x="107492" y="266965"/>
                    <a:pt x="104092" y="275098"/>
                    <a:pt x="106722" y="282447"/>
                  </a:cubicBezTo>
                  <a:cubicBezTo>
                    <a:pt x="118012" y="314495"/>
                    <a:pt x="131811" y="345612"/>
                    <a:pt x="147956" y="375515"/>
                  </a:cubicBezTo>
                  <a:cubicBezTo>
                    <a:pt x="151841" y="382338"/>
                    <a:pt x="160297" y="385045"/>
                    <a:pt x="167419" y="381747"/>
                  </a:cubicBezTo>
                  <a:cubicBezTo>
                    <a:pt x="188906" y="371995"/>
                    <a:pt x="233660" y="350103"/>
                    <a:pt x="265505" y="324044"/>
                  </a:cubicBezTo>
                  <a:cubicBezTo>
                    <a:pt x="269835" y="320544"/>
                    <a:pt x="271899" y="314952"/>
                    <a:pt x="270887" y="309477"/>
                  </a:cubicBezTo>
                  <a:cubicBezTo>
                    <a:pt x="265870" y="282770"/>
                    <a:pt x="250939" y="201477"/>
                    <a:pt x="250291" y="178169"/>
                  </a:cubicBezTo>
                  <a:cubicBezTo>
                    <a:pt x="249644" y="156318"/>
                    <a:pt x="274206" y="139606"/>
                    <a:pt x="284969" y="133334"/>
                  </a:cubicBezTo>
                  <a:cubicBezTo>
                    <a:pt x="288530" y="131303"/>
                    <a:pt x="291079" y="127888"/>
                    <a:pt x="292010" y="123906"/>
                  </a:cubicBezTo>
                  <a:cubicBezTo>
                    <a:pt x="295409" y="109865"/>
                    <a:pt x="298282" y="78019"/>
                    <a:pt x="257655" y="70978"/>
                  </a:cubicBezTo>
                  <a:cubicBezTo>
                    <a:pt x="249360" y="69562"/>
                    <a:pt x="243817" y="61700"/>
                    <a:pt x="245233" y="53417"/>
                  </a:cubicBezTo>
                  <a:cubicBezTo>
                    <a:pt x="245233" y="53255"/>
                    <a:pt x="245273" y="53093"/>
                    <a:pt x="245314" y="52931"/>
                  </a:cubicBezTo>
                  <a:cubicBezTo>
                    <a:pt x="248753" y="36098"/>
                    <a:pt x="247661" y="11333"/>
                    <a:pt x="215694" y="2188"/>
                  </a:cubicBezTo>
                  <a:cubicBezTo>
                    <a:pt x="183726" y="-6957"/>
                    <a:pt x="162766" y="12466"/>
                    <a:pt x="152366" y="27479"/>
                  </a:cubicBezTo>
                  <a:cubicBezTo>
                    <a:pt x="148158" y="33480"/>
                    <a:pt x="140227" y="35596"/>
                    <a:pt x="133591" y="32496"/>
                  </a:cubicBezTo>
                  <a:cubicBezTo>
                    <a:pt x="129018" y="30445"/>
                    <a:pt x="123678" y="31392"/>
                    <a:pt x="120116" y="34884"/>
                  </a:cubicBezTo>
                  <a:cubicBezTo>
                    <a:pt x="113722" y="40083"/>
                    <a:pt x="104295" y="39112"/>
                    <a:pt x="99115" y="32715"/>
                  </a:cubicBezTo>
                  <a:cubicBezTo>
                    <a:pt x="98791" y="32347"/>
                    <a:pt x="98548" y="31962"/>
                    <a:pt x="98266" y="31566"/>
                  </a:cubicBezTo>
                  <a:cubicBezTo>
                    <a:pt x="88797" y="17646"/>
                    <a:pt x="71599" y="3726"/>
                    <a:pt x="42465" y="13154"/>
                  </a:cubicBezTo>
                  <a:cubicBezTo>
                    <a:pt x="-9249" y="29866"/>
                    <a:pt x="-6780" y="89471"/>
                    <a:pt x="12197" y="121883"/>
                  </a:cubicBezTo>
                  <a:cubicBezTo>
                    <a:pt x="31175" y="154295"/>
                    <a:pt x="86167" y="132970"/>
                    <a:pt x="112185" y="111483"/>
                  </a:cubicBezTo>
                  <a:cubicBezTo>
                    <a:pt x="132012" y="95297"/>
                    <a:pt x="162159" y="104928"/>
                    <a:pt x="175471" y="110553"/>
                  </a:cubicBezTo>
                  <a:cubicBezTo>
                    <a:pt x="179680" y="112341"/>
                    <a:pt x="182836" y="115942"/>
                    <a:pt x="184091" y="120345"/>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3" name="任意多边形: 形状 312"/>
            <p:cNvSpPr/>
            <p:nvPr/>
          </p:nvSpPr>
          <p:spPr>
            <a:xfrm>
              <a:off x="11640630" y="6516481"/>
              <a:ext cx="60510" cy="87244"/>
            </a:xfrm>
            <a:custGeom>
              <a:avLst/>
              <a:gdLst>
                <a:gd name="connsiteX0" fmla="*/ 17034 w 60510"/>
                <a:gd name="connsiteY0" fmla="*/ 86337 h 87244"/>
                <a:gd name="connsiteX1" fmla="*/ 6675 w 60510"/>
                <a:gd name="connsiteY1" fmla="*/ 10264 h 87244"/>
                <a:gd name="connsiteX2" fmla="*/ 60250 w 60510"/>
                <a:gd name="connsiteY2" fmla="*/ 40329 h 87244"/>
                <a:gd name="connsiteX3" fmla="*/ 17034 w 60510"/>
                <a:gd name="connsiteY3" fmla="*/ 86337 h 87244"/>
              </a:gdLst>
              <a:ahLst/>
              <a:cxnLst>
                <a:cxn ang="0">
                  <a:pos x="connsiteX0" y="connsiteY0"/>
                </a:cxn>
                <a:cxn ang="0">
                  <a:pos x="connsiteX1" y="connsiteY1"/>
                </a:cxn>
                <a:cxn ang="0">
                  <a:pos x="connsiteX2" y="connsiteY2"/>
                </a:cxn>
                <a:cxn ang="0">
                  <a:pos x="connsiteX3" y="connsiteY3"/>
                </a:cxn>
              </a:cxnLst>
              <a:rect l="l" t="t" r="r" b="b"/>
              <a:pathLst>
                <a:path w="60510" h="87244">
                  <a:moveTo>
                    <a:pt x="17034" y="86337"/>
                  </a:moveTo>
                  <a:cubicBezTo>
                    <a:pt x="17034" y="86337"/>
                    <a:pt x="-13557" y="28473"/>
                    <a:pt x="6675" y="10264"/>
                  </a:cubicBezTo>
                  <a:cubicBezTo>
                    <a:pt x="26907" y="-7946"/>
                    <a:pt x="61182" y="-4911"/>
                    <a:pt x="60250" y="40329"/>
                  </a:cubicBezTo>
                  <a:cubicBezTo>
                    <a:pt x="59118" y="96656"/>
                    <a:pt x="17034" y="86337"/>
                    <a:pt x="17034" y="86337"/>
                  </a:cubicBezTo>
                  <a:close/>
                </a:path>
              </a:pathLst>
            </a:custGeom>
            <a:gradFill>
              <a:gsLst>
                <a:gs pos="0">
                  <a:srgbClr val="FEBBBA"/>
                </a:gs>
                <a:gs pos="50000">
                  <a:srgbClr val="FEA6A4"/>
                </a:gs>
                <a:gs pos="100000">
                  <a:srgbClr val="FF928E"/>
                </a:gs>
              </a:gsLst>
              <a:lin ang="1354381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4" name="任意多边形: 形状 313"/>
            <p:cNvSpPr/>
            <p:nvPr/>
          </p:nvSpPr>
          <p:spPr>
            <a:xfrm>
              <a:off x="11740171" y="6965025"/>
              <a:ext cx="222344" cy="420787"/>
            </a:xfrm>
            <a:custGeom>
              <a:avLst/>
              <a:gdLst>
                <a:gd name="connsiteX0" fmla="*/ 100960 w 222344"/>
                <a:gd name="connsiteY0" fmla="*/ 420622 h 420787"/>
                <a:gd name="connsiteX1" fmla="*/ 130863 w 222344"/>
                <a:gd name="connsiteY1" fmla="*/ 419205 h 420787"/>
                <a:gd name="connsiteX2" fmla="*/ 133008 w 222344"/>
                <a:gd name="connsiteY2" fmla="*/ 418963 h 420787"/>
                <a:gd name="connsiteX3" fmla="*/ 222030 w 222344"/>
                <a:gd name="connsiteY3" fmla="*/ 3593 h 420787"/>
                <a:gd name="connsiteX4" fmla="*/ 219683 w 222344"/>
                <a:gd name="connsiteY4" fmla="*/ -8 h 420787"/>
                <a:gd name="connsiteX5" fmla="*/ 216082 w 222344"/>
                <a:gd name="connsiteY5" fmla="*/ 2338 h 420787"/>
                <a:gd name="connsiteX6" fmla="*/ 128031 w 222344"/>
                <a:gd name="connsiteY6" fmla="*/ 413379 h 420787"/>
                <a:gd name="connsiteX7" fmla="*/ 6637 w 222344"/>
                <a:gd name="connsiteY7" fmla="*/ 392742 h 420787"/>
                <a:gd name="connsiteX8" fmla="*/ 83762 w 222344"/>
                <a:gd name="connsiteY8" fmla="*/ 31797 h 420787"/>
                <a:gd name="connsiteX9" fmla="*/ 67577 w 222344"/>
                <a:gd name="connsiteY9" fmla="*/ 1448 h 420787"/>
                <a:gd name="connsiteX10" fmla="*/ 63449 w 222344"/>
                <a:gd name="connsiteY10" fmla="*/ 194 h 420787"/>
                <a:gd name="connsiteX11" fmla="*/ 62194 w 222344"/>
                <a:gd name="connsiteY11" fmla="*/ 4321 h 420787"/>
                <a:gd name="connsiteX12" fmla="*/ 77288 w 222344"/>
                <a:gd name="connsiteY12" fmla="*/ 32647 h 420787"/>
                <a:gd name="connsiteX13" fmla="*/ -242 w 222344"/>
                <a:gd name="connsiteY13" fmla="*/ 395129 h 420787"/>
                <a:gd name="connsiteX14" fmla="*/ 1295 w 222344"/>
                <a:gd name="connsiteY14" fmla="*/ 396303 h 420787"/>
                <a:gd name="connsiteX15" fmla="*/ 100960 w 222344"/>
                <a:gd name="connsiteY15" fmla="*/ 420622 h 42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344" h="420787">
                  <a:moveTo>
                    <a:pt x="100960" y="420622"/>
                  </a:moveTo>
                  <a:cubicBezTo>
                    <a:pt x="117631" y="420622"/>
                    <a:pt x="129569" y="419327"/>
                    <a:pt x="130863" y="419205"/>
                  </a:cubicBezTo>
                  <a:lnTo>
                    <a:pt x="133008" y="418963"/>
                  </a:lnTo>
                  <a:lnTo>
                    <a:pt x="222030" y="3593"/>
                  </a:lnTo>
                  <a:cubicBezTo>
                    <a:pt x="222394" y="1950"/>
                    <a:pt x="221342" y="340"/>
                    <a:pt x="219683" y="-8"/>
                  </a:cubicBezTo>
                  <a:cubicBezTo>
                    <a:pt x="218024" y="-356"/>
                    <a:pt x="216446" y="696"/>
                    <a:pt x="216082" y="2338"/>
                  </a:cubicBezTo>
                  <a:lnTo>
                    <a:pt x="128031" y="413379"/>
                  </a:lnTo>
                  <a:cubicBezTo>
                    <a:pt x="114758" y="414552"/>
                    <a:pt x="43945" y="419246"/>
                    <a:pt x="6637" y="392742"/>
                  </a:cubicBezTo>
                  <a:lnTo>
                    <a:pt x="83762" y="31797"/>
                  </a:lnTo>
                  <a:lnTo>
                    <a:pt x="67577" y="1448"/>
                  </a:lnTo>
                  <a:cubicBezTo>
                    <a:pt x="66768" y="-37"/>
                    <a:pt x="64946" y="-599"/>
                    <a:pt x="63449" y="194"/>
                  </a:cubicBezTo>
                  <a:cubicBezTo>
                    <a:pt x="61951" y="987"/>
                    <a:pt x="61385" y="2836"/>
                    <a:pt x="62194" y="4321"/>
                  </a:cubicBezTo>
                  <a:lnTo>
                    <a:pt x="77288" y="32647"/>
                  </a:lnTo>
                  <a:lnTo>
                    <a:pt x="-242" y="395129"/>
                  </a:lnTo>
                  <a:lnTo>
                    <a:pt x="1295" y="396303"/>
                  </a:lnTo>
                  <a:cubicBezTo>
                    <a:pt x="28407" y="416778"/>
                    <a:pt x="71907" y="420622"/>
                    <a:pt x="100960" y="420622"/>
                  </a:cubicBezTo>
                  <a:close/>
                </a:path>
              </a:pathLst>
            </a:custGeom>
            <a:gradFill>
              <a:gsLst>
                <a:gs pos="0">
                  <a:srgbClr val="53D8FF"/>
                </a:gs>
                <a:gs pos="50000">
                  <a:srgbClr val="458CFB"/>
                </a:gs>
                <a:gs pos="100000">
                  <a:srgbClr val="3840F7"/>
                </a:gs>
              </a:gsLst>
              <a:lin ang="804514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5" name="任意多边形: 形状 314"/>
            <p:cNvSpPr/>
            <p:nvPr/>
          </p:nvSpPr>
          <p:spPr>
            <a:xfrm>
              <a:off x="9353650" y="7720324"/>
              <a:ext cx="339382" cy="959507"/>
            </a:xfrm>
            <a:custGeom>
              <a:avLst/>
              <a:gdLst>
                <a:gd name="connsiteX0" fmla="*/ 14524 w 339382"/>
                <a:gd name="connsiteY0" fmla="*/ 959342 h 959507"/>
                <a:gd name="connsiteX1" fmla="*/ 8697 w 339382"/>
                <a:gd name="connsiteY1" fmla="*/ 957805 h 959507"/>
                <a:gd name="connsiteX2" fmla="*/ 969 w 339382"/>
                <a:gd name="connsiteY2" fmla="*/ 932959 h 959507"/>
                <a:gd name="connsiteX3" fmla="*/ 310807 w 339382"/>
                <a:gd name="connsiteY3" fmla="*/ 11255 h 959507"/>
                <a:gd name="connsiteX4" fmla="*/ 330229 w 339382"/>
                <a:gd name="connsiteY4" fmla="*/ 1382 h 959507"/>
                <a:gd name="connsiteX5" fmla="*/ 337959 w 339382"/>
                <a:gd name="connsiteY5" fmla="*/ 26187 h 959507"/>
                <a:gd name="connsiteX6" fmla="*/ 28121 w 339382"/>
                <a:gd name="connsiteY6" fmla="*/ 947891 h 959507"/>
                <a:gd name="connsiteX7" fmla="*/ 14524 w 339382"/>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382" h="959507">
                  <a:moveTo>
                    <a:pt x="14524" y="959342"/>
                  </a:moveTo>
                  <a:cubicBezTo>
                    <a:pt x="12501" y="959326"/>
                    <a:pt x="10478" y="958800"/>
                    <a:pt x="8697" y="957805"/>
                  </a:cubicBezTo>
                  <a:cubicBezTo>
                    <a:pt x="1212" y="953758"/>
                    <a:pt x="-2268" y="942549"/>
                    <a:pt x="969" y="932959"/>
                  </a:cubicBezTo>
                  <a:lnTo>
                    <a:pt x="310807" y="11255"/>
                  </a:lnTo>
                  <a:cubicBezTo>
                    <a:pt x="314043" y="1665"/>
                    <a:pt x="322946" y="-2746"/>
                    <a:pt x="330229" y="1382"/>
                  </a:cubicBezTo>
                  <a:cubicBezTo>
                    <a:pt x="337513" y="5509"/>
                    <a:pt x="341195" y="16597"/>
                    <a:pt x="337959" y="26187"/>
                  </a:cubicBezTo>
                  <a:lnTo>
                    <a:pt x="28121" y="947891"/>
                  </a:lnTo>
                  <a:cubicBezTo>
                    <a:pt x="26543" y="954240"/>
                    <a:pt x="21039" y="958857"/>
                    <a:pt x="14524"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16" name="任意多边形: 形状 315"/>
            <p:cNvSpPr/>
            <p:nvPr/>
          </p:nvSpPr>
          <p:spPr>
            <a:xfrm>
              <a:off x="9392837" y="7720324"/>
              <a:ext cx="339336" cy="959507"/>
            </a:xfrm>
            <a:custGeom>
              <a:avLst/>
              <a:gdLst>
                <a:gd name="connsiteX0" fmla="*/ 324425 w 339336"/>
                <a:gd name="connsiteY0" fmla="*/ 959342 h 959507"/>
                <a:gd name="connsiteX1" fmla="*/ 310830 w 339336"/>
                <a:gd name="connsiteY1" fmla="*/ 947891 h 959507"/>
                <a:gd name="connsiteX2" fmla="*/ 951 w 339336"/>
                <a:gd name="connsiteY2" fmla="*/ 26187 h 959507"/>
                <a:gd name="connsiteX3" fmla="*/ 8720 w 339336"/>
                <a:gd name="connsiteY3" fmla="*/ 1382 h 959507"/>
                <a:gd name="connsiteX4" fmla="*/ 28103 w 339336"/>
                <a:gd name="connsiteY4" fmla="*/ 11255 h 959507"/>
                <a:gd name="connsiteX5" fmla="*/ 337900 w 339336"/>
                <a:gd name="connsiteY5" fmla="*/ 932959 h 959507"/>
                <a:gd name="connsiteX6" fmla="*/ 330172 w 339336"/>
                <a:gd name="connsiteY6" fmla="*/ 957805 h 959507"/>
                <a:gd name="connsiteX7" fmla="*/ 324425 w 339336"/>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336" h="959507">
                  <a:moveTo>
                    <a:pt x="324425" y="959342"/>
                  </a:moveTo>
                  <a:cubicBezTo>
                    <a:pt x="317911" y="958869"/>
                    <a:pt x="312407" y="954248"/>
                    <a:pt x="310830" y="947891"/>
                  </a:cubicBezTo>
                  <a:lnTo>
                    <a:pt x="951" y="26187"/>
                  </a:lnTo>
                  <a:cubicBezTo>
                    <a:pt x="-2246" y="16597"/>
                    <a:pt x="1194" y="5509"/>
                    <a:pt x="8720" y="1382"/>
                  </a:cubicBezTo>
                  <a:cubicBezTo>
                    <a:pt x="16247" y="-2746"/>
                    <a:pt x="24906" y="1665"/>
                    <a:pt x="28103" y="11255"/>
                  </a:cubicBezTo>
                  <a:lnTo>
                    <a:pt x="337900" y="932959"/>
                  </a:lnTo>
                  <a:cubicBezTo>
                    <a:pt x="341097" y="942549"/>
                    <a:pt x="337657" y="953677"/>
                    <a:pt x="330172" y="957805"/>
                  </a:cubicBezTo>
                  <a:cubicBezTo>
                    <a:pt x="328431" y="958784"/>
                    <a:pt x="326449" y="959314"/>
                    <a:pt x="324425"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17" name="任意多边形: 形状 316"/>
            <p:cNvSpPr/>
            <p:nvPr/>
          </p:nvSpPr>
          <p:spPr>
            <a:xfrm>
              <a:off x="11456575" y="7720324"/>
              <a:ext cx="339423" cy="959507"/>
            </a:xfrm>
            <a:custGeom>
              <a:avLst/>
              <a:gdLst>
                <a:gd name="connsiteX0" fmla="*/ 14548 w 339423"/>
                <a:gd name="connsiteY0" fmla="*/ 959342 h 959507"/>
                <a:gd name="connsiteX1" fmla="*/ 8720 w 339423"/>
                <a:gd name="connsiteY1" fmla="*/ 957805 h 959507"/>
                <a:gd name="connsiteX2" fmla="*/ 951 w 339423"/>
                <a:gd name="connsiteY2" fmla="*/ 932959 h 959507"/>
                <a:gd name="connsiteX3" fmla="*/ 310830 w 339423"/>
                <a:gd name="connsiteY3" fmla="*/ 11255 h 959507"/>
                <a:gd name="connsiteX4" fmla="*/ 330253 w 339423"/>
                <a:gd name="connsiteY4" fmla="*/ 1382 h 959507"/>
                <a:gd name="connsiteX5" fmla="*/ 337981 w 339423"/>
                <a:gd name="connsiteY5" fmla="*/ 26187 h 959507"/>
                <a:gd name="connsiteX6" fmla="*/ 28103 w 339423"/>
                <a:gd name="connsiteY6" fmla="*/ 947891 h 959507"/>
                <a:gd name="connsiteX7" fmla="*/ 14548 w 339423"/>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23" h="959507">
                  <a:moveTo>
                    <a:pt x="14548" y="959342"/>
                  </a:moveTo>
                  <a:cubicBezTo>
                    <a:pt x="12524" y="959326"/>
                    <a:pt x="10501" y="958800"/>
                    <a:pt x="8720" y="957805"/>
                  </a:cubicBezTo>
                  <a:cubicBezTo>
                    <a:pt x="1194" y="953758"/>
                    <a:pt x="-2246" y="942549"/>
                    <a:pt x="951" y="932959"/>
                  </a:cubicBezTo>
                  <a:lnTo>
                    <a:pt x="310830" y="11255"/>
                  </a:lnTo>
                  <a:cubicBezTo>
                    <a:pt x="314067" y="1665"/>
                    <a:pt x="322726" y="-2746"/>
                    <a:pt x="330253" y="1382"/>
                  </a:cubicBezTo>
                  <a:cubicBezTo>
                    <a:pt x="337779" y="5509"/>
                    <a:pt x="341178" y="16597"/>
                    <a:pt x="337981" y="26187"/>
                  </a:cubicBezTo>
                  <a:lnTo>
                    <a:pt x="28103" y="947891"/>
                  </a:lnTo>
                  <a:cubicBezTo>
                    <a:pt x="26525" y="954235"/>
                    <a:pt x="21062" y="958852"/>
                    <a:pt x="14548"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18" name="任意多边形: 形状 317"/>
            <p:cNvSpPr/>
            <p:nvPr/>
          </p:nvSpPr>
          <p:spPr>
            <a:xfrm>
              <a:off x="11495767" y="7720324"/>
              <a:ext cx="339411" cy="959507"/>
            </a:xfrm>
            <a:custGeom>
              <a:avLst/>
              <a:gdLst>
                <a:gd name="connsiteX0" fmla="*/ 324404 w 339411"/>
                <a:gd name="connsiteY0" fmla="*/ 959342 h 959507"/>
                <a:gd name="connsiteX1" fmla="*/ 310848 w 339411"/>
                <a:gd name="connsiteY1" fmla="*/ 947891 h 959507"/>
                <a:gd name="connsiteX2" fmla="*/ 969 w 339411"/>
                <a:gd name="connsiteY2" fmla="*/ 26187 h 959507"/>
                <a:gd name="connsiteX3" fmla="*/ 8698 w 339411"/>
                <a:gd name="connsiteY3" fmla="*/ 1382 h 959507"/>
                <a:gd name="connsiteX4" fmla="*/ 28121 w 339411"/>
                <a:gd name="connsiteY4" fmla="*/ 11255 h 959507"/>
                <a:gd name="connsiteX5" fmla="*/ 337959 w 339411"/>
                <a:gd name="connsiteY5" fmla="*/ 932959 h 959507"/>
                <a:gd name="connsiteX6" fmla="*/ 330230 w 339411"/>
                <a:gd name="connsiteY6" fmla="*/ 957805 h 959507"/>
                <a:gd name="connsiteX7" fmla="*/ 324404 w 339411"/>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11" h="959507">
                  <a:moveTo>
                    <a:pt x="324404" y="959342"/>
                  </a:moveTo>
                  <a:cubicBezTo>
                    <a:pt x="317888" y="958852"/>
                    <a:pt x="312425" y="954235"/>
                    <a:pt x="310848" y="947891"/>
                  </a:cubicBezTo>
                  <a:lnTo>
                    <a:pt x="969" y="26187"/>
                  </a:lnTo>
                  <a:cubicBezTo>
                    <a:pt x="-2268" y="16597"/>
                    <a:pt x="1212" y="5509"/>
                    <a:pt x="8698" y="1382"/>
                  </a:cubicBezTo>
                  <a:cubicBezTo>
                    <a:pt x="16184" y="-2746"/>
                    <a:pt x="24884" y="1665"/>
                    <a:pt x="28121" y="11255"/>
                  </a:cubicBezTo>
                  <a:lnTo>
                    <a:pt x="337959" y="932959"/>
                  </a:lnTo>
                  <a:cubicBezTo>
                    <a:pt x="341196" y="942549"/>
                    <a:pt x="337716" y="953677"/>
                    <a:pt x="330230" y="957805"/>
                  </a:cubicBezTo>
                  <a:cubicBezTo>
                    <a:pt x="328450" y="958800"/>
                    <a:pt x="326427" y="959326"/>
                    <a:pt x="324404"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19" name="任意多边形: 形状 318"/>
            <p:cNvSpPr/>
            <p:nvPr/>
          </p:nvSpPr>
          <p:spPr>
            <a:xfrm>
              <a:off x="9292175" y="7657227"/>
              <a:ext cx="2637281" cy="87183"/>
            </a:xfrm>
            <a:custGeom>
              <a:avLst/>
              <a:gdLst>
                <a:gd name="connsiteX0" fmla="*/ 2636643 w 2637281"/>
                <a:gd name="connsiteY0" fmla="*/ 21060 h 87183"/>
                <a:gd name="connsiteX1" fmla="*/ 2631261 w 2637281"/>
                <a:gd name="connsiteY1" fmla="*/ 6331 h 87183"/>
                <a:gd name="connsiteX2" fmla="*/ 2611555 w 2637281"/>
                <a:gd name="connsiteY2" fmla="*/ -143 h 87183"/>
                <a:gd name="connsiteX3" fmla="*/ 29142 w 2637281"/>
                <a:gd name="connsiteY3" fmla="*/ -143 h 87183"/>
                <a:gd name="connsiteX4" fmla="*/ 4377 w 2637281"/>
                <a:gd name="connsiteY4" fmla="*/ 9326 h 87183"/>
                <a:gd name="connsiteX5" fmla="*/ 2475 w 2637281"/>
                <a:gd name="connsiteY5" fmla="*/ 28951 h 87183"/>
                <a:gd name="connsiteX6" fmla="*/ 30436 w 2637281"/>
                <a:gd name="connsiteY6" fmla="*/ 71156 h 87183"/>
                <a:gd name="connsiteX7" fmla="*/ 66004 w 2637281"/>
                <a:gd name="connsiteY7" fmla="*/ 87018 h 87183"/>
                <a:gd name="connsiteX8" fmla="*/ 2593831 w 2637281"/>
                <a:gd name="connsiteY8" fmla="*/ 87018 h 87183"/>
                <a:gd name="connsiteX9" fmla="*/ 2622967 w 2637281"/>
                <a:gd name="connsiteY9" fmla="*/ 70265 h 8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281" h="87183">
                  <a:moveTo>
                    <a:pt x="2636643" y="21060"/>
                  </a:moveTo>
                  <a:cubicBezTo>
                    <a:pt x="2637979" y="15513"/>
                    <a:pt x="2635875" y="9702"/>
                    <a:pt x="2631261" y="6331"/>
                  </a:cubicBezTo>
                  <a:cubicBezTo>
                    <a:pt x="2625637" y="1973"/>
                    <a:pt x="2618677" y="-313"/>
                    <a:pt x="2611555" y="-143"/>
                  </a:cubicBezTo>
                  <a:lnTo>
                    <a:pt x="29142" y="-143"/>
                  </a:lnTo>
                  <a:cubicBezTo>
                    <a:pt x="19956" y="-479"/>
                    <a:pt x="11014" y="2940"/>
                    <a:pt x="4377" y="9326"/>
                  </a:cubicBezTo>
                  <a:cubicBezTo>
                    <a:pt x="-965" y="14533"/>
                    <a:pt x="-1774" y="22821"/>
                    <a:pt x="2475" y="28951"/>
                  </a:cubicBezTo>
                  <a:lnTo>
                    <a:pt x="30436" y="71156"/>
                  </a:lnTo>
                  <a:cubicBezTo>
                    <a:pt x="36870" y="80827"/>
                    <a:pt x="50668" y="87018"/>
                    <a:pt x="66004" y="87018"/>
                  </a:cubicBezTo>
                  <a:lnTo>
                    <a:pt x="2593831" y="87018"/>
                  </a:lnTo>
                  <a:cubicBezTo>
                    <a:pt x="2608075" y="87018"/>
                    <a:pt x="2620295" y="79977"/>
                    <a:pt x="2622967" y="70265"/>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0" name="任意多边形: 形状 319"/>
            <p:cNvSpPr/>
            <p:nvPr/>
          </p:nvSpPr>
          <p:spPr>
            <a:xfrm>
              <a:off x="10749593" y="6023170"/>
              <a:ext cx="566296" cy="584426"/>
            </a:xfrm>
            <a:custGeom>
              <a:avLst/>
              <a:gdLst>
                <a:gd name="connsiteX0" fmla="*/ 404205 w 566296"/>
                <a:gd name="connsiteY0" fmla="*/ 584260 h 584426"/>
                <a:gd name="connsiteX1" fmla="*/ 35735 w 566296"/>
                <a:gd name="connsiteY1" fmla="*/ 114547 h 584426"/>
                <a:gd name="connsiteX2" fmla="*/ 565538 w 566296"/>
                <a:gd name="connsiteY2" fmla="*/ 204621 h 584426"/>
                <a:gd name="connsiteX3" fmla="*/ 404205 w 566296"/>
                <a:gd name="connsiteY3" fmla="*/ 584260 h 584426"/>
              </a:gdLst>
              <a:ahLst/>
              <a:cxnLst>
                <a:cxn ang="0">
                  <a:pos x="connsiteX0" y="connsiteY0"/>
                </a:cxn>
                <a:cxn ang="0">
                  <a:pos x="connsiteX1" y="connsiteY1"/>
                </a:cxn>
                <a:cxn ang="0">
                  <a:pos x="connsiteX2" y="connsiteY2"/>
                </a:cxn>
                <a:cxn ang="0">
                  <a:pos x="connsiteX3" y="connsiteY3"/>
                </a:cxn>
              </a:cxnLst>
              <a:rect l="l" t="t" r="r" b="b"/>
              <a:pathLst>
                <a:path w="566296" h="584426">
                  <a:moveTo>
                    <a:pt x="404205" y="584260"/>
                  </a:moveTo>
                  <a:cubicBezTo>
                    <a:pt x="404205" y="584260"/>
                    <a:pt x="-143321" y="313714"/>
                    <a:pt x="35735" y="114547"/>
                  </a:cubicBezTo>
                  <a:cubicBezTo>
                    <a:pt x="214791" y="-84620"/>
                    <a:pt x="548624" y="-5026"/>
                    <a:pt x="565538" y="204621"/>
                  </a:cubicBezTo>
                  <a:cubicBezTo>
                    <a:pt x="582452" y="414268"/>
                    <a:pt x="176147" y="365063"/>
                    <a:pt x="404205" y="584260"/>
                  </a:cubicBezTo>
                  <a:close/>
                </a:path>
              </a:pathLst>
            </a:custGeom>
            <a:solidFill>
              <a:schemeClr val="accent3">
                <a:lumMod val="20000"/>
                <a:lumOff val="8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321" name="任意多边形: 形状 320"/>
            <p:cNvSpPr/>
            <p:nvPr/>
          </p:nvSpPr>
          <p:spPr>
            <a:xfrm>
              <a:off x="10826358" y="6183789"/>
              <a:ext cx="253171" cy="11088"/>
            </a:xfrm>
            <a:custGeom>
              <a:avLst/>
              <a:gdLst>
                <a:gd name="connsiteX0" fmla="*/ -242 w 253171"/>
                <a:gd name="connsiteY0" fmla="*/ 5399 h 11088"/>
                <a:gd name="connsiteX1" fmla="*/ 5302 w 253171"/>
                <a:gd name="connsiteY1" fmla="*/ 10902 h 11088"/>
                <a:gd name="connsiteX2" fmla="*/ 246916 w 253171"/>
                <a:gd name="connsiteY2" fmla="*/ 10902 h 11088"/>
                <a:gd name="connsiteX3" fmla="*/ 252905 w 253171"/>
                <a:gd name="connsiteY3" fmla="*/ 5852 h 11088"/>
                <a:gd name="connsiteX4" fmla="*/ 247847 w 253171"/>
                <a:gd name="connsiteY4" fmla="*/ -144 h 11088"/>
                <a:gd name="connsiteX5" fmla="*/ 246916 w 253171"/>
                <a:gd name="connsiteY5" fmla="*/ -144 h 11088"/>
                <a:gd name="connsiteX6" fmla="*/ 5302 w 253171"/>
                <a:gd name="connsiteY6" fmla="*/ -144 h 11088"/>
                <a:gd name="connsiteX7" fmla="*/ -242 w 253171"/>
                <a:gd name="connsiteY7" fmla="*/ 5399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71" h="11088">
                  <a:moveTo>
                    <a:pt x="-242" y="5399"/>
                  </a:moveTo>
                  <a:cubicBezTo>
                    <a:pt x="-202" y="8446"/>
                    <a:pt x="2267" y="10902"/>
                    <a:pt x="5302" y="10902"/>
                  </a:cubicBezTo>
                  <a:lnTo>
                    <a:pt x="246916" y="10902"/>
                  </a:lnTo>
                  <a:cubicBezTo>
                    <a:pt x="249951" y="11165"/>
                    <a:pt x="252662" y="8903"/>
                    <a:pt x="252905" y="5852"/>
                  </a:cubicBezTo>
                  <a:cubicBezTo>
                    <a:pt x="253188" y="2801"/>
                    <a:pt x="250922" y="119"/>
                    <a:pt x="247847" y="-144"/>
                  </a:cubicBezTo>
                  <a:cubicBezTo>
                    <a:pt x="247563" y="-173"/>
                    <a:pt x="247240" y="-173"/>
                    <a:pt x="246916" y="-144"/>
                  </a:cubicBezTo>
                  <a:lnTo>
                    <a:pt x="5302" y="-144"/>
                  </a:lnTo>
                  <a:cubicBezTo>
                    <a:pt x="2227" y="-144"/>
                    <a:pt x="-242" y="2336"/>
                    <a:pt x="-242" y="539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2" name="任意多边形: 形状 321"/>
            <p:cNvSpPr/>
            <p:nvPr/>
          </p:nvSpPr>
          <p:spPr>
            <a:xfrm>
              <a:off x="11140184" y="6183789"/>
              <a:ext cx="82791" cy="11088"/>
            </a:xfrm>
            <a:custGeom>
              <a:avLst/>
              <a:gdLst>
                <a:gd name="connsiteX0" fmla="*/ 4834 w 82791"/>
                <a:gd name="connsiteY0" fmla="*/ 10902 h 11088"/>
                <a:gd name="connsiteX1" fmla="*/ 76537 w 82791"/>
                <a:gd name="connsiteY1" fmla="*/ 10902 h 11088"/>
                <a:gd name="connsiteX2" fmla="*/ 82526 w 82791"/>
                <a:gd name="connsiteY2" fmla="*/ 5852 h 11088"/>
                <a:gd name="connsiteX3" fmla="*/ 77468 w 82791"/>
                <a:gd name="connsiteY3" fmla="*/ -144 h 11088"/>
                <a:gd name="connsiteX4" fmla="*/ 76537 w 82791"/>
                <a:gd name="connsiteY4" fmla="*/ -144 h 11088"/>
                <a:gd name="connsiteX5" fmla="*/ 4834 w 82791"/>
                <a:gd name="connsiteY5" fmla="*/ -144 h 11088"/>
                <a:gd name="connsiteX6" fmla="*/ -224 w 82791"/>
                <a:gd name="connsiteY6" fmla="*/ 5852 h 11088"/>
                <a:gd name="connsiteX7" fmla="*/ 4834 w 82791"/>
                <a:gd name="connsiteY7" fmla="*/ 10902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91" h="11088">
                  <a:moveTo>
                    <a:pt x="4834" y="10902"/>
                  </a:moveTo>
                  <a:lnTo>
                    <a:pt x="76537" y="10902"/>
                  </a:lnTo>
                  <a:cubicBezTo>
                    <a:pt x="79572" y="11165"/>
                    <a:pt x="82283" y="8903"/>
                    <a:pt x="82526" y="5852"/>
                  </a:cubicBezTo>
                  <a:cubicBezTo>
                    <a:pt x="82809" y="2801"/>
                    <a:pt x="80543" y="119"/>
                    <a:pt x="77468" y="-144"/>
                  </a:cubicBezTo>
                  <a:cubicBezTo>
                    <a:pt x="77184" y="-173"/>
                    <a:pt x="76861" y="-173"/>
                    <a:pt x="76537" y="-144"/>
                  </a:cubicBezTo>
                  <a:lnTo>
                    <a:pt x="4834" y="-144"/>
                  </a:lnTo>
                  <a:cubicBezTo>
                    <a:pt x="1799" y="119"/>
                    <a:pt x="-467" y="2801"/>
                    <a:pt x="-224" y="5852"/>
                  </a:cubicBezTo>
                  <a:cubicBezTo>
                    <a:pt x="19" y="8539"/>
                    <a:pt x="2163" y="10672"/>
                    <a:pt x="4834" y="109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3" name="任意多边形: 形状 322"/>
            <p:cNvSpPr/>
            <p:nvPr/>
          </p:nvSpPr>
          <p:spPr>
            <a:xfrm>
              <a:off x="10818224" y="6232732"/>
              <a:ext cx="101341" cy="11046"/>
            </a:xfrm>
            <a:custGeom>
              <a:avLst/>
              <a:gdLst>
                <a:gd name="connsiteX0" fmla="*/ -242 w 101341"/>
                <a:gd name="connsiteY0" fmla="*/ 5338 h 11046"/>
                <a:gd name="connsiteX1" fmla="*/ 5302 w 101341"/>
                <a:gd name="connsiteY1" fmla="*/ 10881 h 11046"/>
                <a:gd name="connsiteX2" fmla="*/ 96023 w 101341"/>
                <a:gd name="connsiteY2" fmla="*/ 10881 h 11046"/>
                <a:gd name="connsiteX3" fmla="*/ 101081 w 101341"/>
                <a:gd name="connsiteY3" fmla="*/ 4884 h 11046"/>
                <a:gd name="connsiteX4" fmla="*/ 96023 w 101341"/>
                <a:gd name="connsiteY4" fmla="*/ -166 h 11046"/>
                <a:gd name="connsiteX5" fmla="*/ 5302 w 101341"/>
                <a:gd name="connsiteY5" fmla="*/ -166 h 11046"/>
                <a:gd name="connsiteX6" fmla="*/ -242 w 101341"/>
                <a:gd name="connsiteY6" fmla="*/ 5297 h 11046"/>
                <a:gd name="connsiteX7" fmla="*/ -242 w 101341"/>
                <a:gd name="connsiteY7" fmla="*/ 5338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41" h="11046">
                  <a:moveTo>
                    <a:pt x="-242" y="5338"/>
                  </a:moveTo>
                  <a:cubicBezTo>
                    <a:pt x="-242" y="8401"/>
                    <a:pt x="2227" y="10881"/>
                    <a:pt x="5302" y="10881"/>
                  </a:cubicBezTo>
                  <a:lnTo>
                    <a:pt x="96023" y="10881"/>
                  </a:lnTo>
                  <a:cubicBezTo>
                    <a:pt x="99058" y="10618"/>
                    <a:pt x="101324" y="7935"/>
                    <a:pt x="101081" y="4884"/>
                  </a:cubicBezTo>
                  <a:cubicBezTo>
                    <a:pt x="100838" y="2198"/>
                    <a:pt x="98694" y="65"/>
                    <a:pt x="96023" y="-166"/>
                  </a:cubicBezTo>
                  <a:lnTo>
                    <a:pt x="5302" y="-166"/>
                  </a:lnTo>
                  <a:cubicBezTo>
                    <a:pt x="2267" y="-190"/>
                    <a:pt x="-202" y="2258"/>
                    <a:pt x="-242" y="5297"/>
                  </a:cubicBezTo>
                  <a:cubicBezTo>
                    <a:pt x="-242" y="5309"/>
                    <a:pt x="-242" y="5325"/>
                    <a:pt x="-242" y="533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4" name="任意多边形: 形状 323"/>
            <p:cNvSpPr/>
            <p:nvPr/>
          </p:nvSpPr>
          <p:spPr>
            <a:xfrm>
              <a:off x="11042034" y="6232711"/>
              <a:ext cx="172727" cy="11088"/>
            </a:xfrm>
            <a:custGeom>
              <a:avLst/>
              <a:gdLst>
                <a:gd name="connsiteX0" fmla="*/ -242 w 172727"/>
                <a:gd name="connsiteY0" fmla="*/ 5359 h 11088"/>
                <a:gd name="connsiteX1" fmla="*/ 5221 w 172727"/>
                <a:gd name="connsiteY1" fmla="*/ 10902 h 11088"/>
                <a:gd name="connsiteX2" fmla="*/ 5262 w 172727"/>
                <a:gd name="connsiteY2" fmla="*/ 10902 h 11088"/>
                <a:gd name="connsiteX3" fmla="*/ 166472 w 172727"/>
                <a:gd name="connsiteY3" fmla="*/ 10902 h 11088"/>
                <a:gd name="connsiteX4" fmla="*/ 172461 w 172727"/>
                <a:gd name="connsiteY4" fmla="*/ 5852 h 11088"/>
                <a:gd name="connsiteX5" fmla="*/ 167403 w 172727"/>
                <a:gd name="connsiteY5" fmla="*/ -144 h 11088"/>
                <a:gd name="connsiteX6" fmla="*/ 166472 w 172727"/>
                <a:gd name="connsiteY6" fmla="*/ -144 h 11088"/>
                <a:gd name="connsiteX7" fmla="*/ 5262 w 172727"/>
                <a:gd name="connsiteY7" fmla="*/ -144 h 11088"/>
                <a:gd name="connsiteX8" fmla="*/ -242 w 172727"/>
                <a:gd name="connsiteY8" fmla="*/ 5359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7" h="11088">
                  <a:moveTo>
                    <a:pt x="-242" y="5359"/>
                  </a:moveTo>
                  <a:cubicBezTo>
                    <a:pt x="-282" y="8398"/>
                    <a:pt x="2187" y="10878"/>
                    <a:pt x="5221" y="10902"/>
                  </a:cubicBezTo>
                  <a:cubicBezTo>
                    <a:pt x="5221" y="10902"/>
                    <a:pt x="5262" y="10902"/>
                    <a:pt x="5262" y="10902"/>
                  </a:cubicBezTo>
                  <a:lnTo>
                    <a:pt x="166472" y="10902"/>
                  </a:lnTo>
                  <a:cubicBezTo>
                    <a:pt x="169507" y="11165"/>
                    <a:pt x="172219" y="8903"/>
                    <a:pt x="172461" y="5852"/>
                  </a:cubicBezTo>
                  <a:cubicBezTo>
                    <a:pt x="172745" y="2801"/>
                    <a:pt x="170478" y="119"/>
                    <a:pt x="167403" y="-144"/>
                  </a:cubicBezTo>
                  <a:cubicBezTo>
                    <a:pt x="167121" y="-173"/>
                    <a:pt x="166797" y="-173"/>
                    <a:pt x="166472" y="-144"/>
                  </a:cubicBezTo>
                  <a:lnTo>
                    <a:pt x="5262" y="-144"/>
                  </a:lnTo>
                  <a:cubicBezTo>
                    <a:pt x="2227" y="-144"/>
                    <a:pt x="-242" y="2320"/>
                    <a:pt x="-242" y="535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5" name="任意多边形: 形状 324"/>
            <p:cNvSpPr/>
            <p:nvPr/>
          </p:nvSpPr>
          <p:spPr>
            <a:xfrm>
              <a:off x="10809622" y="6281835"/>
              <a:ext cx="252257" cy="11088"/>
            </a:xfrm>
            <a:custGeom>
              <a:avLst/>
              <a:gdLst>
                <a:gd name="connsiteX0" fmla="*/ 5770 w 252257"/>
                <a:gd name="connsiteY0" fmla="*/ 10902 h 11088"/>
                <a:gd name="connsiteX1" fmla="*/ 246939 w 252257"/>
                <a:gd name="connsiteY1" fmla="*/ 10902 h 11088"/>
                <a:gd name="connsiteX2" fmla="*/ 251997 w 252257"/>
                <a:gd name="connsiteY2" fmla="*/ 4905 h 11088"/>
                <a:gd name="connsiteX3" fmla="*/ 246939 w 252257"/>
                <a:gd name="connsiteY3" fmla="*/ -145 h 11088"/>
                <a:gd name="connsiteX4" fmla="*/ 5770 w 252257"/>
                <a:gd name="connsiteY4" fmla="*/ -145 h 11088"/>
                <a:gd name="connsiteX5" fmla="*/ -218 w 252257"/>
                <a:gd name="connsiteY5" fmla="*/ 4905 h 11088"/>
                <a:gd name="connsiteX6" fmla="*/ 4840 w 252257"/>
                <a:gd name="connsiteY6" fmla="*/ 10902 h 11088"/>
                <a:gd name="connsiteX7" fmla="*/ 5770 w 252257"/>
                <a:gd name="connsiteY7" fmla="*/ 10902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7" h="11088">
                  <a:moveTo>
                    <a:pt x="5770" y="10902"/>
                  </a:moveTo>
                  <a:lnTo>
                    <a:pt x="246939" y="10902"/>
                  </a:lnTo>
                  <a:cubicBezTo>
                    <a:pt x="249974" y="10639"/>
                    <a:pt x="252240" y="7956"/>
                    <a:pt x="251997" y="4905"/>
                  </a:cubicBezTo>
                  <a:cubicBezTo>
                    <a:pt x="251755" y="2218"/>
                    <a:pt x="249611" y="86"/>
                    <a:pt x="246939" y="-145"/>
                  </a:cubicBezTo>
                  <a:lnTo>
                    <a:pt x="5770" y="-145"/>
                  </a:lnTo>
                  <a:cubicBezTo>
                    <a:pt x="2736" y="-408"/>
                    <a:pt x="24" y="1854"/>
                    <a:pt x="-218" y="4905"/>
                  </a:cubicBezTo>
                  <a:cubicBezTo>
                    <a:pt x="-502" y="7956"/>
                    <a:pt x="1764" y="10639"/>
                    <a:pt x="4840" y="10902"/>
                  </a:cubicBezTo>
                  <a:cubicBezTo>
                    <a:pt x="5122" y="10930"/>
                    <a:pt x="5446" y="10930"/>
                    <a:pt x="5770" y="109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326" name="任意多边形: 形状 325"/>
            <p:cNvSpPr/>
            <p:nvPr/>
          </p:nvSpPr>
          <p:spPr>
            <a:xfrm>
              <a:off x="11111206" y="6281835"/>
              <a:ext cx="94566" cy="11088"/>
            </a:xfrm>
            <a:custGeom>
              <a:avLst/>
              <a:gdLst>
                <a:gd name="connsiteX0" fmla="*/ 5770 w 94566"/>
                <a:gd name="connsiteY0" fmla="*/ 10902 h 11088"/>
                <a:gd name="connsiteX1" fmla="*/ 89249 w 94566"/>
                <a:gd name="connsiteY1" fmla="*/ 10902 h 11088"/>
                <a:gd name="connsiteX2" fmla="*/ 94307 w 94566"/>
                <a:gd name="connsiteY2" fmla="*/ 4905 h 11088"/>
                <a:gd name="connsiteX3" fmla="*/ 89249 w 94566"/>
                <a:gd name="connsiteY3" fmla="*/ -145 h 11088"/>
                <a:gd name="connsiteX4" fmla="*/ 5770 w 94566"/>
                <a:gd name="connsiteY4" fmla="*/ -145 h 11088"/>
                <a:gd name="connsiteX5" fmla="*/ -218 w 94566"/>
                <a:gd name="connsiteY5" fmla="*/ 4905 h 11088"/>
                <a:gd name="connsiteX6" fmla="*/ 4840 w 94566"/>
                <a:gd name="connsiteY6" fmla="*/ 10902 h 11088"/>
                <a:gd name="connsiteX7" fmla="*/ 5770 w 94566"/>
                <a:gd name="connsiteY7" fmla="*/ 10902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66" h="11088">
                  <a:moveTo>
                    <a:pt x="5770" y="10902"/>
                  </a:moveTo>
                  <a:lnTo>
                    <a:pt x="89249" y="10902"/>
                  </a:lnTo>
                  <a:cubicBezTo>
                    <a:pt x="92283" y="10639"/>
                    <a:pt x="94550" y="7956"/>
                    <a:pt x="94307" y="4905"/>
                  </a:cubicBezTo>
                  <a:cubicBezTo>
                    <a:pt x="94064" y="2218"/>
                    <a:pt x="91920" y="86"/>
                    <a:pt x="89249" y="-145"/>
                  </a:cubicBezTo>
                  <a:lnTo>
                    <a:pt x="5770" y="-145"/>
                  </a:lnTo>
                  <a:cubicBezTo>
                    <a:pt x="2736" y="-408"/>
                    <a:pt x="24" y="1854"/>
                    <a:pt x="-218" y="4905"/>
                  </a:cubicBezTo>
                  <a:cubicBezTo>
                    <a:pt x="-502" y="7956"/>
                    <a:pt x="1764" y="10639"/>
                    <a:pt x="4840" y="10902"/>
                  </a:cubicBezTo>
                  <a:cubicBezTo>
                    <a:pt x="5122" y="10930"/>
                    <a:pt x="5446" y="10930"/>
                    <a:pt x="5770" y="109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grpSp>
      <p:grpSp>
        <p:nvGrpSpPr>
          <p:cNvPr id="249" name="组合 248"/>
          <p:cNvGrpSpPr/>
          <p:nvPr/>
        </p:nvGrpSpPr>
        <p:grpSpPr>
          <a:xfrm>
            <a:off x="1053681" y="2797483"/>
            <a:ext cx="695878" cy="695879"/>
            <a:chOff x="-18559" y="8231581"/>
            <a:chExt cx="914400" cy="914400"/>
          </a:xfrm>
        </p:grpSpPr>
        <p:sp>
          <p:nvSpPr>
            <p:cNvPr id="192" name="矩形: 圆角 191"/>
            <p:cNvSpPr/>
            <p:nvPr/>
          </p:nvSpPr>
          <p:spPr>
            <a:xfrm>
              <a:off x="-18559"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93" name="任意多边形: 形状 192"/>
            <p:cNvSpPr/>
            <p:nvPr/>
          </p:nvSpPr>
          <p:spPr>
            <a:xfrm>
              <a:off x="-18559" y="8317117"/>
              <a:ext cx="914399" cy="743327"/>
            </a:xfrm>
            <a:custGeom>
              <a:avLst/>
              <a:gdLst>
                <a:gd name="connsiteX0" fmla="*/ 875792 w 914399"/>
                <a:gd name="connsiteY0" fmla="*/ 124841 h 743327"/>
                <a:gd name="connsiteX1" fmla="*/ 781923 w 914399"/>
                <a:gd name="connsiteY1" fmla="*/ 85292 h 743327"/>
                <a:gd name="connsiteX2" fmla="*/ 506511 w 914399"/>
                <a:gd name="connsiteY2" fmla="*/ 85292 h 743327"/>
                <a:gd name="connsiteX3" fmla="*/ 420266 w 914399"/>
                <a:gd name="connsiteY3" fmla="*/ 53367 h 743327"/>
                <a:gd name="connsiteX4" fmla="*/ 408830 w 914399"/>
                <a:gd name="connsiteY4" fmla="*/ 43837 h 743327"/>
                <a:gd name="connsiteX5" fmla="*/ 290184 w 914399"/>
                <a:gd name="connsiteY5" fmla="*/ 0 h 743327"/>
                <a:gd name="connsiteX6" fmla="*/ 133894 w 914399"/>
                <a:gd name="connsiteY6" fmla="*/ 0 h 743327"/>
                <a:gd name="connsiteX7" fmla="*/ 477 w 914399"/>
                <a:gd name="connsiteY7" fmla="*/ 134371 h 743327"/>
                <a:gd name="connsiteX8" fmla="*/ 477 w 914399"/>
                <a:gd name="connsiteY8" fmla="*/ 456479 h 743327"/>
                <a:gd name="connsiteX9" fmla="*/ 0 w 914399"/>
                <a:gd name="connsiteY9" fmla="*/ 456479 h 743327"/>
                <a:gd name="connsiteX10" fmla="*/ 0 w 914399"/>
                <a:gd name="connsiteY10" fmla="*/ 608480 h 743327"/>
                <a:gd name="connsiteX11" fmla="*/ 39072 w 914399"/>
                <a:gd name="connsiteY11" fmla="*/ 703779 h 743327"/>
                <a:gd name="connsiteX12" fmla="*/ 132941 w 914399"/>
                <a:gd name="connsiteY12" fmla="*/ 743327 h 743327"/>
                <a:gd name="connsiteX13" fmla="*/ 368328 w 914399"/>
                <a:gd name="connsiteY13" fmla="*/ 743327 h 743327"/>
                <a:gd name="connsiteX14" fmla="*/ 781447 w 914399"/>
                <a:gd name="connsiteY14" fmla="*/ 743327 h 743327"/>
                <a:gd name="connsiteX15" fmla="*/ 875316 w 914399"/>
                <a:gd name="connsiteY15" fmla="*/ 703779 h 743327"/>
                <a:gd name="connsiteX16" fmla="*/ 914388 w 914399"/>
                <a:gd name="connsiteY16" fmla="*/ 608480 h 743327"/>
                <a:gd name="connsiteX17" fmla="*/ 914388 w 914399"/>
                <a:gd name="connsiteY17" fmla="*/ 220139 h 743327"/>
                <a:gd name="connsiteX18" fmla="*/ 875792 w 914399"/>
                <a:gd name="connsiteY18" fmla="*/ 124841 h 74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9" h="743327">
                  <a:moveTo>
                    <a:pt x="875792" y="124841"/>
                  </a:moveTo>
                  <a:cubicBezTo>
                    <a:pt x="851015" y="99587"/>
                    <a:pt x="817184" y="85292"/>
                    <a:pt x="781923" y="85292"/>
                  </a:cubicBezTo>
                  <a:lnTo>
                    <a:pt x="506511" y="85292"/>
                  </a:lnTo>
                  <a:cubicBezTo>
                    <a:pt x="475063" y="85292"/>
                    <a:pt x="444567" y="73856"/>
                    <a:pt x="420266" y="53367"/>
                  </a:cubicBezTo>
                  <a:lnTo>
                    <a:pt x="408830" y="43837"/>
                  </a:lnTo>
                  <a:cubicBezTo>
                    <a:pt x="375476" y="15248"/>
                    <a:pt x="333544" y="0"/>
                    <a:pt x="290184" y="0"/>
                  </a:cubicBezTo>
                  <a:lnTo>
                    <a:pt x="133894" y="0"/>
                  </a:lnTo>
                  <a:cubicBezTo>
                    <a:pt x="60515" y="0"/>
                    <a:pt x="953" y="60038"/>
                    <a:pt x="477" y="134371"/>
                  </a:cubicBezTo>
                  <a:lnTo>
                    <a:pt x="477" y="456479"/>
                  </a:lnTo>
                  <a:cubicBezTo>
                    <a:pt x="477" y="456479"/>
                    <a:pt x="0" y="456479"/>
                    <a:pt x="0" y="456479"/>
                  </a:cubicBezTo>
                  <a:lnTo>
                    <a:pt x="0" y="608480"/>
                  </a:lnTo>
                  <a:cubicBezTo>
                    <a:pt x="0" y="644217"/>
                    <a:pt x="13818" y="678524"/>
                    <a:pt x="39072" y="703779"/>
                  </a:cubicBezTo>
                  <a:cubicBezTo>
                    <a:pt x="63850" y="729033"/>
                    <a:pt x="97681" y="743327"/>
                    <a:pt x="132941" y="743327"/>
                  </a:cubicBezTo>
                  <a:lnTo>
                    <a:pt x="368328" y="743327"/>
                  </a:lnTo>
                  <a:lnTo>
                    <a:pt x="781447" y="743327"/>
                  </a:lnTo>
                  <a:cubicBezTo>
                    <a:pt x="816707" y="743327"/>
                    <a:pt x="850538" y="729033"/>
                    <a:pt x="875316" y="703779"/>
                  </a:cubicBezTo>
                  <a:cubicBezTo>
                    <a:pt x="900093" y="678524"/>
                    <a:pt x="914388" y="644217"/>
                    <a:pt x="914388" y="608480"/>
                  </a:cubicBezTo>
                  <a:lnTo>
                    <a:pt x="914388" y="220139"/>
                  </a:lnTo>
                  <a:cubicBezTo>
                    <a:pt x="914865" y="184402"/>
                    <a:pt x="901046" y="150095"/>
                    <a:pt x="875792" y="124841"/>
                  </a:cubicBezTo>
                  <a:close/>
                </a:path>
              </a:pathLst>
            </a:custGeom>
            <a:solidFill>
              <a:schemeClr val="accent1"/>
            </a:solidFill>
            <a:ln w="476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94" name="任意多边形: 形状 193"/>
            <p:cNvSpPr/>
            <p:nvPr/>
          </p:nvSpPr>
          <p:spPr>
            <a:xfrm>
              <a:off x="475563" y="8532491"/>
              <a:ext cx="340691" cy="357249"/>
            </a:xfrm>
            <a:custGeom>
              <a:avLst/>
              <a:gdLst>
                <a:gd name="connsiteX0" fmla="*/ 313070 w 340691"/>
                <a:gd name="connsiteY0" fmla="*/ 336881 h 357249"/>
                <a:gd name="connsiteX1" fmla="*/ 267327 w 340691"/>
                <a:gd name="connsiteY1" fmla="*/ 349747 h 357249"/>
                <a:gd name="connsiteX2" fmla="*/ 72441 w 340691"/>
                <a:gd name="connsiteY2" fmla="*/ 349747 h 357249"/>
                <a:gd name="connsiteX3" fmla="*/ 26698 w 340691"/>
                <a:gd name="connsiteY3" fmla="*/ 336881 h 357249"/>
                <a:gd name="connsiteX4" fmla="*/ 15 w 340691"/>
                <a:gd name="connsiteY4" fmla="*/ 303050 h 357249"/>
                <a:gd name="connsiteX5" fmla="*/ 27651 w 340691"/>
                <a:gd name="connsiteY5" fmla="*/ 240630 h 357249"/>
                <a:gd name="connsiteX6" fmla="*/ 95789 w 340691"/>
                <a:gd name="connsiteY6" fmla="*/ 196793 h 357249"/>
                <a:gd name="connsiteX7" fmla="*/ 101507 w 340691"/>
                <a:gd name="connsiteY7" fmla="*/ 190598 h 357249"/>
                <a:gd name="connsiteX8" fmla="*/ 99125 w 340691"/>
                <a:gd name="connsiteY8" fmla="*/ 182974 h 357249"/>
                <a:gd name="connsiteX9" fmla="*/ 71965 w 340691"/>
                <a:gd name="connsiteY9" fmla="*/ 67187 h 357249"/>
                <a:gd name="connsiteX10" fmla="*/ 170599 w 340691"/>
                <a:gd name="connsiteY10" fmla="*/ 1 h 357249"/>
                <a:gd name="connsiteX11" fmla="*/ 269233 w 340691"/>
                <a:gd name="connsiteY11" fmla="*/ 67187 h 357249"/>
                <a:gd name="connsiteX12" fmla="*/ 242073 w 340691"/>
                <a:gd name="connsiteY12" fmla="*/ 182974 h 357249"/>
                <a:gd name="connsiteX13" fmla="*/ 239214 w 340691"/>
                <a:gd name="connsiteY13" fmla="*/ 190598 h 357249"/>
                <a:gd name="connsiteX14" fmla="*/ 244455 w 340691"/>
                <a:gd name="connsiteY14" fmla="*/ 196793 h 357249"/>
                <a:gd name="connsiteX15" fmla="*/ 313070 w 340691"/>
                <a:gd name="connsiteY15" fmla="*/ 240630 h 357249"/>
                <a:gd name="connsiteX16" fmla="*/ 334035 w 340691"/>
                <a:gd name="connsiteY16" fmla="*/ 274461 h 357249"/>
                <a:gd name="connsiteX17" fmla="*/ 340706 w 340691"/>
                <a:gd name="connsiteY17" fmla="*/ 303527 h 357249"/>
                <a:gd name="connsiteX18" fmla="*/ 313070 w 340691"/>
                <a:gd name="connsiteY18" fmla="*/ 336881 h 357249"/>
                <a:gd name="connsiteX19" fmla="*/ 313070 w 340691"/>
                <a:gd name="connsiteY19" fmla="*/ 336881 h 3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691" h="357249">
                  <a:moveTo>
                    <a:pt x="313070" y="336881"/>
                  </a:moveTo>
                  <a:cubicBezTo>
                    <a:pt x="298299" y="343076"/>
                    <a:pt x="283051" y="347364"/>
                    <a:pt x="267327" y="349747"/>
                  </a:cubicBezTo>
                  <a:cubicBezTo>
                    <a:pt x="202524" y="359753"/>
                    <a:pt x="136768" y="359753"/>
                    <a:pt x="72441" y="349747"/>
                  </a:cubicBezTo>
                  <a:cubicBezTo>
                    <a:pt x="56717" y="347364"/>
                    <a:pt x="41469" y="343076"/>
                    <a:pt x="26698" y="336881"/>
                  </a:cubicBezTo>
                  <a:cubicBezTo>
                    <a:pt x="11927" y="331640"/>
                    <a:pt x="1444" y="318775"/>
                    <a:pt x="15" y="303050"/>
                  </a:cubicBezTo>
                  <a:cubicBezTo>
                    <a:pt x="1921" y="279702"/>
                    <a:pt x="11927" y="257784"/>
                    <a:pt x="27651" y="240630"/>
                  </a:cubicBezTo>
                  <a:cubicBezTo>
                    <a:pt x="45758" y="220141"/>
                    <a:pt x="69106" y="204416"/>
                    <a:pt x="95789" y="196793"/>
                  </a:cubicBezTo>
                  <a:cubicBezTo>
                    <a:pt x="98648" y="195840"/>
                    <a:pt x="100554" y="193457"/>
                    <a:pt x="101507" y="190598"/>
                  </a:cubicBezTo>
                  <a:cubicBezTo>
                    <a:pt x="101984" y="187739"/>
                    <a:pt x="101031" y="184880"/>
                    <a:pt x="99125" y="182974"/>
                  </a:cubicBezTo>
                  <a:cubicBezTo>
                    <a:pt x="67200" y="153432"/>
                    <a:pt x="56241" y="107689"/>
                    <a:pt x="71965" y="67187"/>
                  </a:cubicBezTo>
                  <a:cubicBezTo>
                    <a:pt x="87689" y="26685"/>
                    <a:pt x="126761" y="1"/>
                    <a:pt x="170599" y="1"/>
                  </a:cubicBezTo>
                  <a:cubicBezTo>
                    <a:pt x="214436" y="1"/>
                    <a:pt x="253508" y="26685"/>
                    <a:pt x="269233" y="67187"/>
                  </a:cubicBezTo>
                  <a:cubicBezTo>
                    <a:pt x="284957" y="107689"/>
                    <a:pt x="274474" y="153432"/>
                    <a:pt x="242073" y="182974"/>
                  </a:cubicBezTo>
                  <a:cubicBezTo>
                    <a:pt x="239690" y="184880"/>
                    <a:pt x="238737" y="187739"/>
                    <a:pt x="239214" y="190598"/>
                  </a:cubicBezTo>
                  <a:cubicBezTo>
                    <a:pt x="239690" y="193457"/>
                    <a:pt x="242073" y="195840"/>
                    <a:pt x="244455" y="196793"/>
                  </a:cubicBezTo>
                  <a:cubicBezTo>
                    <a:pt x="271139" y="204893"/>
                    <a:pt x="294487" y="220141"/>
                    <a:pt x="313070" y="240630"/>
                  </a:cubicBezTo>
                  <a:cubicBezTo>
                    <a:pt x="321647" y="250636"/>
                    <a:pt x="328794" y="262072"/>
                    <a:pt x="334035" y="274461"/>
                  </a:cubicBezTo>
                  <a:cubicBezTo>
                    <a:pt x="337847" y="283514"/>
                    <a:pt x="340230" y="293520"/>
                    <a:pt x="340706" y="303527"/>
                  </a:cubicBezTo>
                  <a:cubicBezTo>
                    <a:pt x="338324" y="318775"/>
                    <a:pt x="327841" y="331640"/>
                    <a:pt x="313070" y="336881"/>
                  </a:cubicBezTo>
                  <a:lnTo>
                    <a:pt x="313070" y="336881"/>
                  </a:lnTo>
                  <a:close/>
                </a:path>
              </a:pathLst>
            </a:custGeom>
            <a:solidFill>
              <a:srgbClr val="E2E5FF"/>
            </a:solidFill>
            <a:ln w="476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95" name="任意多边形: 形状 194"/>
            <p:cNvSpPr/>
            <p:nvPr/>
          </p:nvSpPr>
          <p:spPr>
            <a:xfrm>
              <a:off x="616310" y="8739289"/>
              <a:ext cx="57290" cy="115787"/>
            </a:xfrm>
            <a:custGeom>
              <a:avLst/>
              <a:gdLst>
                <a:gd name="connsiteX0" fmla="*/ 38904 w 57290"/>
                <a:gd name="connsiteY0" fmla="*/ 26215 h 115787"/>
                <a:gd name="connsiteX1" fmla="*/ 39857 w 57290"/>
                <a:gd name="connsiteY1" fmla="*/ 19067 h 115787"/>
                <a:gd name="connsiteX2" fmla="*/ 43193 w 57290"/>
                <a:gd name="connsiteY2" fmla="*/ 13826 h 115787"/>
                <a:gd name="connsiteX3" fmla="*/ 44622 w 57290"/>
                <a:gd name="connsiteY3" fmla="*/ 8584 h 115787"/>
                <a:gd name="connsiteX4" fmla="*/ 44622 w 57290"/>
                <a:gd name="connsiteY4" fmla="*/ 8108 h 115787"/>
                <a:gd name="connsiteX5" fmla="*/ 36045 w 57290"/>
                <a:gd name="connsiteY5" fmla="*/ 7 h 115787"/>
                <a:gd name="connsiteX6" fmla="*/ 19845 w 57290"/>
                <a:gd name="connsiteY6" fmla="*/ 7 h 115787"/>
                <a:gd name="connsiteX7" fmla="*/ 11268 w 57290"/>
                <a:gd name="connsiteY7" fmla="*/ 8108 h 115787"/>
                <a:gd name="connsiteX8" fmla="*/ 11268 w 57290"/>
                <a:gd name="connsiteY8" fmla="*/ 8584 h 115787"/>
                <a:gd name="connsiteX9" fmla="*/ 12697 w 57290"/>
                <a:gd name="connsiteY9" fmla="*/ 13826 h 115787"/>
                <a:gd name="connsiteX10" fmla="*/ 16509 w 57290"/>
                <a:gd name="connsiteY10" fmla="*/ 19544 h 115787"/>
                <a:gd name="connsiteX11" fmla="*/ 17462 w 57290"/>
                <a:gd name="connsiteY11" fmla="*/ 26215 h 115787"/>
                <a:gd name="connsiteX12" fmla="*/ 309 w 57290"/>
                <a:gd name="connsiteY12" fmla="*/ 91494 h 115787"/>
                <a:gd name="connsiteX13" fmla="*/ 3644 w 57290"/>
                <a:gd name="connsiteY13" fmla="*/ 100547 h 115787"/>
                <a:gd name="connsiteX14" fmla="*/ 23657 w 57290"/>
                <a:gd name="connsiteY14" fmla="*/ 114366 h 115787"/>
                <a:gd name="connsiteX15" fmla="*/ 33663 w 57290"/>
                <a:gd name="connsiteY15" fmla="*/ 114366 h 115787"/>
                <a:gd name="connsiteX16" fmla="*/ 53676 w 57290"/>
                <a:gd name="connsiteY16" fmla="*/ 100547 h 115787"/>
                <a:gd name="connsiteX17" fmla="*/ 57011 w 57290"/>
                <a:gd name="connsiteY17" fmla="*/ 91017 h 115787"/>
                <a:gd name="connsiteX18" fmla="*/ 38904 w 57290"/>
                <a:gd name="connsiteY18" fmla="*/ 26215 h 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290" h="115787">
                  <a:moveTo>
                    <a:pt x="38904" y="26215"/>
                  </a:moveTo>
                  <a:cubicBezTo>
                    <a:pt x="38428" y="23832"/>
                    <a:pt x="38428" y="20973"/>
                    <a:pt x="39857" y="19067"/>
                  </a:cubicBezTo>
                  <a:lnTo>
                    <a:pt x="43193" y="13826"/>
                  </a:lnTo>
                  <a:cubicBezTo>
                    <a:pt x="44146" y="12396"/>
                    <a:pt x="44622" y="10490"/>
                    <a:pt x="44622" y="8584"/>
                  </a:cubicBezTo>
                  <a:lnTo>
                    <a:pt x="44622" y="8108"/>
                  </a:lnTo>
                  <a:cubicBezTo>
                    <a:pt x="44146" y="3819"/>
                    <a:pt x="40810" y="7"/>
                    <a:pt x="36045" y="7"/>
                  </a:cubicBezTo>
                  <a:lnTo>
                    <a:pt x="19845" y="7"/>
                  </a:lnTo>
                  <a:cubicBezTo>
                    <a:pt x="15556" y="7"/>
                    <a:pt x="11744" y="3819"/>
                    <a:pt x="11268" y="8108"/>
                  </a:cubicBezTo>
                  <a:lnTo>
                    <a:pt x="11268" y="8584"/>
                  </a:lnTo>
                  <a:cubicBezTo>
                    <a:pt x="11268" y="10490"/>
                    <a:pt x="11744" y="12396"/>
                    <a:pt x="12697" y="13826"/>
                  </a:cubicBezTo>
                  <a:lnTo>
                    <a:pt x="16509" y="19544"/>
                  </a:lnTo>
                  <a:cubicBezTo>
                    <a:pt x="17939" y="21450"/>
                    <a:pt x="18415" y="24309"/>
                    <a:pt x="17462" y="26215"/>
                  </a:cubicBezTo>
                  <a:lnTo>
                    <a:pt x="309" y="91494"/>
                  </a:lnTo>
                  <a:cubicBezTo>
                    <a:pt x="-644" y="94829"/>
                    <a:pt x="785" y="98641"/>
                    <a:pt x="3644" y="100547"/>
                  </a:cubicBezTo>
                  <a:lnTo>
                    <a:pt x="23657" y="114366"/>
                  </a:lnTo>
                  <a:cubicBezTo>
                    <a:pt x="26516" y="116272"/>
                    <a:pt x="30328" y="116272"/>
                    <a:pt x="33663" y="114366"/>
                  </a:cubicBezTo>
                  <a:lnTo>
                    <a:pt x="53676" y="100547"/>
                  </a:lnTo>
                  <a:cubicBezTo>
                    <a:pt x="56535" y="98641"/>
                    <a:pt x="57964" y="94829"/>
                    <a:pt x="57011" y="91017"/>
                  </a:cubicBezTo>
                  <a:lnTo>
                    <a:pt x="38904" y="26215"/>
                  </a:lnTo>
                  <a:close/>
                </a:path>
              </a:pathLst>
            </a:custGeom>
            <a:solidFill>
              <a:schemeClr val="accent2"/>
            </a:solidFill>
            <a:ln w="476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96" name="任意多边形: 形状 195"/>
            <p:cNvSpPr/>
            <p:nvPr/>
          </p:nvSpPr>
          <p:spPr>
            <a:xfrm>
              <a:off x="-18559" y="8768831"/>
              <a:ext cx="368329" cy="290660"/>
            </a:xfrm>
            <a:custGeom>
              <a:avLst/>
              <a:gdLst>
                <a:gd name="connsiteX0" fmla="*/ 75743 w 368329"/>
                <a:gd name="connsiteY0" fmla="*/ 16 h 290660"/>
                <a:gd name="connsiteX1" fmla="*/ -19 w 368329"/>
                <a:gd name="connsiteY1" fmla="*/ 9546 h 290660"/>
                <a:gd name="connsiteX2" fmla="*/ -19 w 368329"/>
                <a:gd name="connsiteY2" fmla="*/ 158688 h 290660"/>
                <a:gd name="connsiteX3" fmla="*/ 39053 w 368329"/>
                <a:gd name="connsiteY3" fmla="*/ 252080 h 290660"/>
                <a:gd name="connsiteX4" fmla="*/ 132922 w 368329"/>
                <a:gd name="connsiteY4" fmla="*/ 290676 h 290660"/>
                <a:gd name="connsiteX5" fmla="*/ 368309 w 368329"/>
                <a:gd name="connsiteY5" fmla="*/ 290676 h 290660"/>
                <a:gd name="connsiteX6" fmla="*/ 75743 w 368329"/>
                <a:gd name="connsiteY6" fmla="*/ 16 h 290660"/>
                <a:gd name="connsiteX7" fmla="*/ 75743 w 368329"/>
                <a:gd name="connsiteY7" fmla="*/ 16 h 29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329" h="290660">
                  <a:moveTo>
                    <a:pt x="75743" y="16"/>
                  </a:moveTo>
                  <a:cubicBezTo>
                    <a:pt x="50013" y="16"/>
                    <a:pt x="24758" y="3351"/>
                    <a:pt x="-19" y="9546"/>
                  </a:cubicBezTo>
                  <a:lnTo>
                    <a:pt x="-19" y="158688"/>
                  </a:lnTo>
                  <a:cubicBezTo>
                    <a:pt x="-19" y="193948"/>
                    <a:pt x="13799" y="227302"/>
                    <a:pt x="39053" y="252080"/>
                  </a:cubicBezTo>
                  <a:cubicBezTo>
                    <a:pt x="63831" y="276858"/>
                    <a:pt x="97662" y="290676"/>
                    <a:pt x="132922" y="290676"/>
                  </a:cubicBezTo>
                  <a:lnTo>
                    <a:pt x="368309" y="290676"/>
                  </a:lnTo>
                  <a:cubicBezTo>
                    <a:pt x="368786" y="130575"/>
                    <a:pt x="237274" y="16"/>
                    <a:pt x="75743" y="16"/>
                  </a:cubicBezTo>
                  <a:lnTo>
                    <a:pt x="75743" y="16"/>
                  </a:lnTo>
                  <a:close/>
                </a:path>
              </a:pathLst>
            </a:custGeom>
            <a:solidFill>
              <a:schemeClr val="accent2"/>
            </a:solidFill>
            <a:ln w="476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97" name="任意多边形: 形状 196"/>
            <p:cNvSpPr/>
            <p:nvPr/>
          </p:nvSpPr>
          <p:spPr>
            <a:xfrm>
              <a:off x="-18559" y="8317117"/>
              <a:ext cx="745233" cy="736180"/>
            </a:xfrm>
            <a:custGeom>
              <a:avLst/>
              <a:gdLst>
                <a:gd name="connsiteX0" fmla="*/ 506505 w 745233"/>
                <a:gd name="connsiteY0" fmla="*/ 85292 h 736180"/>
                <a:gd name="connsiteX1" fmla="*/ 420260 w 745233"/>
                <a:gd name="connsiteY1" fmla="*/ 53367 h 736180"/>
                <a:gd name="connsiteX2" fmla="*/ 408824 w 745233"/>
                <a:gd name="connsiteY2" fmla="*/ 43837 h 736180"/>
                <a:gd name="connsiteX3" fmla="*/ 290178 w 745233"/>
                <a:gd name="connsiteY3" fmla="*/ 0 h 736180"/>
                <a:gd name="connsiteX4" fmla="*/ 133888 w 745233"/>
                <a:gd name="connsiteY4" fmla="*/ 0 h 736180"/>
                <a:gd name="connsiteX5" fmla="*/ 471 w 745233"/>
                <a:gd name="connsiteY5" fmla="*/ 134370 h 736180"/>
                <a:gd name="connsiteX6" fmla="*/ 471 w 745233"/>
                <a:gd name="connsiteY6" fmla="*/ 456479 h 736180"/>
                <a:gd name="connsiteX7" fmla="*/ -6 w 745233"/>
                <a:gd name="connsiteY7" fmla="*/ 456479 h 736180"/>
                <a:gd name="connsiteX8" fmla="*/ -6 w 745233"/>
                <a:gd name="connsiteY8" fmla="*/ 608480 h 736180"/>
                <a:gd name="connsiteX9" fmla="*/ 39066 w 745233"/>
                <a:gd name="connsiteY9" fmla="*/ 703778 h 736180"/>
                <a:gd name="connsiteX10" fmla="*/ 90528 w 745233"/>
                <a:gd name="connsiteY10" fmla="*/ 736180 h 736180"/>
                <a:gd name="connsiteX11" fmla="*/ 745228 w 745233"/>
                <a:gd name="connsiteY11" fmla="*/ 85292 h 736180"/>
                <a:gd name="connsiteX12" fmla="*/ 506505 w 745233"/>
                <a:gd name="connsiteY12" fmla="*/ 85292 h 73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233" h="736180">
                  <a:moveTo>
                    <a:pt x="506505" y="85292"/>
                  </a:moveTo>
                  <a:cubicBezTo>
                    <a:pt x="475057" y="85292"/>
                    <a:pt x="444561" y="73856"/>
                    <a:pt x="420260" y="53367"/>
                  </a:cubicBezTo>
                  <a:lnTo>
                    <a:pt x="408824" y="43837"/>
                  </a:lnTo>
                  <a:cubicBezTo>
                    <a:pt x="375470" y="15247"/>
                    <a:pt x="333538" y="0"/>
                    <a:pt x="290178" y="0"/>
                  </a:cubicBezTo>
                  <a:lnTo>
                    <a:pt x="133888" y="0"/>
                  </a:lnTo>
                  <a:cubicBezTo>
                    <a:pt x="60509" y="0"/>
                    <a:pt x="947" y="60038"/>
                    <a:pt x="471" y="134370"/>
                  </a:cubicBezTo>
                  <a:lnTo>
                    <a:pt x="471" y="456479"/>
                  </a:lnTo>
                  <a:cubicBezTo>
                    <a:pt x="471" y="456479"/>
                    <a:pt x="-6" y="456479"/>
                    <a:pt x="-6" y="456479"/>
                  </a:cubicBezTo>
                  <a:lnTo>
                    <a:pt x="-6" y="608480"/>
                  </a:lnTo>
                  <a:cubicBezTo>
                    <a:pt x="-6" y="644217"/>
                    <a:pt x="13812" y="678524"/>
                    <a:pt x="39066" y="703778"/>
                  </a:cubicBezTo>
                  <a:cubicBezTo>
                    <a:pt x="53838" y="718550"/>
                    <a:pt x="71468" y="729509"/>
                    <a:pt x="90528" y="736180"/>
                  </a:cubicBezTo>
                  <a:lnTo>
                    <a:pt x="745228" y="85292"/>
                  </a:lnTo>
                  <a:lnTo>
                    <a:pt x="506505" y="85292"/>
                  </a:lnTo>
                  <a:close/>
                </a:path>
              </a:pathLst>
            </a:custGeom>
            <a:solidFill>
              <a:srgbClr val="FFFFFF">
                <a:alpha val="10000"/>
              </a:srgbClr>
            </a:solidFill>
            <a:ln w="476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grpSp>
        <p:nvGrpSpPr>
          <p:cNvPr id="329" name="组合 328"/>
          <p:cNvGrpSpPr/>
          <p:nvPr/>
        </p:nvGrpSpPr>
        <p:grpSpPr>
          <a:xfrm>
            <a:off x="673101" y="3610274"/>
            <a:ext cx="1457039" cy="477099"/>
            <a:chOff x="5809992" y="4533297"/>
            <a:chExt cx="1457031" cy="493605"/>
          </a:xfrm>
        </p:grpSpPr>
        <p:sp>
          <p:nvSpPr>
            <p:cNvPr id="330" name="矩形: 圆角 329"/>
            <p:cNvSpPr/>
            <p:nvPr/>
          </p:nvSpPr>
          <p:spPr>
            <a:xfrm>
              <a:off x="5809992" y="4533297"/>
              <a:ext cx="1457031" cy="493605"/>
            </a:xfrm>
            <a:prstGeom prst="roundRect">
              <a:avLst>
                <a:gd name="adj" fmla="val 50000"/>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sp>
          <p:nvSpPr>
            <p:cNvPr id="331" name="文本框 330"/>
            <p:cNvSpPr txBox="1"/>
            <p:nvPr/>
          </p:nvSpPr>
          <p:spPr>
            <a:xfrm>
              <a:off x="5941604" y="4647662"/>
              <a:ext cx="1193805" cy="229507"/>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情绪识别</a:t>
              </a:r>
              <a:endParaRPr lang="zh-CN" altLang="en-US" sz="1800" dirty="0">
                <a:solidFill>
                  <a:schemeClr val="bg1"/>
                </a:solidFill>
                <a:cs typeface="思源黑体 CN Normal" panose="020B0400000000000000" charset="-122"/>
              </a:endParaRPr>
            </a:p>
          </p:txBody>
        </p:sp>
      </p:grpSp>
      <p:grpSp>
        <p:nvGrpSpPr>
          <p:cNvPr id="250" name="组合 249"/>
          <p:cNvGrpSpPr/>
          <p:nvPr/>
        </p:nvGrpSpPr>
        <p:grpSpPr>
          <a:xfrm>
            <a:off x="2897281" y="1915161"/>
            <a:ext cx="695878" cy="695879"/>
            <a:chOff x="1112913" y="8231581"/>
            <a:chExt cx="914400" cy="914400"/>
          </a:xfrm>
        </p:grpSpPr>
        <p:sp>
          <p:nvSpPr>
            <p:cNvPr id="180" name="矩形: 圆角 179"/>
            <p:cNvSpPr/>
            <p:nvPr/>
          </p:nvSpPr>
          <p:spPr>
            <a:xfrm>
              <a:off x="1112913"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181" name="任意多边形: 形状 180"/>
            <p:cNvSpPr/>
            <p:nvPr/>
          </p:nvSpPr>
          <p:spPr>
            <a:xfrm>
              <a:off x="1112913" y="8377794"/>
              <a:ext cx="914399" cy="686705"/>
            </a:xfrm>
            <a:custGeom>
              <a:avLst/>
              <a:gdLst>
                <a:gd name="connsiteX0" fmla="*/ 823865 w 914399"/>
                <a:gd name="connsiteY0" fmla="*/ 686707 h 686705"/>
                <a:gd name="connsiteX1" fmla="*/ 90535 w 914399"/>
                <a:gd name="connsiteY1" fmla="*/ 686707 h 686705"/>
                <a:gd name="connsiteX2" fmla="*/ 0 w 914399"/>
                <a:gd name="connsiteY2" fmla="*/ 596173 h 686705"/>
                <a:gd name="connsiteX3" fmla="*/ 0 w 914399"/>
                <a:gd name="connsiteY3" fmla="*/ 90537 h 686705"/>
                <a:gd name="connsiteX4" fmla="*/ 90535 w 914399"/>
                <a:gd name="connsiteY4" fmla="*/ 2 h 686705"/>
                <a:gd name="connsiteX5" fmla="*/ 823865 w 914399"/>
                <a:gd name="connsiteY5" fmla="*/ 2 h 686705"/>
                <a:gd name="connsiteX6" fmla="*/ 914400 w 914399"/>
                <a:gd name="connsiteY6" fmla="*/ 90537 h 686705"/>
                <a:gd name="connsiteX7" fmla="*/ 914400 w 914399"/>
                <a:gd name="connsiteY7" fmla="*/ 596173 h 686705"/>
                <a:gd name="connsiteX8" fmla="*/ 823865 w 914399"/>
                <a:gd name="connsiteY8" fmla="*/ 686707 h 68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 h="686705">
                  <a:moveTo>
                    <a:pt x="823865" y="686707"/>
                  </a:moveTo>
                  <a:lnTo>
                    <a:pt x="90535" y="686707"/>
                  </a:lnTo>
                  <a:cubicBezTo>
                    <a:pt x="40741" y="686707"/>
                    <a:pt x="0" y="645967"/>
                    <a:pt x="0" y="596173"/>
                  </a:cubicBezTo>
                  <a:lnTo>
                    <a:pt x="0" y="90537"/>
                  </a:lnTo>
                  <a:cubicBezTo>
                    <a:pt x="0" y="40743"/>
                    <a:pt x="40741" y="2"/>
                    <a:pt x="90535" y="2"/>
                  </a:cubicBezTo>
                  <a:lnTo>
                    <a:pt x="823865" y="2"/>
                  </a:lnTo>
                  <a:cubicBezTo>
                    <a:pt x="873659" y="2"/>
                    <a:pt x="914400" y="40743"/>
                    <a:pt x="914400" y="90537"/>
                  </a:cubicBezTo>
                  <a:lnTo>
                    <a:pt x="914400" y="596173"/>
                  </a:lnTo>
                  <a:cubicBezTo>
                    <a:pt x="914400" y="645967"/>
                    <a:pt x="873659" y="686707"/>
                    <a:pt x="823865" y="686707"/>
                  </a:cubicBezTo>
                  <a:close/>
                </a:path>
              </a:pathLst>
            </a:custGeom>
            <a:solidFill>
              <a:schemeClr val="accent1"/>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2" name="任意多边形: 形状 181"/>
            <p:cNvSpPr/>
            <p:nvPr/>
          </p:nvSpPr>
          <p:spPr>
            <a:xfrm>
              <a:off x="1242830" y="8680180"/>
              <a:ext cx="114073" cy="58394"/>
            </a:xfrm>
            <a:custGeom>
              <a:avLst/>
              <a:gdLst>
                <a:gd name="connsiteX0" fmla="*/ 86897 w 114073"/>
                <a:gd name="connsiteY0" fmla="*/ 58396 h 58394"/>
                <a:gd name="connsiteX1" fmla="*/ 27144 w 114073"/>
                <a:gd name="connsiteY1" fmla="*/ 58396 h 58394"/>
                <a:gd name="connsiteX2" fmla="*/ -16 w 114073"/>
                <a:gd name="connsiteY2" fmla="*/ 31236 h 58394"/>
                <a:gd name="connsiteX3" fmla="*/ -16 w 114073"/>
                <a:gd name="connsiteY3" fmla="*/ 27162 h 58394"/>
                <a:gd name="connsiteX4" fmla="*/ 27144 w 114073"/>
                <a:gd name="connsiteY4" fmla="*/ 1 h 58394"/>
                <a:gd name="connsiteX5" fmla="*/ 86897 w 114073"/>
                <a:gd name="connsiteY5" fmla="*/ 1 h 58394"/>
                <a:gd name="connsiteX6" fmla="*/ 114058 w 114073"/>
                <a:gd name="connsiteY6" fmla="*/ 27162 h 58394"/>
                <a:gd name="connsiteX7" fmla="*/ 114058 w 114073"/>
                <a:gd name="connsiteY7" fmla="*/ 31236 h 58394"/>
                <a:gd name="connsiteX8" fmla="*/ 86897 w 114073"/>
                <a:gd name="connsiteY8" fmla="*/ 58396 h 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73" h="58394">
                  <a:moveTo>
                    <a:pt x="86897" y="58396"/>
                  </a:moveTo>
                  <a:lnTo>
                    <a:pt x="27144" y="58396"/>
                  </a:lnTo>
                  <a:cubicBezTo>
                    <a:pt x="12206" y="58396"/>
                    <a:pt x="-16" y="46174"/>
                    <a:pt x="-16" y="31236"/>
                  </a:cubicBezTo>
                  <a:lnTo>
                    <a:pt x="-16" y="27162"/>
                  </a:lnTo>
                  <a:cubicBezTo>
                    <a:pt x="-16" y="12223"/>
                    <a:pt x="12206" y="1"/>
                    <a:pt x="27144" y="1"/>
                  </a:cubicBezTo>
                  <a:lnTo>
                    <a:pt x="86897" y="1"/>
                  </a:lnTo>
                  <a:cubicBezTo>
                    <a:pt x="101836" y="1"/>
                    <a:pt x="114058" y="12223"/>
                    <a:pt x="114058" y="27162"/>
                  </a:cubicBezTo>
                  <a:lnTo>
                    <a:pt x="114058" y="31236"/>
                  </a:lnTo>
                  <a:cubicBezTo>
                    <a:pt x="113605" y="46174"/>
                    <a:pt x="101383" y="58396"/>
                    <a:pt x="86897" y="58396"/>
                  </a:cubicBezTo>
                  <a:close/>
                </a:path>
              </a:pathLst>
            </a:custGeom>
            <a:solidFill>
              <a:schemeClr val="accent2"/>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3" name="任意多边形: 形状 182"/>
            <p:cNvSpPr/>
            <p:nvPr/>
          </p:nvSpPr>
          <p:spPr>
            <a:xfrm>
              <a:off x="1496327" y="8680180"/>
              <a:ext cx="114073" cy="58394"/>
            </a:xfrm>
            <a:custGeom>
              <a:avLst/>
              <a:gdLst>
                <a:gd name="connsiteX0" fmla="*/ 86912 w 114073"/>
                <a:gd name="connsiteY0" fmla="*/ 58396 h 58394"/>
                <a:gd name="connsiteX1" fmla="*/ 27159 w 114073"/>
                <a:gd name="connsiteY1" fmla="*/ 58396 h 58394"/>
                <a:gd name="connsiteX2" fmla="*/ -1 w 114073"/>
                <a:gd name="connsiteY2" fmla="*/ 31236 h 58394"/>
                <a:gd name="connsiteX3" fmla="*/ -1 w 114073"/>
                <a:gd name="connsiteY3" fmla="*/ 27162 h 58394"/>
                <a:gd name="connsiteX4" fmla="*/ 27159 w 114073"/>
                <a:gd name="connsiteY4" fmla="*/ 1 h 58394"/>
                <a:gd name="connsiteX5" fmla="*/ 86912 w 114073"/>
                <a:gd name="connsiteY5" fmla="*/ 1 h 58394"/>
                <a:gd name="connsiteX6" fmla="*/ 114073 w 114073"/>
                <a:gd name="connsiteY6" fmla="*/ 27162 h 58394"/>
                <a:gd name="connsiteX7" fmla="*/ 114073 w 114073"/>
                <a:gd name="connsiteY7" fmla="*/ 31236 h 58394"/>
                <a:gd name="connsiteX8" fmla="*/ 86912 w 114073"/>
                <a:gd name="connsiteY8" fmla="*/ 58396 h 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73" h="58394">
                  <a:moveTo>
                    <a:pt x="86912" y="58396"/>
                  </a:moveTo>
                  <a:lnTo>
                    <a:pt x="27159" y="58396"/>
                  </a:lnTo>
                  <a:cubicBezTo>
                    <a:pt x="12221" y="58396"/>
                    <a:pt x="-1" y="46174"/>
                    <a:pt x="-1" y="31236"/>
                  </a:cubicBezTo>
                  <a:lnTo>
                    <a:pt x="-1" y="27162"/>
                  </a:lnTo>
                  <a:cubicBezTo>
                    <a:pt x="-1" y="12223"/>
                    <a:pt x="12221" y="1"/>
                    <a:pt x="27159" y="1"/>
                  </a:cubicBezTo>
                  <a:lnTo>
                    <a:pt x="86912" y="1"/>
                  </a:lnTo>
                  <a:cubicBezTo>
                    <a:pt x="101850" y="1"/>
                    <a:pt x="114073" y="12223"/>
                    <a:pt x="114073" y="27162"/>
                  </a:cubicBezTo>
                  <a:lnTo>
                    <a:pt x="114073" y="31236"/>
                  </a:lnTo>
                  <a:cubicBezTo>
                    <a:pt x="114073" y="46174"/>
                    <a:pt x="101850" y="58396"/>
                    <a:pt x="86912" y="58396"/>
                  </a:cubicBezTo>
                  <a:close/>
                </a:path>
              </a:pathLst>
            </a:custGeom>
            <a:solidFill>
              <a:srgbClr val="E2E5FF"/>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4" name="任意多边形: 形状 183"/>
            <p:cNvSpPr/>
            <p:nvPr/>
          </p:nvSpPr>
          <p:spPr>
            <a:xfrm>
              <a:off x="1438385" y="8313062"/>
              <a:ext cx="57942" cy="135349"/>
            </a:xfrm>
            <a:custGeom>
              <a:avLst/>
              <a:gdLst>
                <a:gd name="connsiteX0" fmla="*/ 57936 w 57942"/>
                <a:gd name="connsiteY0" fmla="*/ 27142 h 135349"/>
                <a:gd name="connsiteX1" fmla="*/ 57936 w 57942"/>
                <a:gd name="connsiteY1" fmla="*/ 108171 h 135349"/>
                <a:gd name="connsiteX2" fmla="*/ 30776 w 57942"/>
                <a:gd name="connsiteY2" fmla="*/ 135331 h 135349"/>
                <a:gd name="connsiteX3" fmla="*/ 27154 w 57942"/>
                <a:gd name="connsiteY3" fmla="*/ 135331 h 135349"/>
                <a:gd name="connsiteX4" fmla="*/ -6 w 57942"/>
                <a:gd name="connsiteY4" fmla="*/ 108171 h 135349"/>
                <a:gd name="connsiteX5" fmla="*/ -6 w 57942"/>
                <a:gd name="connsiteY5" fmla="*/ 27142 h 135349"/>
                <a:gd name="connsiteX6" fmla="*/ 27154 w 57942"/>
                <a:gd name="connsiteY6" fmla="*/ -18 h 135349"/>
                <a:gd name="connsiteX7" fmla="*/ 30776 w 57942"/>
                <a:gd name="connsiteY7" fmla="*/ -18 h 135349"/>
                <a:gd name="connsiteX8" fmla="*/ 57936 w 57942"/>
                <a:gd name="connsiteY8" fmla="*/ 27142 h 13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2" h="135349">
                  <a:moveTo>
                    <a:pt x="57936" y="27142"/>
                  </a:moveTo>
                  <a:lnTo>
                    <a:pt x="57936" y="108171"/>
                  </a:lnTo>
                  <a:cubicBezTo>
                    <a:pt x="57936" y="123109"/>
                    <a:pt x="45714" y="135331"/>
                    <a:pt x="30776" y="135331"/>
                  </a:cubicBezTo>
                  <a:lnTo>
                    <a:pt x="27154" y="135331"/>
                  </a:lnTo>
                  <a:cubicBezTo>
                    <a:pt x="12216" y="135331"/>
                    <a:pt x="-6" y="123109"/>
                    <a:pt x="-6" y="108171"/>
                  </a:cubicBezTo>
                  <a:lnTo>
                    <a:pt x="-6" y="27142"/>
                  </a:lnTo>
                  <a:cubicBezTo>
                    <a:pt x="-6" y="12204"/>
                    <a:pt x="12216" y="-18"/>
                    <a:pt x="27154" y="-18"/>
                  </a:cubicBezTo>
                  <a:lnTo>
                    <a:pt x="30776" y="-18"/>
                  </a:lnTo>
                  <a:cubicBezTo>
                    <a:pt x="45714" y="-18"/>
                    <a:pt x="57936" y="12204"/>
                    <a:pt x="57936" y="27142"/>
                  </a:cubicBezTo>
                  <a:close/>
                </a:path>
              </a:pathLst>
            </a:custGeom>
            <a:solidFill>
              <a:schemeClr val="accent2"/>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5" name="任意多边形: 形状 184"/>
            <p:cNvSpPr/>
            <p:nvPr/>
          </p:nvSpPr>
          <p:spPr>
            <a:xfrm>
              <a:off x="1643898" y="8313062"/>
              <a:ext cx="57942" cy="135349"/>
            </a:xfrm>
            <a:custGeom>
              <a:avLst/>
              <a:gdLst>
                <a:gd name="connsiteX0" fmla="*/ 57948 w 57942"/>
                <a:gd name="connsiteY0" fmla="*/ 27142 h 135349"/>
                <a:gd name="connsiteX1" fmla="*/ 57948 w 57942"/>
                <a:gd name="connsiteY1" fmla="*/ 108171 h 135349"/>
                <a:gd name="connsiteX2" fmla="*/ 30788 w 57942"/>
                <a:gd name="connsiteY2" fmla="*/ 135331 h 135349"/>
                <a:gd name="connsiteX3" fmla="*/ 27166 w 57942"/>
                <a:gd name="connsiteY3" fmla="*/ 135331 h 135349"/>
                <a:gd name="connsiteX4" fmla="*/ 6 w 57942"/>
                <a:gd name="connsiteY4" fmla="*/ 108171 h 135349"/>
                <a:gd name="connsiteX5" fmla="*/ 6 w 57942"/>
                <a:gd name="connsiteY5" fmla="*/ 27142 h 135349"/>
                <a:gd name="connsiteX6" fmla="*/ 27166 w 57942"/>
                <a:gd name="connsiteY6" fmla="*/ -18 h 135349"/>
                <a:gd name="connsiteX7" fmla="*/ 30788 w 57942"/>
                <a:gd name="connsiteY7" fmla="*/ -18 h 135349"/>
                <a:gd name="connsiteX8" fmla="*/ 57948 w 57942"/>
                <a:gd name="connsiteY8" fmla="*/ 27142 h 13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2" h="135349">
                  <a:moveTo>
                    <a:pt x="57948" y="27142"/>
                  </a:moveTo>
                  <a:lnTo>
                    <a:pt x="57948" y="108171"/>
                  </a:lnTo>
                  <a:cubicBezTo>
                    <a:pt x="57948" y="123109"/>
                    <a:pt x="45726" y="135331"/>
                    <a:pt x="30788" y="135331"/>
                  </a:cubicBezTo>
                  <a:lnTo>
                    <a:pt x="27166" y="135331"/>
                  </a:lnTo>
                  <a:cubicBezTo>
                    <a:pt x="12228" y="135331"/>
                    <a:pt x="6" y="123109"/>
                    <a:pt x="6" y="108171"/>
                  </a:cubicBezTo>
                  <a:lnTo>
                    <a:pt x="6" y="27142"/>
                  </a:lnTo>
                  <a:cubicBezTo>
                    <a:pt x="6" y="12204"/>
                    <a:pt x="12228" y="-18"/>
                    <a:pt x="27166" y="-18"/>
                  </a:cubicBezTo>
                  <a:lnTo>
                    <a:pt x="30788" y="-18"/>
                  </a:lnTo>
                  <a:cubicBezTo>
                    <a:pt x="45726" y="-18"/>
                    <a:pt x="57948" y="12204"/>
                    <a:pt x="57948" y="27142"/>
                  </a:cubicBezTo>
                  <a:close/>
                </a:path>
              </a:pathLst>
            </a:custGeom>
            <a:solidFill>
              <a:schemeClr val="accent2"/>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6" name="任意多边形: 形状 185"/>
            <p:cNvSpPr/>
            <p:nvPr/>
          </p:nvSpPr>
          <p:spPr>
            <a:xfrm>
              <a:off x="1751182" y="8680180"/>
              <a:ext cx="114073" cy="58394"/>
            </a:xfrm>
            <a:custGeom>
              <a:avLst/>
              <a:gdLst>
                <a:gd name="connsiteX0" fmla="*/ 86475 w 114073"/>
                <a:gd name="connsiteY0" fmla="*/ 58396 h 58394"/>
                <a:gd name="connsiteX1" fmla="*/ 27174 w 114073"/>
                <a:gd name="connsiteY1" fmla="*/ 58396 h 58394"/>
                <a:gd name="connsiteX2" fmla="*/ 14 w 114073"/>
                <a:gd name="connsiteY2" fmla="*/ 31236 h 58394"/>
                <a:gd name="connsiteX3" fmla="*/ 14 w 114073"/>
                <a:gd name="connsiteY3" fmla="*/ 27162 h 58394"/>
                <a:gd name="connsiteX4" fmla="*/ 27174 w 114073"/>
                <a:gd name="connsiteY4" fmla="*/ 1 h 58394"/>
                <a:gd name="connsiteX5" fmla="*/ 86927 w 114073"/>
                <a:gd name="connsiteY5" fmla="*/ 1 h 58394"/>
                <a:gd name="connsiteX6" fmla="*/ 114088 w 114073"/>
                <a:gd name="connsiteY6" fmla="*/ 27162 h 58394"/>
                <a:gd name="connsiteX7" fmla="*/ 114088 w 114073"/>
                <a:gd name="connsiteY7" fmla="*/ 31236 h 58394"/>
                <a:gd name="connsiteX8" fmla="*/ 86475 w 114073"/>
                <a:gd name="connsiteY8" fmla="*/ 58396 h 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73" h="58394">
                  <a:moveTo>
                    <a:pt x="86475" y="58396"/>
                  </a:moveTo>
                  <a:lnTo>
                    <a:pt x="27174" y="58396"/>
                  </a:lnTo>
                  <a:cubicBezTo>
                    <a:pt x="12236" y="58396"/>
                    <a:pt x="14" y="46174"/>
                    <a:pt x="14" y="31236"/>
                  </a:cubicBezTo>
                  <a:lnTo>
                    <a:pt x="14" y="27162"/>
                  </a:lnTo>
                  <a:cubicBezTo>
                    <a:pt x="14" y="12223"/>
                    <a:pt x="12236" y="1"/>
                    <a:pt x="27174" y="1"/>
                  </a:cubicBezTo>
                  <a:lnTo>
                    <a:pt x="86927" y="1"/>
                  </a:lnTo>
                  <a:cubicBezTo>
                    <a:pt x="101866" y="1"/>
                    <a:pt x="114088" y="12223"/>
                    <a:pt x="114088" y="27162"/>
                  </a:cubicBezTo>
                  <a:lnTo>
                    <a:pt x="114088" y="31236"/>
                  </a:lnTo>
                  <a:cubicBezTo>
                    <a:pt x="113635" y="46174"/>
                    <a:pt x="101413" y="58396"/>
                    <a:pt x="86475" y="58396"/>
                  </a:cubicBezTo>
                  <a:close/>
                </a:path>
              </a:pathLst>
            </a:custGeom>
            <a:solidFill>
              <a:schemeClr val="accent2"/>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7" name="任意多边形: 形状 186"/>
            <p:cNvSpPr/>
            <p:nvPr/>
          </p:nvSpPr>
          <p:spPr>
            <a:xfrm>
              <a:off x="1242830" y="8850838"/>
              <a:ext cx="113620" cy="57942"/>
            </a:xfrm>
            <a:custGeom>
              <a:avLst/>
              <a:gdLst>
                <a:gd name="connsiteX0" fmla="*/ 87350 w 113620"/>
                <a:gd name="connsiteY0" fmla="*/ 57953 h 57942"/>
                <a:gd name="connsiteX1" fmla="*/ 26239 w 113620"/>
                <a:gd name="connsiteY1" fmla="*/ 57953 h 57942"/>
                <a:gd name="connsiteX2" fmla="*/ -16 w 113620"/>
                <a:gd name="connsiteY2" fmla="*/ 31698 h 57942"/>
                <a:gd name="connsiteX3" fmla="*/ -16 w 113620"/>
                <a:gd name="connsiteY3" fmla="*/ 26266 h 57942"/>
                <a:gd name="connsiteX4" fmla="*/ 26239 w 113620"/>
                <a:gd name="connsiteY4" fmla="*/ 11 h 57942"/>
                <a:gd name="connsiteX5" fmla="*/ 87350 w 113620"/>
                <a:gd name="connsiteY5" fmla="*/ 11 h 57942"/>
                <a:gd name="connsiteX6" fmla="*/ 113605 w 113620"/>
                <a:gd name="connsiteY6" fmla="*/ 26266 h 57942"/>
                <a:gd name="connsiteX7" fmla="*/ 113605 w 113620"/>
                <a:gd name="connsiteY7" fmla="*/ 31698 h 57942"/>
                <a:gd name="connsiteX8" fmla="*/ 87350 w 113620"/>
                <a:gd name="connsiteY8" fmla="*/ 57953 h 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20" h="57942">
                  <a:moveTo>
                    <a:pt x="87350" y="57953"/>
                  </a:moveTo>
                  <a:lnTo>
                    <a:pt x="26239" y="57953"/>
                  </a:lnTo>
                  <a:cubicBezTo>
                    <a:pt x="11754" y="57953"/>
                    <a:pt x="-16" y="46184"/>
                    <a:pt x="-16" y="31698"/>
                  </a:cubicBezTo>
                  <a:lnTo>
                    <a:pt x="-16" y="26266"/>
                  </a:lnTo>
                  <a:cubicBezTo>
                    <a:pt x="-16" y="11781"/>
                    <a:pt x="11754" y="11"/>
                    <a:pt x="26239" y="11"/>
                  </a:cubicBezTo>
                  <a:lnTo>
                    <a:pt x="87350" y="11"/>
                  </a:lnTo>
                  <a:cubicBezTo>
                    <a:pt x="101835" y="11"/>
                    <a:pt x="113605" y="11781"/>
                    <a:pt x="113605" y="26266"/>
                  </a:cubicBezTo>
                  <a:lnTo>
                    <a:pt x="113605" y="31698"/>
                  </a:lnTo>
                  <a:cubicBezTo>
                    <a:pt x="113605" y="46184"/>
                    <a:pt x="101835" y="57953"/>
                    <a:pt x="87350" y="57953"/>
                  </a:cubicBezTo>
                  <a:close/>
                </a:path>
              </a:pathLst>
            </a:custGeom>
            <a:solidFill>
              <a:srgbClr val="E2E5FF"/>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8" name="任意多边形: 形状 187"/>
            <p:cNvSpPr/>
            <p:nvPr/>
          </p:nvSpPr>
          <p:spPr>
            <a:xfrm>
              <a:off x="1496327" y="8850385"/>
              <a:ext cx="114073" cy="58394"/>
            </a:xfrm>
            <a:custGeom>
              <a:avLst/>
              <a:gdLst>
                <a:gd name="connsiteX0" fmla="*/ 86912 w 114073"/>
                <a:gd name="connsiteY0" fmla="*/ 58406 h 58394"/>
                <a:gd name="connsiteX1" fmla="*/ 27159 w 114073"/>
                <a:gd name="connsiteY1" fmla="*/ 58406 h 58394"/>
                <a:gd name="connsiteX2" fmla="*/ -1 w 114073"/>
                <a:gd name="connsiteY2" fmla="*/ 31246 h 58394"/>
                <a:gd name="connsiteX3" fmla="*/ -1 w 114073"/>
                <a:gd name="connsiteY3" fmla="*/ 27172 h 58394"/>
                <a:gd name="connsiteX4" fmla="*/ 27159 w 114073"/>
                <a:gd name="connsiteY4" fmla="*/ 11 h 58394"/>
                <a:gd name="connsiteX5" fmla="*/ 86912 w 114073"/>
                <a:gd name="connsiteY5" fmla="*/ 11 h 58394"/>
                <a:gd name="connsiteX6" fmla="*/ 114073 w 114073"/>
                <a:gd name="connsiteY6" fmla="*/ 27172 h 58394"/>
                <a:gd name="connsiteX7" fmla="*/ 114073 w 114073"/>
                <a:gd name="connsiteY7" fmla="*/ 31246 h 58394"/>
                <a:gd name="connsiteX8" fmla="*/ 86912 w 114073"/>
                <a:gd name="connsiteY8" fmla="*/ 58406 h 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73" h="58394">
                  <a:moveTo>
                    <a:pt x="86912" y="58406"/>
                  </a:moveTo>
                  <a:lnTo>
                    <a:pt x="27159" y="58406"/>
                  </a:lnTo>
                  <a:cubicBezTo>
                    <a:pt x="12221" y="58406"/>
                    <a:pt x="-1" y="46184"/>
                    <a:pt x="-1" y="31246"/>
                  </a:cubicBezTo>
                  <a:lnTo>
                    <a:pt x="-1" y="27172"/>
                  </a:lnTo>
                  <a:cubicBezTo>
                    <a:pt x="-1" y="12233"/>
                    <a:pt x="12221" y="11"/>
                    <a:pt x="27159" y="11"/>
                  </a:cubicBezTo>
                  <a:lnTo>
                    <a:pt x="86912" y="11"/>
                  </a:lnTo>
                  <a:cubicBezTo>
                    <a:pt x="101850" y="11"/>
                    <a:pt x="114073" y="12233"/>
                    <a:pt x="114073" y="27172"/>
                  </a:cubicBezTo>
                  <a:lnTo>
                    <a:pt x="114073" y="31246"/>
                  </a:lnTo>
                  <a:cubicBezTo>
                    <a:pt x="114073" y="46184"/>
                    <a:pt x="101850" y="58406"/>
                    <a:pt x="86912" y="58406"/>
                  </a:cubicBezTo>
                  <a:close/>
                </a:path>
              </a:pathLst>
            </a:custGeom>
            <a:solidFill>
              <a:schemeClr val="accent2"/>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89" name="任意多边形: 形状 188"/>
            <p:cNvSpPr/>
            <p:nvPr/>
          </p:nvSpPr>
          <p:spPr>
            <a:xfrm>
              <a:off x="1733185" y="8819261"/>
              <a:ext cx="149614" cy="122453"/>
            </a:xfrm>
            <a:custGeom>
              <a:avLst/>
              <a:gdLst>
                <a:gd name="connsiteX0" fmla="*/ 144759 w 149614"/>
                <a:gd name="connsiteY0" fmla="*/ 33851 h 122453"/>
                <a:gd name="connsiteX1" fmla="*/ 142496 w 149614"/>
                <a:gd name="connsiteY1" fmla="*/ 4880 h 122453"/>
                <a:gd name="connsiteX2" fmla="*/ 113525 w 149614"/>
                <a:gd name="connsiteY2" fmla="*/ 7144 h 122453"/>
                <a:gd name="connsiteX3" fmla="*/ 57846 w 149614"/>
                <a:gd name="connsiteY3" fmla="*/ 72781 h 122453"/>
                <a:gd name="connsiteX4" fmla="*/ 33854 w 149614"/>
                <a:gd name="connsiteY4" fmla="*/ 51958 h 122453"/>
                <a:gd name="connsiteX5" fmla="*/ 4883 w 149614"/>
                <a:gd name="connsiteY5" fmla="*/ 54222 h 122453"/>
                <a:gd name="connsiteX6" fmla="*/ 7146 w 149614"/>
                <a:gd name="connsiteY6" fmla="*/ 83193 h 122453"/>
                <a:gd name="connsiteX7" fmla="*/ 46529 w 149614"/>
                <a:gd name="connsiteY7" fmla="*/ 117596 h 122453"/>
                <a:gd name="connsiteX8" fmla="*/ 75500 w 149614"/>
                <a:gd name="connsiteY8" fmla="*/ 115333 h 122453"/>
                <a:gd name="connsiteX9" fmla="*/ 75953 w 149614"/>
                <a:gd name="connsiteY9" fmla="*/ 114427 h 122453"/>
                <a:gd name="connsiteX10" fmla="*/ 76405 w 149614"/>
                <a:gd name="connsiteY10" fmla="*/ 113975 h 122453"/>
                <a:gd name="connsiteX11" fmla="*/ 144759 w 149614"/>
                <a:gd name="connsiteY11" fmla="*/ 33851 h 12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614" h="122453">
                  <a:moveTo>
                    <a:pt x="144759" y="33851"/>
                  </a:moveTo>
                  <a:cubicBezTo>
                    <a:pt x="152002" y="25251"/>
                    <a:pt x="151096" y="12123"/>
                    <a:pt x="142496" y="4880"/>
                  </a:cubicBezTo>
                  <a:cubicBezTo>
                    <a:pt x="133895" y="-2362"/>
                    <a:pt x="120767" y="-1457"/>
                    <a:pt x="113525" y="7144"/>
                  </a:cubicBezTo>
                  <a:lnTo>
                    <a:pt x="57846" y="72781"/>
                  </a:lnTo>
                  <a:lnTo>
                    <a:pt x="33854" y="51958"/>
                  </a:lnTo>
                  <a:cubicBezTo>
                    <a:pt x="25253" y="44716"/>
                    <a:pt x="12126" y="45621"/>
                    <a:pt x="4883" y="54222"/>
                  </a:cubicBezTo>
                  <a:cubicBezTo>
                    <a:pt x="-2360" y="62822"/>
                    <a:pt x="-1454" y="75950"/>
                    <a:pt x="7146" y="83193"/>
                  </a:cubicBezTo>
                  <a:lnTo>
                    <a:pt x="46529" y="117596"/>
                  </a:lnTo>
                  <a:cubicBezTo>
                    <a:pt x="55130" y="124839"/>
                    <a:pt x="68257" y="123933"/>
                    <a:pt x="75500" y="115333"/>
                  </a:cubicBezTo>
                  <a:cubicBezTo>
                    <a:pt x="75500" y="114880"/>
                    <a:pt x="75953" y="114880"/>
                    <a:pt x="75953" y="114427"/>
                  </a:cubicBezTo>
                  <a:cubicBezTo>
                    <a:pt x="75953" y="114427"/>
                    <a:pt x="76405" y="113975"/>
                    <a:pt x="76405" y="113975"/>
                  </a:cubicBezTo>
                  <a:lnTo>
                    <a:pt x="144759" y="33851"/>
                  </a:lnTo>
                  <a:close/>
                </a:path>
              </a:pathLst>
            </a:custGeom>
            <a:solidFill>
              <a:srgbClr val="FFFFFF"/>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90" name="任意多边形: 形状 189"/>
            <p:cNvSpPr/>
            <p:nvPr/>
          </p:nvSpPr>
          <p:spPr>
            <a:xfrm>
              <a:off x="1215217" y="8519028"/>
              <a:ext cx="690326" cy="58394"/>
            </a:xfrm>
            <a:custGeom>
              <a:avLst/>
              <a:gdLst>
                <a:gd name="connsiteX0" fmla="*/ 663618 w 690326"/>
                <a:gd name="connsiteY0" fmla="*/ 58387 h 58394"/>
                <a:gd name="connsiteX1" fmla="*/ 27160 w 690326"/>
                <a:gd name="connsiteY1" fmla="*/ 58387 h 58394"/>
                <a:gd name="connsiteX2" fmla="*/ -1 w 690326"/>
                <a:gd name="connsiteY2" fmla="*/ 31226 h 58394"/>
                <a:gd name="connsiteX3" fmla="*/ -1 w 690326"/>
                <a:gd name="connsiteY3" fmla="*/ 27152 h 58394"/>
                <a:gd name="connsiteX4" fmla="*/ 27160 w 690326"/>
                <a:gd name="connsiteY4" fmla="*/ -8 h 58394"/>
                <a:gd name="connsiteX5" fmla="*/ 663166 w 690326"/>
                <a:gd name="connsiteY5" fmla="*/ -8 h 58394"/>
                <a:gd name="connsiteX6" fmla="*/ 690326 w 690326"/>
                <a:gd name="connsiteY6" fmla="*/ 27152 h 58394"/>
                <a:gd name="connsiteX7" fmla="*/ 690326 w 690326"/>
                <a:gd name="connsiteY7" fmla="*/ 31226 h 58394"/>
                <a:gd name="connsiteX8" fmla="*/ 663618 w 690326"/>
                <a:gd name="connsiteY8" fmla="*/ 58387 h 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326" h="58394">
                  <a:moveTo>
                    <a:pt x="663618" y="58387"/>
                  </a:moveTo>
                  <a:lnTo>
                    <a:pt x="27160" y="58387"/>
                  </a:lnTo>
                  <a:cubicBezTo>
                    <a:pt x="12222" y="58387"/>
                    <a:pt x="-1" y="46164"/>
                    <a:pt x="-1" y="31226"/>
                  </a:cubicBezTo>
                  <a:lnTo>
                    <a:pt x="-1" y="27152"/>
                  </a:lnTo>
                  <a:cubicBezTo>
                    <a:pt x="-1" y="12214"/>
                    <a:pt x="12222" y="-8"/>
                    <a:pt x="27160" y="-8"/>
                  </a:cubicBezTo>
                  <a:lnTo>
                    <a:pt x="663166" y="-8"/>
                  </a:lnTo>
                  <a:cubicBezTo>
                    <a:pt x="678104" y="-8"/>
                    <a:pt x="690326" y="12214"/>
                    <a:pt x="690326" y="27152"/>
                  </a:cubicBezTo>
                  <a:lnTo>
                    <a:pt x="690326" y="31226"/>
                  </a:lnTo>
                  <a:cubicBezTo>
                    <a:pt x="690326" y="46617"/>
                    <a:pt x="678104" y="58387"/>
                    <a:pt x="663618" y="58387"/>
                  </a:cubicBezTo>
                  <a:close/>
                </a:path>
              </a:pathLst>
            </a:custGeom>
            <a:solidFill>
              <a:srgbClr val="7B8EFF"/>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191" name="任意多边形: 形状 190"/>
            <p:cNvSpPr/>
            <p:nvPr/>
          </p:nvSpPr>
          <p:spPr>
            <a:xfrm>
              <a:off x="1112913" y="8377794"/>
              <a:ext cx="733783" cy="679915"/>
            </a:xfrm>
            <a:custGeom>
              <a:avLst/>
              <a:gdLst>
                <a:gd name="connsiteX0" fmla="*/ 95509 w 733783"/>
                <a:gd name="connsiteY0" fmla="*/ 2 h 679915"/>
                <a:gd name="connsiteX1" fmla="*/ -5 w 733783"/>
                <a:gd name="connsiteY1" fmla="*/ 96421 h 679915"/>
                <a:gd name="connsiteX2" fmla="*/ -5 w 733783"/>
                <a:gd name="connsiteY2" fmla="*/ 590288 h 679915"/>
                <a:gd name="connsiteX3" fmla="*/ 60653 w 733783"/>
                <a:gd name="connsiteY3" fmla="*/ 679917 h 679915"/>
                <a:gd name="connsiteX4" fmla="*/ 733778 w 733783"/>
                <a:gd name="connsiteY4" fmla="*/ 2 h 679915"/>
                <a:gd name="connsiteX5" fmla="*/ 95509 w 733783"/>
                <a:gd name="connsiteY5" fmla="*/ 2 h 67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783" h="679915">
                  <a:moveTo>
                    <a:pt x="95509" y="2"/>
                  </a:moveTo>
                  <a:cubicBezTo>
                    <a:pt x="42999" y="2"/>
                    <a:pt x="-5" y="43458"/>
                    <a:pt x="-5" y="96421"/>
                  </a:cubicBezTo>
                  <a:lnTo>
                    <a:pt x="-5" y="590288"/>
                  </a:lnTo>
                  <a:cubicBezTo>
                    <a:pt x="-5" y="631028"/>
                    <a:pt x="25344" y="665884"/>
                    <a:pt x="60653" y="679917"/>
                  </a:cubicBezTo>
                  <a:lnTo>
                    <a:pt x="733778" y="2"/>
                  </a:lnTo>
                  <a:lnTo>
                    <a:pt x="95509" y="2"/>
                  </a:lnTo>
                  <a:close/>
                </a:path>
              </a:pathLst>
            </a:custGeom>
            <a:solidFill>
              <a:srgbClr val="FFFFFF">
                <a:alpha val="10000"/>
              </a:srgbClr>
            </a:solidFill>
            <a:ln w="4527"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grpSp>
        <p:nvGrpSpPr>
          <p:cNvPr id="355" name="组合 354"/>
          <p:cNvGrpSpPr/>
          <p:nvPr/>
        </p:nvGrpSpPr>
        <p:grpSpPr>
          <a:xfrm>
            <a:off x="2516701" y="2727952"/>
            <a:ext cx="1457039" cy="477099"/>
            <a:chOff x="5809992" y="4533297"/>
            <a:chExt cx="1457031" cy="493605"/>
          </a:xfrm>
        </p:grpSpPr>
        <p:sp>
          <p:nvSpPr>
            <p:cNvPr id="356" name="矩形: 圆角 355"/>
            <p:cNvSpPr/>
            <p:nvPr/>
          </p:nvSpPr>
          <p:spPr>
            <a:xfrm>
              <a:off x="5809992" y="4533297"/>
              <a:ext cx="1457031" cy="493605"/>
            </a:xfrm>
            <a:prstGeom prst="roundRect">
              <a:avLst>
                <a:gd name="adj" fmla="val 50000"/>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sp>
          <p:nvSpPr>
            <p:cNvPr id="357" name="文本框 356"/>
            <p:cNvSpPr txBox="1"/>
            <p:nvPr/>
          </p:nvSpPr>
          <p:spPr>
            <a:xfrm>
              <a:off x="5941604" y="4647662"/>
              <a:ext cx="1193805" cy="229507"/>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角色性格</a:t>
              </a:r>
              <a:endParaRPr lang="zh-CN" altLang="en-US" sz="1800" dirty="0">
                <a:solidFill>
                  <a:schemeClr val="bg1"/>
                </a:solidFill>
                <a:cs typeface="思源黑体 CN Normal" panose="020B0400000000000000" charset="-122"/>
              </a:endParaRPr>
            </a:p>
          </p:txBody>
        </p:sp>
      </p:grpSp>
      <p:grpSp>
        <p:nvGrpSpPr>
          <p:cNvPr id="246" name="组合 245"/>
          <p:cNvGrpSpPr/>
          <p:nvPr/>
        </p:nvGrpSpPr>
        <p:grpSpPr>
          <a:xfrm>
            <a:off x="10442442" y="2797483"/>
            <a:ext cx="695878" cy="695879"/>
            <a:chOff x="11296161" y="8231581"/>
            <a:chExt cx="914400" cy="914400"/>
          </a:xfrm>
        </p:grpSpPr>
        <p:sp>
          <p:nvSpPr>
            <p:cNvPr id="210" name="矩形: 圆角 209"/>
            <p:cNvSpPr/>
            <p:nvPr/>
          </p:nvSpPr>
          <p:spPr>
            <a:xfrm>
              <a:off x="11296161"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211" name="任意多边形: 形状 210"/>
            <p:cNvSpPr/>
            <p:nvPr/>
          </p:nvSpPr>
          <p:spPr>
            <a:xfrm>
              <a:off x="11403317" y="8323497"/>
              <a:ext cx="117157" cy="203834"/>
            </a:xfrm>
            <a:custGeom>
              <a:avLst/>
              <a:gdLst>
                <a:gd name="connsiteX0" fmla="*/ 90943 w 117157"/>
                <a:gd name="connsiteY0" fmla="*/ 203817 h 203834"/>
                <a:gd name="connsiteX1" fmla="*/ 26173 w 117157"/>
                <a:gd name="connsiteY1" fmla="*/ 203817 h 203834"/>
                <a:gd name="connsiteX2" fmla="*/ -20 w 117157"/>
                <a:gd name="connsiteY2" fmla="*/ 177623 h 203834"/>
                <a:gd name="connsiteX3" fmla="*/ -20 w 117157"/>
                <a:gd name="connsiteY3" fmla="*/ 26175 h 203834"/>
                <a:gd name="connsiteX4" fmla="*/ 26173 w 117157"/>
                <a:gd name="connsiteY4" fmla="*/ -18 h 203834"/>
                <a:gd name="connsiteX5" fmla="*/ 90943 w 117157"/>
                <a:gd name="connsiteY5" fmla="*/ -18 h 203834"/>
                <a:gd name="connsiteX6" fmla="*/ 117137 w 117157"/>
                <a:gd name="connsiteY6" fmla="*/ 26175 h 203834"/>
                <a:gd name="connsiteX7" fmla="*/ 117137 w 117157"/>
                <a:gd name="connsiteY7" fmla="*/ 177147 h 203834"/>
                <a:gd name="connsiteX8" fmla="*/ 90943 w 117157"/>
                <a:gd name="connsiteY8" fmla="*/ 203817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 h="203834">
                  <a:moveTo>
                    <a:pt x="90943" y="203817"/>
                  </a:moveTo>
                  <a:lnTo>
                    <a:pt x="26173" y="203817"/>
                  </a:lnTo>
                  <a:cubicBezTo>
                    <a:pt x="11886" y="203817"/>
                    <a:pt x="-20" y="191910"/>
                    <a:pt x="-20" y="177623"/>
                  </a:cubicBezTo>
                  <a:lnTo>
                    <a:pt x="-20" y="26175"/>
                  </a:lnTo>
                  <a:cubicBezTo>
                    <a:pt x="-20" y="11888"/>
                    <a:pt x="11886" y="-18"/>
                    <a:pt x="26173" y="-18"/>
                  </a:cubicBezTo>
                  <a:lnTo>
                    <a:pt x="90943" y="-18"/>
                  </a:lnTo>
                  <a:cubicBezTo>
                    <a:pt x="105231" y="-18"/>
                    <a:pt x="117137" y="11888"/>
                    <a:pt x="117137" y="26175"/>
                  </a:cubicBezTo>
                  <a:lnTo>
                    <a:pt x="117137" y="177147"/>
                  </a:lnTo>
                  <a:cubicBezTo>
                    <a:pt x="117137" y="191910"/>
                    <a:pt x="105231" y="203817"/>
                    <a:pt x="90943" y="203817"/>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2" name="任意多边形: 形状 211"/>
            <p:cNvSpPr/>
            <p:nvPr/>
          </p:nvSpPr>
          <p:spPr>
            <a:xfrm>
              <a:off x="11591435" y="8317305"/>
              <a:ext cx="323849" cy="203358"/>
            </a:xfrm>
            <a:custGeom>
              <a:avLst/>
              <a:gdLst>
                <a:gd name="connsiteX0" fmla="*/ 282416 w 323849"/>
                <a:gd name="connsiteY0" fmla="*/ 203340 h 203358"/>
                <a:gd name="connsiteX1" fmla="*/ 41434 w 323849"/>
                <a:gd name="connsiteY1" fmla="*/ 203340 h 203358"/>
                <a:gd name="connsiteX2" fmla="*/ 0 w 323849"/>
                <a:gd name="connsiteY2" fmla="*/ 161906 h 203358"/>
                <a:gd name="connsiteX3" fmla="*/ 0 w 323849"/>
                <a:gd name="connsiteY3" fmla="*/ 41415 h 203358"/>
                <a:gd name="connsiteX4" fmla="*/ 41434 w 323849"/>
                <a:gd name="connsiteY4" fmla="*/ -19 h 203358"/>
                <a:gd name="connsiteX5" fmla="*/ 282416 w 323849"/>
                <a:gd name="connsiteY5" fmla="*/ -19 h 203358"/>
                <a:gd name="connsiteX6" fmla="*/ 323850 w 323849"/>
                <a:gd name="connsiteY6" fmla="*/ 41415 h 203358"/>
                <a:gd name="connsiteX7" fmla="*/ 323850 w 323849"/>
                <a:gd name="connsiteY7" fmla="*/ 162382 h 203358"/>
                <a:gd name="connsiteX8" fmla="*/ 282416 w 323849"/>
                <a:gd name="connsiteY8" fmla="*/ 203340 h 2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49" h="203358">
                  <a:moveTo>
                    <a:pt x="282416" y="203340"/>
                  </a:moveTo>
                  <a:lnTo>
                    <a:pt x="41434" y="203340"/>
                  </a:lnTo>
                  <a:cubicBezTo>
                    <a:pt x="18574" y="203340"/>
                    <a:pt x="0" y="184766"/>
                    <a:pt x="0" y="161906"/>
                  </a:cubicBezTo>
                  <a:lnTo>
                    <a:pt x="0" y="41415"/>
                  </a:lnTo>
                  <a:cubicBezTo>
                    <a:pt x="0" y="18555"/>
                    <a:pt x="18574" y="-19"/>
                    <a:pt x="41434" y="-19"/>
                  </a:cubicBezTo>
                  <a:lnTo>
                    <a:pt x="282416" y="-19"/>
                  </a:lnTo>
                  <a:cubicBezTo>
                    <a:pt x="305276" y="-19"/>
                    <a:pt x="323850" y="18555"/>
                    <a:pt x="323850" y="41415"/>
                  </a:cubicBezTo>
                  <a:lnTo>
                    <a:pt x="323850" y="162382"/>
                  </a:lnTo>
                  <a:cubicBezTo>
                    <a:pt x="323850" y="185242"/>
                    <a:pt x="305276" y="203340"/>
                    <a:pt x="282416" y="203340"/>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3" name="任意多边形: 形状 212"/>
            <p:cNvSpPr/>
            <p:nvPr/>
          </p:nvSpPr>
          <p:spPr>
            <a:xfrm>
              <a:off x="11296161" y="8381599"/>
              <a:ext cx="914399" cy="678656"/>
            </a:xfrm>
            <a:custGeom>
              <a:avLst/>
              <a:gdLst>
                <a:gd name="connsiteX0" fmla="*/ 819150 w 914399"/>
                <a:gd name="connsiteY0" fmla="*/ 678659 h 678656"/>
                <a:gd name="connsiteX1" fmla="*/ 95250 w 914399"/>
                <a:gd name="connsiteY1" fmla="*/ 678659 h 678656"/>
                <a:gd name="connsiteX2" fmla="*/ 0 w 914399"/>
                <a:gd name="connsiteY2" fmla="*/ 583409 h 678656"/>
                <a:gd name="connsiteX3" fmla="*/ 0 w 914399"/>
                <a:gd name="connsiteY3" fmla="*/ 95252 h 678656"/>
                <a:gd name="connsiteX4" fmla="*/ 95250 w 914399"/>
                <a:gd name="connsiteY4" fmla="*/ 2 h 678656"/>
                <a:gd name="connsiteX5" fmla="*/ 819150 w 914399"/>
                <a:gd name="connsiteY5" fmla="*/ 2 h 678656"/>
                <a:gd name="connsiteX6" fmla="*/ 914400 w 914399"/>
                <a:gd name="connsiteY6" fmla="*/ 95252 h 678656"/>
                <a:gd name="connsiteX7" fmla="*/ 914400 w 914399"/>
                <a:gd name="connsiteY7" fmla="*/ 583409 h 678656"/>
                <a:gd name="connsiteX8" fmla="*/ 819150 w 914399"/>
                <a:gd name="connsiteY8" fmla="*/ 678659 h 67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 h="678656">
                  <a:moveTo>
                    <a:pt x="819150" y="678659"/>
                  </a:moveTo>
                  <a:lnTo>
                    <a:pt x="95250" y="678659"/>
                  </a:lnTo>
                  <a:cubicBezTo>
                    <a:pt x="42863" y="678659"/>
                    <a:pt x="0" y="635796"/>
                    <a:pt x="0" y="583409"/>
                  </a:cubicBezTo>
                  <a:lnTo>
                    <a:pt x="0" y="95252"/>
                  </a:lnTo>
                  <a:cubicBezTo>
                    <a:pt x="0" y="42865"/>
                    <a:pt x="42863" y="2"/>
                    <a:pt x="95250" y="2"/>
                  </a:cubicBezTo>
                  <a:lnTo>
                    <a:pt x="819150" y="2"/>
                  </a:lnTo>
                  <a:cubicBezTo>
                    <a:pt x="871538" y="2"/>
                    <a:pt x="914400" y="42865"/>
                    <a:pt x="914400" y="95252"/>
                  </a:cubicBezTo>
                  <a:lnTo>
                    <a:pt x="914400" y="583409"/>
                  </a:lnTo>
                  <a:cubicBezTo>
                    <a:pt x="914400" y="635796"/>
                    <a:pt x="871538" y="678659"/>
                    <a:pt x="819150" y="678659"/>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4" name="任意多边形: 形状 213"/>
            <p:cNvSpPr/>
            <p:nvPr/>
          </p:nvSpPr>
          <p:spPr>
            <a:xfrm>
              <a:off x="11724785" y="8518759"/>
              <a:ext cx="57626" cy="1904"/>
            </a:xfrm>
            <a:custGeom>
              <a:avLst/>
              <a:gdLst>
                <a:gd name="connsiteX0" fmla="*/ 57626 w 57626"/>
                <a:gd name="connsiteY0" fmla="*/ 1893 h 1904"/>
                <a:gd name="connsiteX1" fmla="*/ 0 w 57626"/>
                <a:gd name="connsiteY1" fmla="*/ 1893 h 1904"/>
                <a:gd name="connsiteX2" fmla="*/ 29051 w 57626"/>
                <a:gd name="connsiteY2" fmla="*/ -12 h 1904"/>
                <a:gd name="connsiteX3" fmla="*/ 57626 w 57626"/>
                <a:gd name="connsiteY3" fmla="*/ 1893 h 1904"/>
              </a:gdLst>
              <a:ahLst/>
              <a:cxnLst>
                <a:cxn ang="0">
                  <a:pos x="connsiteX0" y="connsiteY0"/>
                </a:cxn>
                <a:cxn ang="0">
                  <a:pos x="connsiteX1" y="connsiteY1"/>
                </a:cxn>
                <a:cxn ang="0">
                  <a:pos x="connsiteX2" y="connsiteY2"/>
                </a:cxn>
                <a:cxn ang="0">
                  <a:pos x="connsiteX3" y="connsiteY3"/>
                </a:cxn>
              </a:cxnLst>
              <a:rect l="l" t="t" r="r" b="b"/>
              <a:pathLst>
                <a:path w="57626" h="1904">
                  <a:moveTo>
                    <a:pt x="57626" y="1893"/>
                  </a:moveTo>
                  <a:lnTo>
                    <a:pt x="0" y="1893"/>
                  </a:lnTo>
                  <a:cubicBezTo>
                    <a:pt x="9525" y="464"/>
                    <a:pt x="19050" y="-12"/>
                    <a:pt x="29051" y="-12"/>
                  </a:cubicBezTo>
                  <a:cubicBezTo>
                    <a:pt x="38576" y="-12"/>
                    <a:pt x="48101" y="941"/>
                    <a:pt x="57626" y="1893"/>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5" name="任意多边形: 形状 214"/>
            <p:cNvSpPr/>
            <p:nvPr/>
          </p:nvSpPr>
          <p:spPr>
            <a:xfrm>
              <a:off x="11552859" y="8520664"/>
              <a:ext cx="401002" cy="401955"/>
            </a:xfrm>
            <a:custGeom>
              <a:avLst/>
              <a:gdLst>
                <a:gd name="connsiteX0" fmla="*/ 401003 w 401002"/>
                <a:gd name="connsiteY0" fmla="*/ 200027 h 401955"/>
                <a:gd name="connsiteX1" fmla="*/ 200501 w 401002"/>
                <a:gd name="connsiteY1" fmla="*/ 401957 h 401955"/>
                <a:gd name="connsiteX2" fmla="*/ 0 w 401002"/>
                <a:gd name="connsiteY2" fmla="*/ 200027 h 401955"/>
                <a:gd name="connsiteX3" fmla="*/ 171926 w 401002"/>
                <a:gd name="connsiteY3" fmla="*/ 2 h 401955"/>
                <a:gd name="connsiteX4" fmla="*/ 229553 w 401002"/>
                <a:gd name="connsiteY4" fmla="*/ 2 h 401955"/>
                <a:gd name="connsiteX5" fmla="*/ 401003 w 401002"/>
                <a:gd name="connsiteY5" fmla="*/ 200027 h 40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002" h="401955">
                  <a:moveTo>
                    <a:pt x="401003" y="200027"/>
                  </a:moveTo>
                  <a:cubicBezTo>
                    <a:pt x="401003" y="311946"/>
                    <a:pt x="310991" y="401957"/>
                    <a:pt x="200501" y="401957"/>
                  </a:cubicBezTo>
                  <a:cubicBezTo>
                    <a:pt x="90011" y="401957"/>
                    <a:pt x="0" y="311470"/>
                    <a:pt x="0" y="200027"/>
                  </a:cubicBezTo>
                  <a:cubicBezTo>
                    <a:pt x="0" y="98110"/>
                    <a:pt x="74771" y="14290"/>
                    <a:pt x="171926" y="2"/>
                  </a:cubicBezTo>
                  <a:lnTo>
                    <a:pt x="229553" y="2"/>
                  </a:lnTo>
                  <a:cubicBezTo>
                    <a:pt x="326708" y="14290"/>
                    <a:pt x="401003" y="98586"/>
                    <a:pt x="401003" y="200027"/>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6" name="任意多边形: 形状 215"/>
            <p:cNvSpPr/>
            <p:nvPr/>
          </p:nvSpPr>
          <p:spPr>
            <a:xfrm>
              <a:off x="11388077" y="8463514"/>
              <a:ext cx="66685" cy="67151"/>
            </a:xfrm>
            <a:custGeom>
              <a:avLst/>
              <a:gdLst>
                <a:gd name="connsiteX0" fmla="*/ 33314 w 66685"/>
                <a:gd name="connsiteY0" fmla="*/ 67138 h 67151"/>
                <a:gd name="connsiteX1" fmla="*/ 33314 w 66685"/>
                <a:gd name="connsiteY1" fmla="*/ 67138 h 67151"/>
                <a:gd name="connsiteX2" fmla="*/ -23 w 66685"/>
                <a:gd name="connsiteY2" fmla="*/ 33800 h 67151"/>
                <a:gd name="connsiteX3" fmla="*/ -23 w 66685"/>
                <a:gd name="connsiteY3" fmla="*/ 33324 h 67151"/>
                <a:gd name="connsiteX4" fmla="*/ 33314 w 66685"/>
                <a:gd name="connsiteY4" fmla="*/ -13 h 67151"/>
                <a:gd name="connsiteX5" fmla="*/ 33314 w 66685"/>
                <a:gd name="connsiteY5" fmla="*/ -13 h 67151"/>
                <a:gd name="connsiteX6" fmla="*/ 66652 w 66685"/>
                <a:gd name="connsiteY6" fmla="*/ 33324 h 67151"/>
                <a:gd name="connsiteX7" fmla="*/ 66652 w 66685"/>
                <a:gd name="connsiteY7" fmla="*/ 33800 h 67151"/>
                <a:gd name="connsiteX8" fmla="*/ 33314 w 66685"/>
                <a:gd name="connsiteY8" fmla="*/ 67138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85" h="67151">
                  <a:moveTo>
                    <a:pt x="33314" y="67138"/>
                  </a:moveTo>
                  <a:lnTo>
                    <a:pt x="33314" y="67138"/>
                  </a:lnTo>
                  <a:cubicBezTo>
                    <a:pt x="14741" y="67138"/>
                    <a:pt x="-23" y="52374"/>
                    <a:pt x="-23" y="33800"/>
                  </a:cubicBezTo>
                  <a:lnTo>
                    <a:pt x="-23" y="33324"/>
                  </a:lnTo>
                  <a:cubicBezTo>
                    <a:pt x="-23" y="14750"/>
                    <a:pt x="14741" y="-13"/>
                    <a:pt x="33314" y="-13"/>
                  </a:cubicBezTo>
                  <a:lnTo>
                    <a:pt x="33314" y="-13"/>
                  </a:lnTo>
                  <a:cubicBezTo>
                    <a:pt x="51888" y="-13"/>
                    <a:pt x="66652" y="14750"/>
                    <a:pt x="66652" y="33324"/>
                  </a:cubicBezTo>
                  <a:lnTo>
                    <a:pt x="66652" y="33800"/>
                  </a:lnTo>
                  <a:cubicBezTo>
                    <a:pt x="67128" y="52374"/>
                    <a:pt x="51888" y="67138"/>
                    <a:pt x="33314" y="67138"/>
                  </a:cubicBezTo>
                  <a:close/>
                </a:path>
              </a:pathLst>
            </a:custGeom>
            <a:solidFill>
              <a:srgbClr val="E2E5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7" name="任意多边形: 形状 216"/>
            <p:cNvSpPr/>
            <p:nvPr/>
          </p:nvSpPr>
          <p:spPr>
            <a:xfrm>
              <a:off x="11954338" y="8463514"/>
              <a:ext cx="139064" cy="67151"/>
            </a:xfrm>
            <a:custGeom>
              <a:avLst/>
              <a:gdLst>
                <a:gd name="connsiteX0" fmla="*/ 105746 w 139064"/>
                <a:gd name="connsiteY0" fmla="*/ 67138 h 67151"/>
                <a:gd name="connsiteX1" fmla="*/ 33356 w 139064"/>
                <a:gd name="connsiteY1" fmla="*/ 67138 h 67151"/>
                <a:gd name="connsiteX2" fmla="*/ 19 w 139064"/>
                <a:gd name="connsiteY2" fmla="*/ 33800 h 67151"/>
                <a:gd name="connsiteX3" fmla="*/ 19 w 139064"/>
                <a:gd name="connsiteY3" fmla="*/ 33324 h 67151"/>
                <a:gd name="connsiteX4" fmla="*/ 33356 w 139064"/>
                <a:gd name="connsiteY4" fmla="*/ -13 h 67151"/>
                <a:gd name="connsiteX5" fmla="*/ 105746 w 139064"/>
                <a:gd name="connsiteY5" fmla="*/ -13 h 67151"/>
                <a:gd name="connsiteX6" fmla="*/ 139084 w 139064"/>
                <a:gd name="connsiteY6" fmla="*/ 33324 h 67151"/>
                <a:gd name="connsiteX7" fmla="*/ 139084 w 139064"/>
                <a:gd name="connsiteY7" fmla="*/ 33800 h 67151"/>
                <a:gd name="connsiteX8" fmla="*/ 105746 w 139064"/>
                <a:gd name="connsiteY8" fmla="*/ 67138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4" h="67151">
                  <a:moveTo>
                    <a:pt x="105746" y="67138"/>
                  </a:moveTo>
                  <a:lnTo>
                    <a:pt x="33356" y="67138"/>
                  </a:lnTo>
                  <a:cubicBezTo>
                    <a:pt x="14783" y="67138"/>
                    <a:pt x="19" y="52374"/>
                    <a:pt x="19" y="33800"/>
                  </a:cubicBezTo>
                  <a:lnTo>
                    <a:pt x="19" y="33324"/>
                  </a:lnTo>
                  <a:cubicBezTo>
                    <a:pt x="19" y="14750"/>
                    <a:pt x="14783" y="-13"/>
                    <a:pt x="33356" y="-13"/>
                  </a:cubicBezTo>
                  <a:lnTo>
                    <a:pt x="105746" y="-13"/>
                  </a:lnTo>
                  <a:cubicBezTo>
                    <a:pt x="124320" y="-13"/>
                    <a:pt x="139084" y="14750"/>
                    <a:pt x="139084" y="33324"/>
                  </a:cubicBezTo>
                  <a:lnTo>
                    <a:pt x="139084" y="33800"/>
                  </a:lnTo>
                  <a:cubicBezTo>
                    <a:pt x="139084" y="52374"/>
                    <a:pt x="124320" y="67138"/>
                    <a:pt x="105746" y="67138"/>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8" name="任意多边形: 形状 217"/>
            <p:cNvSpPr/>
            <p:nvPr/>
          </p:nvSpPr>
          <p:spPr>
            <a:xfrm>
              <a:off x="11532857" y="8504472"/>
              <a:ext cx="441007" cy="443864"/>
            </a:xfrm>
            <a:custGeom>
              <a:avLst/>
              <a:gdLst>
                <a:gd name="connsiteX0" fmla="*/ 441008 w 441007"/>
                <a:gd name="connsiteY0" fmla="*/ 221935 h 443864"/>
                <a:gd name="connsiteX1" fmla="*/ 220504 w 441007"/>
                <a:gd name="connsiteY1" fmla="*/ 443868 h 443864"/>
                <a:gd name="connsiteX2" fmla="*/ 0 w 441007"/>
                <a:gd name="connsiteY2" fmla="*/ 221935 h 443864"/>
                <a:gd name="connsiteX3" fmla="*/ 188595 w 441007"/>
                <a:gd name="connsiteY3" fmla="*/ 2384 h 443864"/>
                <a:gd name="connsiteX4" fmla="*/ 220504 w 441007"/>
                <a:gd name="connsiteY4" fmla="*/ 3 h 443864"/>
                <a:gd name="connsiteX5" fmla="*/ 252413 w 441007"/>
                <a:gd name="connsiteY5" fmla="*/ 2384 h 443864"/>
                <a:gd name="connsiteX6" fmla="*/ 441008 w 441007"/>
                <a:gd name="connsiteY6" fmla="*/ 221935 h 4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007" h="443864">
                  <a:moveTo>
                    <a:pt x="441008" y="221935"/>
                  </a:moveTo>
                  <a:cubicBezTo>
                    <a:pt x="441008" y="344808"/>
                    <a:pt x="342424" y="443868"/>
                    <a:pt x="220504" y="443868"/>
                  </a:cubicBezTo>
                  <a:cubicBezTo>
                    <a:pt x="98584" y="443868"/>
                    <a:pt x="0" y="344331"/>
                    <a:pt x="0" y="221935"/>
                  </a:cubicBezTo>
                  <a:cubicBezTo>
                    <a:pt x="0" y="110016"/>
                    <a:pt x="81915" y="17624"/>
                    <a:pt x="188595" y="2384"/>
                  </a:cubicBezTo>
                  <a:cubicBezTo>
                    <a:pt x="199073" y="955"/>
                    <a:pt x="209550" y="3"/>
                    <a:pt x="220504" y="3"/>
                  </a:cubicBezTo>
                  <a:cubicBezTo>
                    <a:pt x="231458" y="3"/>
                    <a:pt x="241935" y="955"/>
                    <a:pt x="252413" y="2384"/>
                  </a:cubicBezTo>
                  <a:cubicBezTo>
                    <a:pt x="359093" y="17624"/>
                    <a:pt x="441008" y="110493"/>
                    <a:pt x="441008" y="221935"/>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19" name="任意多边形: 形状 218"/>
            <p:cNvSpPr/>
            <p:nvPr/>
          </p:nvSpPr>
          <p:spPr>
            <a:xfrm>
              <a:off x="11625249" y="8597340"/>
              <a:ext cx="256222" cy="258127"/>
            </a:xfrm>
            <a:custGeom>
              <a:avLst/>
              <a:gdLst>
                <a:gd name="connsiteX0" fmla="*/ 256222 w 256222"/>
                <a:gd name="connsiteY0" fmla="*/ 129066 h 258127"/>
                <a:gd name="connsiteX1" fmla="*/ 128111 w 256222"/>
                <a:gd name="connsiteY1" fmla="*/ 258130 h 258127"/>
                <a:gd name="connsiteX2" fmla="*/ 0 w 256222"/>
                <a:gd name="connsiteY2" fmla="*/ 129066 h 258127"/>
                <a:gd name="connsiteX3" fmla="*/ 128111 w 256222"/>
                <a:gd name="connsiteY3" fmla="*/ 3 h 258127"/>
                <a:gd name="connsiteX4" fmla="*/ 256222 w 256222"/>
                <a:gd name="connsiteY4" fmla="*/ 129066 h 2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222" h="258127">
                  <a:moveTo>
                    <a:pt x="256222" y="129066"/>
                  </a:moveTo>
                  <a:cubicBezTo>
                    <a:pt x="256222" y="200346"/>
                    <a:pt x="198865" y="258130"/>
                    <a:pt x="128111" y="258130"/>
                  </a:cubicBezTo>
                  <a:cubicBezTo>
                    <a:pt x="57357" y="258130"/>
                    <a:pt x="0" y="200346"/>
                    <a:pt x="0" y="129066"/>
                  </a:cubicBezTo>
                  <a:cubicBezTo>
                    <a:pt x="0" y="57786"/>
                    <a:pt x="57357" y="3"/>
                    <a:pt x="128111" y="3"/>
                  </a:cubicBezTo>
                  <a:cubicBezTo>
                    <a:pt x="198865" y="3"/>
                    <a:pt x="256222" y="57786"/>
                    <a:pt x="256222" y="129066"/>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20" name="任意多边形: 形状 219"/>
            <p:cNvSpPr/>
            <p:nvPr/>
          </p:nvSpPr>
          <p:spPr>
            <a:xfrm>
              <a:off x="11296161" y="8317305"/>
              <a:ext cx="765809" cy="742473"/>
            </a:xfrm>
            <a:custGeom>
              <a:avLst/>
              <a:gdLst>
                <a:gd name="connsiteX0" fmla="*/ 619120 w 765809"/>
                <a:gd name="connsiteY0" fmla="*/ 64294 h 742473"/>
                <a:gd name="connsiteX1" fmla="*/ 619120 w 765809"/>
                <a:gd name="connsiteY1" fmla="*/ 41434 h 742473"/>
                <a:gd name="connsiteX2" fmla="*/ 577686 w 765809"/>
                <a:gd name="connsiteY2" fmla="*/ 0 h 742473"/>
                <a:gd name="connsiteX3" fmla="*/ 336704 w 765809"/>
                <a:gd name="connsiteY3" fmla="*/ 0 h 742473"/>
                <a:gd name="connsiteX4" fmla="*/ 295270 w 765809"/>
                <a:gd name="connsiteY4" fmla="*/ 41434 h 742473"/>
                <a:gd name="connsiteX5" fmla="*/ 295270 w 765809"/>
                <a:gd name="connsiteY5" fmla="*/ 64294 h 742473"/>
                <a:gd name="connsiteX6" fmla="*/ 223832 w 765809"/>
                <a:gd name="connsiteY6" fmla="*/ 64294 h 742473"/>
                <a:gd name="connsiteX7" fmla="*/ 223832 w 765809"/>
                <a:gd name="connsiteY7" fmla="*/ 32385 h 742473"/>
                <a:gd name="connsiteX8" fmla="*/ 197639 w 765809"/>
                <a:gd name="connsiteY8" fmla="*/ 6191 h 742473"/>
                <a:gd name="connsiteX9" fmla="*/ 133345 w 765809"/>
                <a:gd name="connsiteY9" fmla="*/ 6191 h 742473"/>
                <a:gd name="connsiteX10" fmla="*/ 107151 w 765809"/>
                <a:gd name="connsiteY10" fmla="*/ 32385 h 742473"/>
                <a:gd name="connsiteX11" fmla="*/ 107151 w 765809"/>
                <a:gd name="connsiteY11" fmla="*/ 64294 h 742473"/>
                <a:gd name="connsiteX12" fmla="*/ 95245 w 765809"/>
                <a:gd name="connsiteY12" fmla="*/ 64294 h 742473"/>
                <a:gd name="connsiteX13" fmla="*/ -5 w 765809"/>
                <a:gd name="connsiteY13" fmla="*/ 159544 h 742473"/>
                <a:gd name="connsiteX14" fmla="*/ -5 w 765809"/>
                <a:gd name="connsiteY14" fmla="*/ 647700 h 742473"/>
                <a:gd name="connsiteX15" fmla="*/ 88577 w 765809"/>
                <a:gd name="connsiteY15" fmla="*/ 742474 h 742473"/>
                <a:gd name="connsiteX16" fmla="*/ 765805 w 765809"/>
                <a:gd name="connsiteY16" fmla="*/ 64294 h 742473"/>
                <a:gd name="connsiteX17" fmla="*/ 619120 w 765809"/>
                <a:gd name="connsiteY17" fmla="*/ 64294 h 74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5809" h="742473">
                  <a:moveTo>
                    <a:pt x="619120" y="64294"/>
                  </a:moveTo>
                  <a:lnTo>
                    <a:pt x="619120" y="41434"/>
                  </a:lnTo>
                  <a:cubicBezTo>
                    <a:pt x="619120" y="18574"/>
                    <a:pt x="600546" y="0"/>
                    <a:pt x="577686" y="0"/>
                  </a:cubicBezTo>
                  <a:lnTo>
                    <a:pt x="336704" y="0"/>
                  </a:lnTo>
                  <a:cubicBezTo>
                    <a:pt x="313844" y="0"/>
                    <a:pt x="295270" y="18574"/>
                    <a:pt x="295270" y="41434"/>
                  </a:cubicBezTo>
                  <a:lnTo>
                    <a:pt x="295270" y="64294"/>
                  </a:lnTo>
                  <a:lnTo>
                    <a:pt x="223832" y="64294"/>
                  </a:lnTo>
                  <a:lnTo>
                    <a:pt x="223832" y="32385"/>
                  </a:lnTo>
                  <a:cubicBezTo>
                    <a:pt x="223832" y="18097"/>
                    <a:pt x="211926" y="6191"/>
                    <a:pt x="197639" y="6191"/>
                  </a:cubicBezTo>
                  <a:lnTo>
                    <a:pt x="133345" y="6191"/>
                  </a:lnTo>
                  <a:cubicBezTo>
                    <a:pt x="119057" y="6191"/>
                    <a:pt x="107151" y="18097"/>
                    <a:pt x="107151" y="32385"/>
                  </a:cubicBezTo>
                  <a:lnTo>
                    <a:pt x="107151" y="64294"/>
                  </a:lnTo>
                  <a:lnTo>
                    <a:pt x="95245" y="64294"/>
                  </a:lnTo>
                  <a:cubicBezTo>
                    <a:pt x="42857" y="64294"/>
                    <a:pt x="-5" y="106680"/>
                    <a:pt x="-5" y="159544"/>
                  </a:cubicBezTo>
                  <a:lnTo>
                    <a:pt x="-5" y="647700"/>
                  </a:lnTo>
                  <a:cubicBezTo>
                    <a:pt x="-5" y="698183"/>
                    <a:pt x="39047" y="739140"/>
                    <a:pt x="88577" y="742474"/>
                  </a:cubicBezTo>
                  <a:lnTo>
                    <a:pt x="765805" y="64294"/>
                  </a:lnTo>
                  <a:lnTo>
                    <a:pt x="619120" y="64294"/>
                  </a:lnTo>
                  <a:close/>
                </a:path>
              </a:pathLst>
            </a:custGeom>
            <a:solidFill>
              <a:srgbClr val="FFFFFF">
                <a:alpha val="10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grpSp>
        <p:nvGrpSpPr>
          <p:cNvPr id="381" name="组合 380"/>
          <p:cNvGrpSpPr/>
          <p:nvPr/>
        </p:nvGrpSpPr>
        <p:grpSpPr>
          <a:xfrm flipH="1">
            <a:off x="10061861" y="3610274"/>
            <a:ext cx="1457039" cy="477099"/>
            <a:chOff x="5809992" y="4533297"/>
            <a:chExt cx="1457031" cy="493605"/>
          </a:xfrm>
        </p:grpSpPr>
        <p:sp>
          <p:nvSpPr>
            <p:cNvPr id="382" name="矩形: 圆角 381"/>
            <p:cNvSpPr/>
            <p:nvPr/>
          </p:nvSpPr>
          <p:spPr>
            <a:xfrm>
              <a:off x="5809992" y="4533297"/>
              <a:ext cx="1457031" cy="493605"/>
            </a:xfrm>
            <a:prstGeom prst="roundRect">
              <a:avLst>
                <a:gd name="adj" fmla="val 50000"/>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sp>
          <p:nvSpPr>
            <p:cNvPr id="383" name="文本框 382"/>
            <p:cNvSpPr txBox="1"/>
            <p:nvPr/>
          </p:nvSpPr>
          <p:spPr>
            <a:xfrm>
              <a:off x="5941604" y="4647662"/>
              <a:ext cx="1193805" cy="229507"/>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可用技术</a:t>
              </a:r>
              <a:endParaRPr lang="zh-CN" altLang="en-US" sz="1800" dirty="0">
                <a:solidFill>
                  <a:schemeClr val="bg1"/>
                </a:solidFill>
                <a:cs typeface="思源黑体 CN Normal" panose="020B0400000000000000" charset="-122"/>
              </a:endParaRPr>
            </a:p>
          </p:txBody>
        </p:sp>
      </p:grpSp>
      <p:grpSp>
        <p:nvGrpSpPr>
          <p:cNvPr id="247" name="组合 246"/>
          <p:cNvGrpSpPr/>
          <p:nvPr/>
        </p:nvGrpSpPr>
        <p:grpSpPr>
          <a:xfrm>
            <a:off x="8598842" y="1915161"/>
            <a:ext cx="695878" cy="695879"/>
            <a:chOff x="12427630" y="8231581"/>
            <a:chExt cx="914400" cy="914400"/>
          </a:xfrm>
        </p:grpSpPr>
        <p:sp>
          <p:nvSpPr>
            <p:cNvPr id="202" name="矩形: 圆角 201"/>
            <p:cNvSpPr/>
            <p:nvPr/>
          </p:nvSpPr>
          <p:spPr>
            <a:xfrm>
              <a:off x="12427630" y="8231581"/>
              <a:ext cx="914400" cy="914400"/>
            </a:xfrm>
            <a:prstGeom prst="roundRect">
              <a:avLst>
                <a:gd name="adj" fmla="val 0"/>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黑体 CN Normal" panose="020B0400000000000000" charset="-122"/>
              </a:endParaRPr>
            </a:p>
          </p:txBody>
        </p:sp>
        <p:sp>
          <p:nvSpPr>
            <p:cNvPr id="203" name="任意多边形: 形状 202"/>
            <p:cNvSpPr/>
            <p:nvPr/>
          </p:nvSpPr>
          <p:spPr>
            <a:xfrm>
              <a:off x="12427630" y="8260155"/>
              <a:ext cx="914399" cy="603408"/>
            </a:xfrm>
            <a:custGeom>
              <a:avLst/>
              <a:gdLst>
                <a:gd name="connsiteX0" fmla="*/ 914400 w 914399"/>
                <a:gd name="connsiteY0" fmla="*/ 603400 h 603408"/>
                <a:gd name="connsiteX1" fmla="*/ 0 w 914399"/>
                <a:gd name="connsiteY1" fmla="*/ 603400 h 603408"/>
                <a:gd name="connsiteX2" fmla="*/ 0 w 914399"/>
                <a:gd name="connsiteY2" fmla="*/ 95241 h 603408"/>
                <a:gd name="connsiteX3" fmla="*/ 95250 w 914399"/>
                <a:gd name="connsiteY3" fmla="*/ -9 h 603408"/>
                <a:gd name="connsiteX4" fmla="*/ 819150 w 914399"/>
                <a:gd name="connsiteY4" fmla="*/ -9 h 603408"/>
                <a:gd name="connsiteX5" fmla="*/ 914400 w 914399"/>
                <a:gd name="connsiteY5" fmla="*/ 95241 h 603408"/>
                <a:gd name="connsiteX6" fmla="*/ 914400 w 914399"/>
                <a:gd name="connsiteY6" fmla="*/ 603400 h 60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 h="603408">
                  <a:moveTo>
                    <a:pt x="914400" y="603400"/>
                  </a:moveTo>
                  <a:lnTo>
                    <a:pt x="0" y="603400"/>
                  </a:lnTo>
                  <a:lnTo>
                    <a:pt x="0" y="95241"/>
                  </a:lnTo>
                  <a:cubicBezTo>
                    <a:pt x="0" y="42854"/>
                    <a:pt x="42863" y="-9"/>
                    <a:pt x="95250" y="-9"/>
                  </a:cubicBezTo>
                  <a:lnTo>
                    <a:pt x="819150" y="-9"/>
                  </a:lnTo>
                  <a:cubicBezTo>
                    <a:pt x="871538" y="-9"/>
                    <a:pt x="914400" y="42854"/>
                    <a:pt x="914400" y="95241"/>
                  </a:cubicBezTo>
                  <a:lnTo>
                    <a:pt x="914400" y="603400"/>
                  </a:ln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4" name="任意多边形: 形状 203"/>
            <p:cNvSpPr/>
            <p:nvPr/>
          </p:nvSpPr>
          <p:spPr>
            <a:xfrm>
              <a:off x="12693853" y="8880233"/>
              <a:ext cx="381482" cy="237172"/>
            </a:xfrm>
            <a:custGeom>
              <a:avLst/>
              <a:gdLst>
                <a:gd name="connsiteX0" fmla="*/ 324803 w 381482"/>
                <a:gd name="connsiteY0" fmla="*/ 237194 h 237172"/>
                <a:gd name="connsiteX1" fmla="*/ 57150 w 381482"/>
                <a:gd name="connsiteY1" fmla="*/ 237194 h 237172"/>
                <a:gd name="connsiteX2" fmla="*/ 0 w 381482"/>
                <a:gd name="connsiteY2" fmla="*/ 180044 h 237172"/>
                <a:gd name="connsiteX3" fmla="*/ 0 w 381482"/>
                <a:gd name="connsiteY3" fmla="*/ 57172 h 237172"/>
                <a:gd name="connsiteX4" fmla="*/ 57150 w 381482"/>
                <a:gd name="connsiteY4" fmla="*/ 22 h 237172"/>
                <a:gd name="connsiteX5" fmla="*/ 324326 w 381482"/>
                <a:gd name="connsiteY5" fmla="*/ 22 h 237172"/>
                <a:gd name="connsiteX6" fmla="*/ 381476 w 381482"/>
                <a:gd name="connsiteY6" fmla="*/ 57172 h 237172"/>
                <a:gd name="connsiteX7" fmla="*/ 381476 w 381482"/>
                <a:gd name="connsiteY7" fmla="*/ 180044 h 237172"/>
                <a:gd name="connsiteX8" fmla="*/ 324803 w 381482"/>
                <a:gd name="connsiteY8" fmla="*/ 237194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82" h="237172">
                  <a:moveTo>
                    <a:pt x="324803" y="237194"/>
                  </a:moveTo>
                  <a:lnTo>
                    <a:pt x="57150" y="237194"/>
                  </a:lnTo>
                  <a:cubicBezTo>
                    <a:pt x="25717" y="237194"/>
                    <a:pt x="0" y="211477"/>
                    <a:pt x="0" y="180044"/>
                  </a:cubicBezTo>
                  <a:lnTo>
                    <a:pt x="0" y="57172"/>
                  </a:lnTo>
                  <a:cubicBezTo>
                    <a:pt x="0" y="25739"/>
                    <a:pt x="25717" y="22"/>
                    <a:pt x="57150" y="22"/>
                  </a:cubicBezTo>
                  <a:lnTo>
                    <a:pt x="324326" y="22"/>
                  </a:lnTo>
                  <a:cubicBezTo>
                    <a:pt x="355759" y="22"/>
                    <a:pt x="381476" y="25739"/>
                    <a:pt x="381476" y="57172"/>
                  </a:cubicBezTo>
                  <a:lnTo>
                    <a:pt x="381476" y="180044"/>
                  </a:lnTo>
                  <a:cubicBezTo>
                    <a:pt x="381953" y="211477"/>
                    <a:pt x="356235" y="237194"/>
                    <a:pt x="324803" y="237194"/>
                  </a:cubicBezTo>
                  <a:close/>
                </a:path>
              </a:pathLst>
            </a:custGeom>
            <a:solidFill>
              <a:schemeClr val="accent1"/>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5" name="任意多边形: 形状 204"/>
            <p:cNvSpPr/>
            <p:nvPr/>
          </p:nvSpPr>
          <p:spPr>
            <a:xfrm>
              <a:off x="12427630" y="8858802"/>
              <a:ext cx="914399" cy="139064"/>
            </a:xfrm>
            <a:custGeom>
              <a:avLst/>
              <a:gdLst>
                <a:gd name="connsiteX0" fmla="*/ 819150 w 914399"/>
                <a:gd name="connsiteY0" fmla="*/ 139082 h 139064"/>
                <a:gd name="connsiteX1" fmla="*/ 95250 w 914399"/>
                <a:gd name="connsiteY1" fmla="*/ 139082 h 139064"/>
                <a:gd name="connsiteX2" fmla="*/ 0 w 914399"/>
                <a:gd name="connsiteY2" fmla="*/ 43832 h 139064"/>
                <a:gd name="connsiteX3" fmla="*/ 0 w 914399"/>
                <a:gd name="connsiteY3" fmla="*/ 17 h 139064"/>
                <a:gd name="connsiteX4" fmla="*/ 914400 w 914399"/>
                <a:gd name="connsiteY4" fmla="*/ 17 h 139064"/>
                <a:gd name="connsiteX5" fmla="*/ 914400 w 914399"/>
                <a:gd name="connsiteY5" fmla="*/ 43832 h 139064"/>
                <a:gd name="connsiteX6" fmla="*/ 819150 w 914399"/>
                <a:gd name="connsiteY6" fmla="*/ 139082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 h="139064">
                  <a:moveTo>
                    <a:pt x="819150" y="139082"/>
                  </a:moveTo>
                  <a:lnTo>
                    <a:pt x="95250" y="139082"/>
                  </a:lnTo>
                  <a:cubicBezTo>
                    <a:pt x="42863" y="139082"/>
                    <a:pt x="0" y="96219"/>
                    <a:pt x="0" y="43832"/>
                  </a:cubicBezTo>
                  <a:lnTo>
                    <a:pt x="0" y="17"/>
                  </a:lnTo>
                  <a:lnTo>
                    <a:pt x="914400" y="17"/>
                  </a:lnTo>
                  <a:lnTo>
                    <a:pt x="914400" y="43832"/>
                  </a:lnTo>
                  <a:cubicBezTo>
                    <a:pt x="914400" y="96696"/>
                    <a:pt x="871538" y="139082"/>
                    <a:pt x="819150" y="139082"/>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6" name="任意多边形: 形状 205"/>
            <p:cNvSpPr/>
            <p:nvPr/>
          </p:nvSpPr>
          <p:spPr>
            <a:xfrm>
              <a:off x="12927692" y="8643060"/>
              <a:ext cx="220979" cy="68580"/>
            </a:xfrm>
            <a:custGeom>
              <a:avLst/>
              <a:gdLst>
                <a:gd name="connsiteX0" fmla="*/ 186701 w 220979"/>
                <a:gd name="connsiteY0" fmla="*/ 68579 h 68580"/>
                <a:gd name="connsiteX1" fmla="*/ 34301 w 220979"/>
                <a:gd name="connsiteY1" fmla="*/ 68579 h 68580"/>
                <a:gd name="connsiteX2" fmla="*/ 11 w 220979"/>
                <a:gd name="connsiteY2" fmla="*/ 34289 h 68580"/>
                <a:gd name="connsiteX3" fmla="*/ 11 w 220979"/>
                <a:gd name="connsiteY3" fmla="*/ 34289 h 68580"/>
                <a:gd name="connsiteX4" fmla="*/ 34301 w 220979"/>
                <a:gd name="connsiteY4" fmla="*/ -1 h 68580"/>
                <a:gd name="connsiteX5" fmla="*/ 186701 w 220979"/>
                <a:gd name="connsiteY5" fmla="*/ -1 h 68580"/>
                <a:gd name="connsiteX6" fmla="*/ 220991 w 220979"/>
                <a:gd name="connsiteY6" fmla="*/ 34289 h 68580"/>
                <a:gd name="connsiteX7" fmla="*/ 220991 w 220979"/>
                <a:gd name="connsiteY7" fmla="*/ 34289 h 68580"/>
                <a:gd name="connsiteX8" fmla="*/ 186701 w 220979"/>
                <a:gd name="connsiteY8" fmla="*/ 68579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979" h="68580">
                  <a:moveTo>
                    <a:pt x="186701" y="68579"/>
                  </a:moveTo>
                  <a:lnTo>
                    <a:pt x="34301" y="68579"/>
                  </a:lnTo>
                  <a:cubicBezTo>
                    <a:pt x="15727" y="68579"/>
                    <a:pt x="11" y="53339"/>
                    <a:pt x="11" y="34289"/>
                  </a:cubicBezTo>
                  <a:lnTo>
                    <a:pt x="11" y="34289"/>
                  </a:lnTo>
                  <a:cubicBezTo>
                    <a:pt x="11" y="15715"/>
                    <a:pt x="15251" y="-1"/>
                    <a:pt x="34301" y="-1"/>
                  </a:cubicBezTo>
                  <a:lnTo>
                    <a:pt x="186701" y="-1"/>
                  </a:lnTo>
                  <a:cubicBezTo>
                    <a:pt x="205275" y="-1"/>
                    <a:pt x="220991" y="15239"/>
                    <a:pt x="220991" y="34289"/>
                  </a:cubicBezTo>
                  <a:lnTo>
                    <a:pt x="220991" y="34289"/>
                  </a:lnTo>
                  <a:cubicBezTo>
                    <a:pt x="220991" y="52863"/>
                    <a:pt x="205275" y="68579"/>
                    <a:pt x="186701" y="68579"/>
                  </a:cubicBezTo>
                  <a:close/>
                </a:path>
              </a:pathLst>
            </a:custGeom>
            <a:solidFill>
              <a:schemeClr val="accent2"/>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7" name="任意多边形: 形状 206"/>
            <p:cNvSpPr/>
            <p:nvPr/>
          </p:nvSpPr>
          <p:spPr>
            <a:xfrm>
              <a:off x="12847206" y="8886424"/>
              <a:ext cx="75723" cy="75247"/>
            </a:xfrm>
            <a:custGeom>
              <a:avLst/>
              <a:gdLst>
                <a:gd name="connsiteX0" fmla="*/ 37148 w 75723"/>
                <a:gd name="connsiteY0" fmla="*/ 75264 h 75247"/>
                <a:gd name="connsiteX1" fmla="*/ 38576 w 75723"/>
                <a:gd name="connsiteY1" fmla="*/ 75264 h 75247"/>
                <a:gd name="connsiteX2" fmla="*/ 75724 w 75723"/>
                <a:gd name="connsiteY2" fmla="*/ 38116 h 75247"/>
                <a:gd name="connsiteX3" fmla="*/ 75724 w 75723"/>
                <a:gd name="connsiteY3" fmla="*/ 37164 h 75247"/>
                <a:gd name="connsiteX4" fmla="*/ 38576 w 75723"/>
                <a:gd name="connsiteY4" fmla="*/ 16 h 75247"/>
                <a:gd name="connsiteX5" fmla="*/ 37148 w 75723"/>
                <a:gd name="connsiteY5" fmla="*/ 16 h 75247"/>
                <a:gd name="connsiteX6" fmla="*/ 0 w 75723"/>
                <a:gd name="connsiteY6" fmla="*/ 37164 h 75247"/>
                <a:gd name="connsiteX7" fmla="*/ 0 w 75723"/>
                <a:gd name="connsiteY7" fmla="*/ 38116 h 75247"/>
                <a:gd name="connsiteX8" fmla="*/ 37148 w 75723"/>
                <a:gd name="connsiteY8" fmla="*/ 75264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3" h="75247">
                  <a:moveTo>
                    <a:pt x="37148" y="75264"/>
                  </a:moveTo>
                  <a:lnTo>
                    <a:pt x="38576" y="75264"/>
                  </a:lnTo>
                  <a:cubicBezTo>
                    <a:pt x="59055" y="75264"/>
                    <a:pt x="75724" y="58595"/>
                    <a:pt x="75724" y="38116"/>
                  </a:cubicBezTo>
                  <a:lnTo>
                    <a:pt x="75724" y="37164"/>
                  </a:lnTo>
                  <a:cubicBezTo>
                    <a:pt x="75724" y="16685"/>
                    <a:pt x="59055" y="16"/>
                    <a:pt x="38576" y="16"/>
                  </a:cubicBezTo>
                  <a:lnTo>
                    <a:pt x="37148" y="16"/>
                  </a:lnTo>
                  <a:cubicBezTo>
                    <a:pt x="16669" y="16"/>
                    <a:pt x="0" y="16685"/>
                    <a:pt x="0" y="37164"/>
                  </a:cubicBezTo>
                  <a:lnTo>
                    <a:pt x="0" y="38116"/>
                  </a:lnTo>
                  <a:cubicBezTo>
                    <a:pt x="0" y="58595"/>
                    <a:pt x="16669" y="75264"/>
                    <a:pt x="37148" y="75264"/>
                  </a:cubicBezTo>
                  <a:close/>
                </a:path>
              </a:pathLst>
            </a:custGeom>
            <a:solidFill>
              <a:srgbClr val="FFFF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8" name="任意多边形: 形状 207"/>
            <p:cNvSpPr/>
            <p:nvPr/>
          </p:nvSpPr>
          <p:spPr>
            <a:xfrm>
              <a:off x="12590031" y="8466848"/>
              <a:ext cx="316706" cy="68580"/>
            </a:xfrm>
            <a:custGeom>
              <a:avLst/>
              <a:gdLst>
                <a:gd name="connsiteX0" fmla="*/ 281930 w 316706"/>
                <a:gd name="connsiteY0" fmla="*/ 68567 h 68580"/>
                <a:gd name="connsiteX1" fmla="*/ 34280 w 316706"/>
                <a:gd name="connsiteY1" fmla="*/ 68567 h 68580"/>
                <a:gd name="connsiteX2" fmla="*/ -10 w 316706"/>
                <a:gd name="connsiteY2" fmla="*/ 34277 h 68580"/>
                <a:gd name="connsiteX3" fmla="*/ -10 w 316706"/>
                <a:gd name="connsiteY3" fmla="*/ 34277 h 68580"/>
                <a:gd name="connsiteX4" fmla="*/ 34280 w 316706"/>
                <a:gd name="connsiteY4" fmla="*/ -13 h 68580"/>
                <a:gd name="connsiteX5" fmla="*/ 282407 w 316706"/>
                <a:gd name="connsiteY5" fmla="*/ -13 h 68580"/>
                <a:gd name="connsiteX6" fmla="*/ 316697 w 316706"/>
                <a:gd name="connsiteY6" fmla="*/ 34277 h 68580"/>
                <a:gd name="connsiteX7" fmla="*/ 316697 w 316706"/>
                <a:gd name="connsiteY7" fmla="*/ 34277 h 68580"/>
                <a:gd name="connsiteX8" fmla="*/ 281930 w 316706"/>
                <a:gd name="connsiteY8" fmla="*/ 68567 h 6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706" h="68580">
                  <a:moveTo>
                    <a:pt x="281930" y="68567"/>
                  </a:moveTo>
                  <a:lnTo>
                    <a:pt x="34280" y="68567"/>
                  </a:lnTo>
                  <a:cubicBezTo>
                    <a:pt x="15707" y="68567"/>
                    <a:pt x="-10" y="53327"/>
                    <a:pt x="-10" y="34277"/>
                  </a:cubicBezTo>
                  <a:lnTo>
                    <a:pt x="-10" y="34277"/>
                  </a:lnTo>
                  <a:cubicBezTo>
                    <a:pt x="-10" y="15703"/>
                    <a:pt x="15230" y="-13"/>
                    <a:pt x="34280" y="-13"/>
                  </a:cubicBezTo>
                  <a:lnTo>
                    <a:pt x="282407" y="-13"/>
                  </a:lnTo>
                  <a:cubicBezTo>
                    <a:pt x="300980" y="-13"/>
                    <a:pt x="316697" y="15227"/>
                    <a:pt x="316697" y="34277"/>
                  </a:cubicBezTo>
                  <a:lnTo>
                    <a:pt x="316697" y="34277"/>
                  </a:lnTo>
                  <a:cubicBezTo>
                    <a:pt x="316220" y="52851"/>
                    <a:pt x="300980" y="68567"/>
                    <a:pt x="281930" y="68567"/>
                  </a:cubicBezTo>
                  <a:close/>
                </a:path>
              </a:pathLst>
            </a:custGeom>
            <a:solidFill>
              <a:srgbClr val="E2E5FF"/>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sp>
          <p:nvSpPr>
            <p:cNvPr id="209" name="任意多边形: 形状 208"/>
            <p:cNvSpPr/>
            <p:nvPr/>
          </p:nvSpPr>
          <p:spPr>
            <a:xfrm>
              <a:off x="12427630" y="8260155"/>
              <a:ext cx="872013" cy="738187"/>
            </a:xfrm>
            <a:custGeom>
              <a:avLst/>
              <a:gdLst>
                <a:gd name="connsiteX0" fmla="*/ 819149 w 872013"/>
                <a:gd name="connsiteY0" fmla="*/ -4 h 738187"/>
                <a:gd name="connsiteX1" fmla="*/ 95249 w 872013"/>
                <a:gd name="connsiteY1" fmla="*/ -4 h 738187"/>
                <a:gd name="connsiteX2" fmla="*/ -1 w 872013"/>
                <a:gd name="connsiteY2" fmla="*/ 95246 h 738187"/>
                <a:gd name="connsiteX3" fmla="*/ -1 w 872013"/>
                <a:gd name="connsiteY3" fmla="*/ 642933 h 738187"/>
                <a:gd name="connsiteX4" fmla="*/ 95249 w 872013"/>
                <a:gd name="connsiteY4" fmla="*/ 738183 h 738187"/>
                <a:gd name="connsiteX5" fmla="*/ 150494 w 872013"/>
                <a:gd name="connsiteY5" fmla="*/ 738183 h 738187"/>
                <a:gd name="connsiteX6" fmla="*/ 872012 w 872013"/>
                <a:gd name="connsiteY6" fmla="*/ 16188 h 738187"/>
                <a:gd name="connsiteX7" fmla="*/ 819149 w 872013"/>
                <a:gd name="connsiteY7" fmla="*/ -4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013" h="738187">
                  <a:moveTo>
                    <a:pt x="819149" y="-4"/>
                  </a:moveTo>
                  <a:lnTo>
                    <a:pt x="95249" y="-4"/>
                  </a:lnTo>
                  <a:cubicBezTo>
                    <a:pt x="42861" y="-4"/>
                    <a:pt x="-1" y="42858"/>
                    <a:pt x="-1" y="95246"/>
                  </a:cubicBezTo>
                  <a:lnTo>
                    <a:pt x="-1" y="642933"/>
                  </a:lnTo>
                  <a:cubicBezTo>
                    <a:pt x="-1" y="695321"/>
                    <a:pt x="42861" y="738183"/>
                    <a:pt x="95249" y="738183"/>
                  </a:cubicBezTo>
                  <a:lnTo>
                    <a:pt x="150494" y="738183"/>
                  </a:lnTo>
                  <a:lnTo>
                    <a:pt x="872012" y="16188"/>
                  </a:lnTo>
                  <a:cubicBezTo>
                    <a:pt x="857249" y="6187"/>
                    <a:pt x="838675" y="-4"/>
                    <a:pt x="819149" y="-4"/>
                  </a:cubicBezTo>
                  <a:close/>
                </a:path>
              </a:pathLst>
            </a:custGeom>
            <a:solidFill>
              <a:srgbClr val="FFFFFF">
                <a:alpha val="10000"/>
              </a:srgbClr>
            </a:solidFill>
            <a:ln w="4763"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思源黑体 CN Normal" panose="020B0400000000000000" charset="-122"/>
              </a:endParaRPr>
            </a:p>
          </p:txBody>
        </p:sp>
      </p:grpSp>
      <p:grpSp>
        <p:nvGrpSpPr>
          <p:cNvPr id="370" name="组合 369"/>
          <p:cNvGrpSpPr/>
          <p:nvPr/>
        </p:nvGrpSpPr>
        <p:grpSpPr>
          <a:xfrm flipH="1">
            <a:off x="8218261" y="2727952"/>
            <a:ext cx="1457039" cy="477099"/>
            <a:chOff x="5809992" y="4533297"/>
            <a:chExt cx="1457031" cy="493605"/>
          </a:xfrm>
        </p:grpSpPr>
        <p:sp>
          <p:nvSpPr>
            <p:cNvPr id="371" name="矩形: 圆角 370"/>
            <p:cNvSpPr/>
            <p:nvPr/>
          </p:nvSpPr>
          <p:spPr>
            <a:xfrm>
              <a:off x="5809992" y="4533297"/>
              <a:ext cx="1457031" cy="493605"/>
            </a:xfrm>
            <a:prstGeom prst="roundRect">
              <a:avLst>
                <a:gd name="adj" fmla="val 50000"/>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solidFill>
                  <a:schemeClr val="lt1"/>
                </a:solidFill>
                <a:cs typeface="思源黑体 CN Normal" panose="020B0400000000000000" charset="-122"/>
              </a:endParaRPr>
            </a:p>
          </p:txBody>
        </p:sp>
        <p:sp>
          <p:nvSpPr>
            <p:cNvPr id="372" name="文本框 371"/>
            <p:cNvSpPr txBox="1"/>
            <p:nvPr/>
          </p:nvSpPr>
          <p:spPr>
            <a:xfrm>
              <a:off x="5941604" y="4647662"/>
              <a:ext cx="1193805" cy="229507"/>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构图风格</a:t>
              </a:r>
              <a:endParaRPr lang="zh-CN" altLang="en-US" sz="1800" dirty="0">
                <a:solidFill>
                  <a:schemeClr val="bg1"/>
                </a:solidFill>
                <a:cs typeface="思源黑体 CN Normal" panose="020B0400000000000000" charset="-122"/>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组合 121"/>
          <p:cNvGrpSpPr/>
          <p:nvPr/>
        </p:nvGrpSpPr>
        <p:grpSpPr>
          <a:xfrm rot="1854207" flipH="1">
            <a:off x="8124796" y="2012457"/>
            <a:ext cx="627996" cy="1260923"/>
            <a:chOff x="132846" y="4536761"/>
            <a:chExt cx="1892554" cy="3799969"/>
          </a:xfrm>
        </p:grpSpPr>
        <p:grpSp>
          <p:nvGrpSpPr>
            <p:cNvPr id="123" name="组合 122"/>
            <p:cNvGrpSpPr/>
            <p:nvPr/>
          </p:nvGrpSpPr>
          <p:grpSpPr>
            <a:xfrm>
              <a:off x="970926" y="5245753"/>
              <a:ext cx="914775" cy="2665643"/>
              <a:chOff x="10572328" y="11376853"/>
              <a:chExt cx="914775" cy="2665643"/>
            </a:xfrm>
          </p:grpSpPr>
          <p:sp>
            <p:nvSpPr>
              <p:cNvPr id="130" name="任意多边形: 形状 129"/>
              <p:cNvSpPr/>
              <p:nvPr/>
            </p:nvSpPr>
            <p:spPr>
              <a:xfrm>
                <a:off x="10572328" y="11376853"/>
                <a:ext cx="914775" cy="2665643"/>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10690897" y="11671754"/>
                <a:ext cx="617346" cy="2302869"/>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4" name="组合 123"/>
            <p:cNvGrpSpPr/>
            <p:nvPr/>
          </p:nvGrpSpPr>
          <p:grpSpPr>
            <a:xfrm>
              <a:off x="132846" y="5545651"/>
              <a:ext cx="1514792" cy="2791079"/>
              <a:chOff x="6684492" y="11029098"/>
              <a:chExt cx="1514792" cy="2791079"/>
            </a:xfrm>
          </p:grpSpPr>
          <p:sp>
            <p:nvSpPr>
              <p:cNvPr id="128" name="任意多边形: 形状 127"/>
              <p:cNvSpPr/>
              <p:nvPr/>
            </p:nvSpPr>
            <p:spPr>
              <a:xfrm>
                <a:off x="6684492" y="11029098"/>
                <a:ext cx="1514792" cy="2791079"/>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6852633" y="11524379"/>
                <a:ext cx="1232671" cy="221277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nvGrpSpPr>
            <p:cNvPr id="125" name="组合 124"/>
            <p:cNvGrpSpPr/>
            <p:nvPr/>
          </p:nvGrpSpPr>
          <p:grpSpPr>
            <a:xfrm>
              <a:off x="705564" y="4536761"/>
              <a:ext cx="1319836" cy="3598208"/>
              <a:chOff x="7257210" y="10020208"/>
              <a:chExt cx="1319836" cy="3598208"/>
            </a:xfrm>
          </p:grpSpPr>
          <p:sp>
            <p:nvSpPr>
              <p:cNvPr id="126" name="任意多边形: 形状 125"/>
              <p:cNvSpPr/>
              <p:nvPr/>
            </p:nvSpPr>
            <p:spPr>
              <a:xfrm>
                <a:off x="7257210" y="10020208"/>
                <a:ext cx="1319836" cy="3598208"/>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127" name="任意多边形: 形状 126"/>
              <p:cNvSpPr/>
              <p:nvPr/>
            </p:nvSpPr>
            <p:spPr>
              <a:xfrm>
                <a:off x="7607983" y="10423493"/>
                <a:ext cx="665248" cy="2870470"/>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grpSp>
      </p:grpSp>
      <p:sp>
        <p:nvSpPr>
          <p:cNvPr id="7" name="任意多边形: 形状 6"/>
          <p:cNvSpPr/>
          <p:nvPr/>
        </p:nvSpPr>
        <p:spPr>
          <a:xfrm rot="5400000">
            <a:off x="4441346" y="-892651"/>
            <a:ext cx="3309306" cy="12191999"/>
          </a:xfrm>
          <a:custGeom>
            <a:avLst/>
            <a:gdLst>
              <a:gd name="connsiteX0" fmla="*/ 0 w 3309306"/>
              <a:gd name="connsiteY0" fmla="*/ 0 h 12191999"/>
              <a:gd name="connsiteX1" fmla="*/ 3309306 w 3309306"/>
              <a:gd name="connsiteY1" fmla="*/ 0 h 12191999"/>
              <a:gd name="connsiteX2" fmla="*/ 3309306 w 3309306"/>
              <a:gd name="connsiteY2" fmla="*/ 12191999 h 12191999"/>
              <a:gd name="connsiteX3" fmla="*/ 92032 w 3309306"/>
              <a:gd name="connsiteY3" fmla="*/ 12191999 h 12191999"/>
              <a:gd name="connsiteX4" fmla="*/ 91870 w 3309306"/>
              <a:gd name="connsiteY4" fmla="*/ 12181900 h 12191999"/>
              <a:gd name="connsiteX5" fmla="*/ 766664 w 3309306"/>
              <a:gd name="connsiteY5" fmla="*/ 9625601 h 12191999"/>
              <a:gd name="connsiteX6" fmla="*/ 1948033 w 3309306"/>
              <a:gd name="connsiteY6" fmla="*/ 3937744 h 12191999"/>
              <a:gd name="connsiteX7" fmla="*/ 15020 w 3309306"/>
              <a:gd name="connsiteY7" fmla="*/ 6853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9306" h="12191999">
                <a:moveTo>
                  <a:pt x="0" y="0"/>
                </a:moveTo>
                <a:lnTo>
                  <a:pt x="3309306" y="0"/>
                </a:lnTo>
                <a:lnTo>
                  <a:pt x="3309306" y="12191999"/>
                </a:lnTo>
                <a:lnTo>
                  <a:pt x="92032" y="12191999"/>
                </a:lnTo>
                <a:lnTo>
                  <a:pt x="91870" y="12181900"/>
                </a:lnTo>
                <a:cubicBezTo>
                  <a:pt x="98860" y="11400014"/>
                  <a:pt x="250300" y="10468061"/>
                  <a:pt x="766664" y="9625601"/>
                </a:cubicBezTo>
                <a:cubicBezTo>
                  <a:pt x="1780090" y="7972363"/>
                  <a:pt x="4259812" y="7099811"/>
                  <a:pt x="1948033" y="3937744"/>
                </a:cubicBezTo>
                <a:cubicBezTo>
                  <a:pt x="719901" y="2257898"/>
                  <a:pt x="216813" y="937400"/>
                  <a:pt x="15020" y="68539"/>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 name="任意多边形: 形状 3"/>
          <p:cNvSpPr/>
          <p:nvPr/>
        </p:nvSpPr>
        <p:spPr>
          <a:xfrm rot="3116941">
            <a:off x="1915735" y="794658"/>
            <a:ext cx="8552906" cy="10657676"/>
          </a:xfrm>
          <a:custGeom>
            <a:avLst/>
            <a:gdLst>
              <a:gd name="connsiteX0" fmla="*/ 6308450 w 8552906"/>
              <a:gd name="connsiteY0" fmla="*/ 670750 h 10657676"/>
              <a:gd name="connsiteX1" fmla="*/ 7047851 w 8552906"/>
              <a:gd name="connsiteY1" fmla="*/ 62364 h 10657676"/>
              <a:gd name="connsiteX2" fmla="*/ 7202573 w 8552906"/>
              <a:gd name="connsiteY2" fmla="*/ 0 h 10657676"/>
              <a:gd name="connsiteX3" fmla="*/ 8552906 w 8552906"/>
              <a:gd name="connsiteY3" fmla="*/ 1056932 h 10657676"/>
              <a:gd name="connsiteX4" fmla="*/ 1038215 w 8552906"/>
              <a:gd name="connsiteY4" fmla="*/ 10657676 h 10657676"/>
              <a:gd name="connsiteX5" fmla="*/ 0 w 8552906"/>
              <a:gd name="connsiteY5" fmla="*/ 9845045 h 10657676"/>
              <a:gd name="connsiteX6" fmla="*/ 21900 w 8552906"/>
              <a:gd name="connsiteY6" fmla="*/ 9647716 h 10657676"/>
              <a:gd name="connsiteX7" fmla="*/ 399321 w 8552906"/>
              <a:gd name="connsiteY7" fmla="*/ 8360593 h 10657676"/>
              <a:gd name="connsiteX8" fmla="*/ 991335 w 8552906"/>
              <a:gd name="connsiteY8" fmla="*/ 7632094 h 10657676"/>
              <a:gd name="connsiteX9" fmla="*/ 2123739 w 8552906"/>
              <a:gd name="connsiteY9" fmla="*/ 7060163 h 10657676"/>
              <a:gd name="connsiteX10" fmla="*/ 3342331 w 8552906"/>
              <a:gd name="connsiteY10" fmla="*/ 6899309 h 10657676"/>
              <a:gd name="connsiteX11" fmla="*/ 4666608 w 8552906"/>
              <a:gd name="connsiteY11" fmla="*/ 5560633 h 10657676"/>
              <a:gd name="connsiteX12" fmla="*/ 5857061 w 8552906"/>
              <a:gd name="connsiteY12" fmla="*/ 1414131 h 10657676"/>
              <a:gd name="connsiteX13" fmla="*/ 6308450 w 8552906"/>
              <a:gd name="connsiteY13" fmla="*/ 670750 h 1065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52906" h="10657676">
                <a:moveTo>
                  <a:pt x="6308450" y="670750"/>
                </a:moveTo>
                <a:cubicBezTo>
                  <a:pt x="6532225" y="393895"/>
                  <a:pt x="6783370" y="189571"/>
                  <a:pt x="7047851" y="62364"/>
                </a:cubicBezTo>
                <a:lnTo>
                  <a:pt x="7202573" y="0"/>
                </a:lnTo>
                <a:lnTo>
                  <a:pt x="8552906" y="1056932"/>
                </a:lnTo>
                <a:lnTo>
                  <a:pt x="1038215" y="10657676"/>
                </a:lnTo>
                <a:lnTo>
                  <a:pt x="0" y="9845045"/>
                </a:lnTo>
                <a:lnTo>
                  <a:pt x="21900" y="9647716"/>
                </a:lnTo>
                <a:cubicBezTo>
                  <a:pt x="83070" y="9172996"/>
                  <a:pt x="201480" y="8729198"/>
                  <a:pt x="399321" y="8360593"/>
                </a:cubicBezTo>
                <a:cubicBezTo>
                  <a:pt x="562614" y="8056040"/>
                  <a:pt x="771103" y="7821548"/>
                  <a:pt x="991335" y="7632094"/>
                </a:cubicBezTo>
                <a:cubicBezTo>
                  <a:pt x="1343508" y="7329650"/>
                  <a:pt x="1727542" y="7135730"/>
                  <a:pt x="2123739" y="7060163"/>
                </a:cubicBezTo>
                <a:cubicBezTo>
                  <a:pt x="2528755" y="6982952"/>
                  <a:pt x="2943519" y="7030853"/>
                  <a:pt x="3342331" y="6899309"/>
                </a:cubicBezTo>
                <a:cubicBezTo>
                  <a:pt x="3868717" y="6722652"/>
                  <a:pt x="4338496" y="6247773"/>
                  <a:pt x="4666608" y="5560633"/>
                </a:cubicBezTo>
                <a:cubicBezTo>
                  <a:pt x="5242669" y="4345279"/>
                  <a:pt x="5294735" y="2646282"/>
                  <a:pt x="5857061" y="1414131"/>
                </a:cubicBezTo>
                <a:cubicBezTo>
                  <a:pt x="5988183" y="1126829"/>
                  <a:pt x="6140618" y="878390"/>
                  <a:pt x="6308450" y="670750"/>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a:off x="9093200" y="0"/>
            <a:ext cx="3098800" cy="1158998"/>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7" name="任意多边形: 形状 96"/>
          <p:cNvSpPr/>
          <p:nvPr/>
        </p:nvSpPr>
        <p:spPr>
          <a:xfrm flipH="1" flipV="1">
            <a:off x="-1" y="4978535"/>
            <a:ext cx="5025167" cy="187948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0" name="组合 9"/>
          <p:cNvGrpSpPr/>
          <p:nvPr/>
        </p:nvGrpSpPr>
        <p:grpSpPr>
          <a:xfrm>
            <a:off x="669924" y="1520861"/>
            <a:ext cx="4719085" cy="4742671"/>
            <a:chOff x="4415826" y="5407571"/>
            <a:chExt cx="3344849" cy="3361567"/>
          </a:xfrm>
        </p:grpSpPr>
        <p:sp>
          <p:nvSpPr>
            <p:cNvPr id="11" name="任意多边形: 形状 10"/>
            <p:cNvSpPr/>
            <p:nvPr/>
          </p:nvSpPr>
          <p:spPr>
            <a:xfrm>
              <a:off x="4433796" y="5407571"/>
              <a:ext cx="3305617" cy="3284579"/>
            </a:xfrm>
            <a:custGeom>
              <a:avLst/>
              <a:gdLst>
                <a:gd name="connsiteX0" fmla="*/ 2907666 w 3305617"/>
                <a:gd name="connsiteY0" fmla="*/ 2824678 h 3284579"/>
                <a:gd name="connsiteX1" fmla="*/ 2685677 w 3305617"/>
                <a:gd name="connsiteY1" fmla="*/ 3004867 h 3284579"/>
                <a:gd name="connsiteX2" fmla="*/ 1250476 w 3305617"/>
                <a:gd name="connsiteY2" fmla="*/ 3240209 h 3284579"/>
                <a:gd name="connsiteX3" fmla="*/ 408245 w 3305617"/>
                <a:gd name="connsiteY3" fmla="*/ 2921348 h 3284579"/>
                <a:gd name="connsiteX4" fmla="*/ 307083 w 3305617"/>
                <a:gd name="connsiteY4" fmla="*/ 784490 h 3284579"/>
                <a:gd name="connsiteX5" fmla="*/ 1426740 w 3305617"/>
                <a:gd name="connsiteY5" fmla="*/ 12667 h 3284579"/>
                <a:gd name="connsiteX6" fmla="*/ 1465384 w 3305617"/>
                <a:gd name="connsiteY6" fmla="*/ 8216 h 3284579"/>
                <a:gd name="connsiteX7" fmla="*/ 2713395 w 3305617"/>
                <a:gd name="connsiteY7" fmla="*/ 371791 h 3284579"/>
                <a:gd name="connsiteX8" fmla="*/ 3015625 w 3305617"/>
                <a:gd name="connsiteY8" fmla="*/ 714729 h 3284579"/>
                <a:gd name="connsiteX9" fmla="*/ 2907666 w 3305617"/>
                <a:gd name="connsiteY9" fmla="*/ 2824678 h 32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5617" h="3284579">
                  <a:moveTo>
                    <a:pt x="2907666" y="2824678"/>
                  </a:moveTo>
                  <a:cubicBezTo>
                    <a:pt x="2821638" y="2913376"/>
                    <a:pt x="2744634" y="2965535"/>
                    <a:pt x="2685677" y="3004867"/>
                  </a:cubicBezTo>
                  <a:cubicBezTo>
                    <a:pt x="2110795" y="3388715"/>
                    <a:pt x="1453649" y="3278084"/>
                    <a:pt x="1250476" y="3240209"/>
                  </a:cubicBezTo>
                  <a:cubicBezTo>
                    <a:pt x="922712" y="3179189"/>
                    <a:pt x="645975" y="3136134"/>
                    <a:pt x="408245" y="2921348"/>
                  </a:cubicBezTo>
                  <a:cubicBezTo>
                    <a:pt x="-131958" y="2433304"/>
                    <a:pt x="-105656" y="1415172"/>
                    <a:pt x="307083" y="784490"/>
                  </a:cubicBezTo>
                  <a:cubicBezTo>
                    <a:pt x="356005" y="709711"/>
                    <a:pt x="768380" y="98735"/>
                    <a:pt x="1426740" y="12667"/>
                  </a:cubicBezTo>
                  <a:cubicBezTo>
                    <a:pt x="1442926" y="10563"/>
                    <a:pt x="1455066" y="9349"/>
                    <a:pt x="1465384" y="8216"/>
                  </a:cubicBezTo>
                  <a:cubicBezTo>
                    <a:pt x="1567274" y="-2548"/>
                    <a:pt x="2198604" y="-59481"/>
                    <a:pt x="2713395" y="371791"/>
                  </a:cubicBezTo>
                  <a:cubicBezTo>
                    <a:pt x="2830661" y="470395"/>
                    <a:pt x="2932551" y="585987"/>
                    <a:pt x="3015625" y="714729"/>
                  </a:cubicBezTo>
                  <a:cubicBezTo>
                    <a:pt x="3417763" y="1335821"/>
                    <a:pt x="3419017" y="2297585"/>
                    <a:pt x="2907666" y="2824678"/>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2" name="任意多边形: 形状 11"/>
            <p:cNvSpPr/>
            <p:nvPr/>
          </p:nvSpPr>
          <p:spPr>
            <a:xfrm>
              <a:off x="4563644" y="6213701"/>
              <a:ext cx="1018554" cy="1915246"/>
            </a:xfrm>
            <a:custGeom>
              <a:avLst/>
              <a:gdLst>
                <a:gd name="connsiteX0" fmla="*/ 19989 w 1018554"/>
                <a:gd name="connsiteY0" fmla="*/ 14293 h 1915246"/>
                <a:gd name="connsiteX1" fmla="*/ 37794 w 1018554"/>
                <a:gd name="connsiteY1" fmla="*/ -72 h 1915246"/>
                <a:gd name="connsiteX2" fmla="*/ 51026 w 1018554"/>
                <a:gd name="connsiteY2" fmla="*/ 9802 h 1915246"/>
                <a:gd name="connsiteX3" fmla="*/ 504230 w 1018554"/>
                <a:gd name="connsiteY3" fmla="*/ 742414 h 1915246"/>
                <a:gd name="connsiteX4" fmla="*/ 966255 w 1018554"/>
                <a:gd name="connsiteY4" fmla="*/ 1915080 h 1915246"/>
                <a:gd name="connsiteX5" fmla="*/ 19989 w 1018554"/>
                <a:gd name="connsiteY5" fmla="*/ 14293 h 19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554" h="1915246">
                  <a:moveTo>
                    <a:pt x="19989" y="14293"/>
                  </a:moveTo>
                  <a:cubicBezTo>
                    <a:pt x="20961" y="5403"/>
                    <a:pt x="28932" y="-1027"/>
                    <a:pt x="37794" y="-72"/>
                  </a:cubicBezTo>
                  <a:cubicBezTo>
                    <a:pt x="43702" y="559"/>
                    <a:pt x="48760" y="4343"/>
                    <a:pt x="51026" y="9802"/>
                  </a:cubicBezTo>
                  <a:cubicBezTo>
                    <a:pt x="112046" y="160330"/>
                    <a:pt x="284466" y="550005"/>
                    <a:pt x="504230" y="742414"/>
                  </a:cubicBezTo>
                  <a:cubicBezTo>
                    <a:pt x="861816" y="1055692"/>
                    <a:pt x="1137299" y="1598687"/>
                    <a:pt x="966255" y="1915080"/>
                  </a:cubicBezTo>
                  <a:cubicBezTo>
                    <a:pt x="966053" y="1915242"/>
                    <a:pt x="-163882" y="1835729"/>
                    <a:pt x="19989" y="1429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3" name="任意多边形: 形状 12"/>
            <p:cNvSpPr/>
            <p:nvPr/>
          </p:nvSpPr>
          <p:spPr>
            <a:xfrm>
              <a:off x="4639291" y="6442964"/>
              <a:ext cx="799927" cy="1516908"/>
            </a:xfrm>
            <a:custGeom>
              <a:avLst/>
              <a:gdLst>
                <a:gd name="connsiteX0" fmla="*/ -180 w 799927"/>
                <a:gd name="connsiteY0" fmla="*/ 3539 h 1516908"/>
                <a:gd name="connsiteX1" fmla="*/ 3057 w 799927"/>
                <a:gd name="connsiteY1" fmla="*/ 17095 h 1516908"/>
                <a:gd name="connsiteX2" fmla="*/ 6578 w 799927"/>
                <a:gd name="connsiteY2" fmla="*/ 30124 h 1516908"/>
                <a:gd name="connsiteX3" fmla="*/ 13862 w 799927"/>
                <a:gd name="connsiteY3" fmla="*/ 56102 h 1516908"/>
                <a:gd name="connsiteX4" fmla="*/ 29319 w 799927"/>
                <a:gd name="connsiteY4" fmla="*/ 107695 h 1516908"/>
                <a:gd name="connsiteX5" fmla="*/ 62338 w 799927"/>
                <a:gd name="connsiteY5" fmla="*/ 210273 h 1516908"/>
                <a:gd name="connsiteX6" fmla="*/ 135498 w 799927"/>
                <a:gd name="connsiteY6" fmla="*/ 413001 h 1516908"/>
                <a:gd name="connsiteX7" fmla="*/ 217439 w 799927"/>
                <a:gd name="connsiteY7" fmla="*/ 612411 h 1516908"/>
                <a:gd name="connsiteX8" fmla="*/ 308202 w 799927"/>
                <a:gd name="connsiteY8" fmla="*/ 808017 h 1516908"/>
                <a:gd name="connsiteX9" fmla="*/ 522138 w 799927"/>
                <a:gd name="connsiteY9" fmla="*/ 1182477 h 1516908"/>
                <a:gd name="connsiteX10" fmla="*/ 649521 w 799927"/>
                <a:gd name="connsiteY10" fmla="*/ 1356475 h 1516908"/>
                <a:gd name="connsiteX11" fmla="*/ 794789 w 799927"/>
                <a:gd name="connsiteY11" fmla="*/ 1515906 h 1516908"/>
                <a:gd name="connsiteX12" fmla="*/ 798835 w 799927"/>
                <a:gd name="connsiteY12" fmla="*/ 1515906 h 1516908"/>
                <a:gd name="connsiteX13" fmla="*/ 798835 w 799927"/>
                <a:gd name="connsiteY13" fmla="*/ 1511859 h 1516908"/>
                <a:gd name="connsiteX14" fmla="*/ 798835 w 799927"/>
                <a:gd name="connsiteY14" fmla="*/ 1511859 h 1516908"/>
                <a:gd name="connsiteX15" fmla="*/ 658787 w 799927"/>
                <a:gd name="connsiteY15" fmla="*/ 1349191 h 1516908"/>
                <a:gd name="connsiteX16" fmla="*/ 534884 w 799927"/>
                <a:gd name="connsiteY16" fmla="*/ 1173939 h 1516908"/>
                <a:gd name="connsiteX17" fmla="*/ 423809 w 799927"/>
                <a:gd name="connsiteY17" fmla="*/ 990189 h 1516908"/>
                <a:gd name="connsiteX18" fmla="*/ 323578 w 799927"/>
                <a:gd name="connsiteY18" fmla="*/ 800005 h 1516908"/>
                <a:gd name="connsiteX19" fmla="*/ 148811 w 799927"/>
                <a:gd name="connsiteY19" fmla="*/ 407498 h 1516908"/>
                <a:gd name="connsiteX20" fmla="*/ 72818 w 799927"/>
                <a:gd name="connsiteY20" fmla="*/ 206348 h 1516908"/>
                <a:gd name="connsiteX21" fmla="*/ 37533 w 799927"/>
                <a:gd name="connsiteY21" fmla="*/ 104741 h 1516908"/>
                <a:gd name="connsiteX22" fmla="*/ 20902 w 799927"/>
                <a:gd name="connsiteY22" fmla="*/ 53634 h 1516908"/>
                <a:gd name="connsiteX23" fmla="*/ 12810 w 799927"/>
                <a:gd name="connsiteY23" fmla="*/ 28020 h 1516908"/>
                <a:gd name="connsiteX24" fmla="*/ 8763 w 799927"/>
                <a:gd name="connsiteY24" fmla="*/ 15152 h 1516908"/>
                <a:gd name="connsiteX25" fmla="*/ 5283 w 799927"/>
                <a:gd name="connsiteY25" fmla="*/ 2649 h 1516908"/>
                <a:gd name="connsiteX26" fmla="*/ 5283 w 799927"/>
                <a:gd name="connsiteY26" fmla="*/ 2042 h 1516908"/>
                <a:gd name="connsiteX27" fmla="*/ 1965 w 799927"/>
                <a:gd name="connsiteY27" fmla="*/ -103 h 1516908"/>
                <a:gd name="connsiteX28" fmla="*/ -180 w 799927"/>
                <a:gd name="connsiteY28" fmla="*/ 3215 h 15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927" h="1516908">
                  <a:moveTo>
                    <a:pt x="-180" y="3539"/>
                  </a:moveTo>
                  <a:cubicBezTo>
                    <a:pt x="791" y="8597"/>
                    <a:pt x="1965" y="12684"/>
                    <a:pt x="3057" y="17095"/>
                  </a:cubicBezTo>
                  <a:lnTo>
                    <a:pt x="6578" y="30124"/>
                  </a:lnTo>
                  <a:lnTo>
                    <a:pt x="13862" y="56102"/>
                  </a:lnTo>
                  <a:cubicBezTo>
                    <a:pt x="18839" y="73340"/>
                    <a:pt x="24099" y="90538"/>
                    <a:pt x="29319" y="107695"/>
                  </a:cubicBezTo>
                  <a:cubicBezTo>
                    <a:pt x="39961" y="142009"/>
                    <a:pt x="50967" y="176202"/>
                    <a:pt x="62338" y="210273"/>
                  </a:cubicBezTo>
                  <a:cubicBezTo>
                    <a:pt x="85160" y="278415"/>
                    <a:pt x="109844" y="345910"/>
                    <a:pt x="135498" y="413001"/>
                  </a:cubicBezTo>
                  <a:cubicBezTo>
                    <a:pt x="161153" y="480091"/>
                    <a:pt x="188588" y="546534"/>
                    <a:pt x="217439" y="612411"/>
                  </a:cubicBezTo>
                  <a:cubicBezTo>
                    <a:pt x="246290" y="678287"/>
                    <a:pt x="276194" y="743638"/>
                    <a:pt x="308202" y="808017"/>
                  </a:cubicBezTo>
                  <a:cubicBezTo>
                    <a:pt x="371650" y="937176"/>
                    <a:pt x="443070" y="1062240"/>
                    <a:pt x="522138" y="1182477"/>
                  </a:cubicBezTo>
                  <a:cubicBezTo>
                    <a:pt x="562603" y="1242081"/>
                    <a:pt x="604322" y="1300634"/>
                    <a:pt x="649521" y="1356475"/>
                  </a:cubicBezTo>
                  <a:cubicBezTo>
                    <a:pt x="694841" y="1412361"/>
                    <a:pt x="743358" y="1465592"/>
                    <a:pt x="794789" y="1515906"/>
                  </a:cubicBezTo>
                  <a:cubicBezTo>
                    <a:pt x="795922" y="1517022"/>
                    <a:pt x="797702" y="1517022"/>
                    <a:pt x="798835" y="1515906"/>
                  </a:cubicBezTo>
                  <a:cubicBezTo>
                    <a:pt x="799968" y="1514789"/>
                    <a:pt x="799968" y="1512976"/>
                    <a:pt x="798835" y="1511859"/>
                  </a:cubicBezTo>
                  <a:lnTo>
                    <a:pt x="798835" y="1511859"/>
                  </a:lnTo>
                  <a:cubicBezTo>
                    <a:pt x="749387" y="1460080"/>
                    <a:pt x="702651" y="1405785"/>
                    <a:pt x="658787" y="1349191"/>
                  </a:cubicBezTo>
                  <a:cubicBezTo>
                    <a:pt x="614721" y="1292541"/>
                    <a:pt x="573812" y="1233826"/>
                    <a:pt x="534884" y="1173939"/>
                  </a:cubicBezTo>
                  <a:cubicBezTo>
                    <a:pt x="495957" y="1114051"/>
                    <a:pt x="459053" y="1052545"/>
                    <a:pt x="423809" y="990189"/>
                  </a:cubicBezTo>
                  <a:cubicBezTo>
                    <a:pt x="388564" y="927833"/>
                    <a:pt x="355868" y="864101"/>
                    <a:pt x="323578" y="800005"/>
                  </a:cubicBezTo>
                  <a:cubicBezTo>
                    <a:pt x="259522" y="671853"/>
                    <a:pt x="202184" y="540343"/>
                    <a:pt x="148811" y="407498"/>
                  </a:cubicBezTo>
                  <a:cubicBezTo>
                    <a:pt x="122185" y="340945"/>
                    <a:pt x="96854" y="273895"/>
                    <a:pt x="72818" y="206348"/>
                  </a:cubicBezTo>
                  <a:cubicBezTo>
                    <a:pt x="60720" y="172600"/>
                    <a:pt x="48985" y="138731"/>
                    <a:pt x="37533" y="104741"/>
                  </a:cubicBezTo>
                  <a:lnTo>
                    <a:pt x="20902" y="53634"/>
                  </a:lnTo>
                  <a:lnTo>
                    <a:pt x="12810" y="28020"/>
                  </a:lnTo>
                  <a:lnTo>
                    <a:pt x="8763" y="15152"/>
                  </a:lnTo>
                  <a:cubicBezTo>
                    <a:pt x="7549" y="11106"/>
                    <a:pt x="6173" y="6412"/>
                    <a:pt x="5283" y="2649"/>
                  </a:cubicBezTo>
                  <a:lnTo>
                    <a:pt x="5283" y="2042"/>
                  </a:lnTo>
                  <a:cubicBezTo>
                    <a:pt x="4959" y="532"/>
                    <a:pt x="3462" y="-427"/>
                    <a:pt x="1965" y="-103"/>
                  </a:cubicBezTo>
                  <a:cubicBezTo>
                    <a:pt x="468" y="221"/>
                    <a:pt x="-503" y="1706"/>
                    <a:pt x="-180" y="3215"/>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4" name="任意多边形: 形状 13"/>
            <p:cNvSpPr/>
            <p:nvPr/>
          </p:nvSpPr>
          <p:spPr>
            <a:xfrm>
              <a:off x="4893921" y="5797694"/>
              <a:ext cx="713681" cy="2010853"/>
            </a:xfrm>
            <a:custGeom>
              <a:avLst/>
              <a:gdLst>
                <a:gd name="connsiteX0" fmla="*/ 225951 w 713681"/>
                <a:gd name="connsiteY0" fmla="*/ 9468 h 2010853"/>
                <a:gd name="connsiteX1" fmla="*/ 246102 w 713681"/>
                <a:gd name="connsiteY1" fmla="*/ 978 h 2010853"/>
                <a:gd name="connsiteX2" fmla="*/ 255652 w 713681"/>
                <a:gd name="connsiteY2" fmla="*/ 13797 h 2010853"/>
                <a:gd name="connsiteX3" fmla="*/ 471288 w 713681"/>
                <a:gd name="connsiteY3" fmla="*/ 809252 h 2010853"/>
                <a:gd name="connsiteX4" fmla="*/ 575080 w 713681"/>
                <a:gd name="connsiteY4" fmla="*/ 2010688 h 2010853"/>
                <a:gd name="connsiteX5" fmla="*/ 225951 w 713681"/>
                <a:gd name="connsiteY5" fmla="*/ 9468 h 2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81" h="2010853">
                  <a:moveTo>
                    <a:pt x="225951" y="9468"/>
                  </a:moveTo>
                  <a:cubicBezTo>
                    <a:pt x="229188" y="1561"/>
                    <a:pt x="238171" y="-2239"/>
                    <a:pt x="246102" y="978"/>
                  </a:cubicBezTo>
                  <a:cubicBezTo>
                    <a:pt x="251403" y="3147"/>
                    <a:pt x="255085" y="8080"/>
                    <a:pt x="255652" y="13797"/>
                  </a:cubicBezTo>
                  <a:cubicBezTo>
                    <a:pt x="270543" y="168494"/>
                    <a:pt x="322337" y="572857"/>
                    <a:pt x="471288" y="809252"/>
                  </a:cubicBezTo>
                  <a:cubicBezTo>
                    <a:pt x="713752" y="1194111"/>
                    <a:pt x="818272" y="1767172"/>
                    <a:pt x="575080" y="2010688"/>
                  </a:cubicBezTo>
                  <a:cubicBezTo>
                    <a:pt x="575080" y="2010688"/>
                    <a:pt x="-439450" y="1629511"/>
                    <a:pt x="225951" y="946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15" name="任意多边形: 形状 14"/>
            <p:cNvSpPr/>
            <p:nvPr/>
          </p:nvSpPr>
          <p:spPr>
            <a:xfrm>
              <a:off x="5109997" y="6020393"/>
              <a:ext cx="323002" cy="1607710"/>
            </a:xfrm>
            <a:custGeom>
              <a:avLst/>
              <a:gdLst>
                <a:gd name="connsiteX0" fmla="*/ 1214 w 323002"/>
                <a:gd name="connsiteY0" fmla="*/ 2121 h 1607710"/>
                <a:gd name="connsiteX1" fmla="*/ 486 w 323002"/>
                <a:gd name="connsiteY1" fmla="*/ 15434 h 1607710"/>
                <a:gd name="connsiteX2" fmla="*/ 162 w 323002"/>
                <a:gd name="connsiteY2" fmla="*/ 28342 h 1607710"/>
                <a:gd name="connsiteX3" fmla="*/ -242 w 323002"/>
                <a:gd name="connsiteY3" fmla="*/ 54118 h 1607710"/>
                <a:gd name="connsiteX4" fmla="*/ -242 w 323002"/>
                <a:gd name="connsiteY4" fmla="*/ 105670 h 1607710"/>
                <a:gd name="connsiteX5" fmla="*/ 2024 w 323002"/>
                <a:gd name="connsiteY5" fmla="*/ 208774 h 1607710"/>
                <a:gd name="connsiteX6" fmla="*/ 13799 w 323002"/>
                <a:gd name="connsiteY6" fmla="*/ 414618 h 1607710"/>
                <a:gd name="connsiteX7" fmla="*/ 34517 w 323002"/>
                <a:gd name="connsiteY7" fmla="*/ 619855 h 1607710"/>
                <a:gd name="connsiteX8" fmla="*/ 64380 w 323002"/>
                <a:gd name="connsiteY8" fmla="*/ 823999 h 1607710"/>
                <a:gd name="connsiteX9" fmla="*/ 158420 w 323002"/>
                <a:gd name="connsiteY9" fmla="*/ 1225772 h 1607710"/>
                <a:gd name="connsiteX10" fmla="*/ 227776 w 323002"/>
                <a:gd name="connsiteY10" fmla="*/ 1420246 h 1607710"/>
                <a:gd name="connsiteX11" fmla="*/ 317567 w 323002"/>
                <a:gd name="connsiteY11" fmla="*/ 1606100 h 1607710"/>
                <a:gd name="connsiteX12" fmla="*/ 321290 w 323002"/>
                <a:gd name="connsiteY12" fmla="*/ 1607213 h 1607710"/>
                <a:gd name="connsiteX13" fmla="*/ 322423 w 323002"/>
                <a:gd name="connsiteY13" fmla="*/ 1603470 h 1607710"/>
                <a:gd name="connsiteX14" fmla="*/ 322423 w 323002"/>
                <a:gd name="connsiteY14" fmla="*/ 1603470 h 1607710"/>
                <a:gd name="connsiteX15" fmla="*/ 238418 w 323002"/>
                <a:gd name="connsiteY15" fmla="*/ 1416037 h 1607710"/>
                <a:gd name="connsiteX16" fmla="*/ 172623 w 323002"/>
                <a:gd name="connsiteY16" fmla="*/ 1221524 h 1607710"/>
                <a:gd name="connsiteX17" fmla="*/ 120909 w 323002"/>
                <a:gd name="connsiteY17" fmla="*/ 1022721 h 1607710"/>
                <a:gd name="connsiteX18" fmla="*/ 80809 w 323002"/>
                <a:gd name="connsiteY18" fmla="*/ 821166 h 1607710"/>
                <a:gd name="connsiteX19" fmla="*/ 27638 w 323002"/>
                <a:gd name="connsiteY19" fmla="*/ 413444 h 1607710"/>
                <a:gd name="connsiteX20" fmla="*/ 12787 w 323002"/>
                <a:gd name="connsiteY20" fmla="*/ 208289 h 1607710"/>
                <a:gd name="connsiteX21" fmla="*/ 8134 w 323002"/>
                <a:gd name="connsiteY21" fmla="*/ 105508 h 1607710"/>
                <a:gd name="connsiteX22" fmla="*/ 6799 w 323002"/>
                <a:gd name="connsiteY22" fmla="*/ 54078 h 1607710"/>
                <a:gd name="connsiteX23" fmla="*/ 6394 w 323002"/>
                <a:gd name="connsiteY23" fmla="*/ 28383 h 1607710"/>
                <a:gd name="connsiteX24" fmla="*/ 6394 w 323002"/>
                <a:gd name="connsiteY24" fmla="*/ 15555 h 1607710"/>
                <a:gd name="connsiteX25" fmla="*/ 6637 w 323002"/>
                <a:gd name="connsiteY25" fmla="*/ 3133 h 1607710"/>
                <a:gd name="connsiteX26" fmla="*/ 6637 w 323002"/>
                <a:gd name="connsiteY26" fmla="*/ 2526 h 1607710"/>
                <a:gd name="connsiteX27" fmla="*/ 3804 w 323002"/>
                <a:gd name="connsiteY27" fmla="*/ -165 h 1607710"/>
                <a:gd name="connsiteX28" fmla="*/ 1174 w 323002"/>
                <a:gd name="connsiteY28" fmla="*/ 2121 h 16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002" h="1607710">
                  <a:moveTo>
                    <a:pt x="1214" y="2121"/>
                  </a:moveTo>
                  <a:cubicBezTo>
                    <a:pt x="729" y="6977"/>
                    <a:pt x="688" y="11064"/>
                    <a:pt x="486" y="15434"/>
                  </a:cubicBezTo>
                  <a:lnTo>
                    <a:pt x="162" y="28342"/>
                  </a:lnTo>
                  <a:lnTo>
                    <a:pt x="-242" y="54118"/>
                  </a:lnTo>
                  <a:cubicBezTo>
                    <a:pt x="-242" y="71316"/>
                    <a:pt x="-242" y="88513"/>
                    <a:pt x="-242" y="105670"/>
                  </a:cubicBezTo>
                  <a:cubicBezTo>
                    <a:pt x="122" y="140065"/>
                    <a:pt x="891" y="174432"/>
                    <a:pt x="2024" y="208774"/>
                  </a:cubicBezTo>
                  <a:cubicBezTo>
                    <a:pt x="4371" y="277564"/>
                    <a:pt x="8579" y="346071"/>
                    <a:pt x="13799" y="414618"/>
                  </a:cubicBezTo>
                  <a:cubicBezTo>
                    <a:pt x="19019" y="483165"/>
                    <a:pt x="25938" y="551591"/>
                    <a:pt x="34517" y="619855"/>
                  </a:cubicBezTo>
                  <a:cubicBezTo>
                    <a:pt x="43095" y="688119"/>
                    <a:pt x="52604" y="756221"/>
                    <a:pt x="64380" y="823999"/>
                  </a:cubicBezTo>
                  <a:cubicBezTo>
                    <a:pt x="87323" y="959754"/>
                    <a:pt x="118724" y="1093939"/>
                    <a:pt x="158420" y="1225772"/>
                  </a:cubicBezTo>
                  <a:cubicBezTo>
                    <a:pt x="179137" y="1291447"/>
                    <a:pt x="201596" y="1356554"/>
                    <a:pt x="227776" y="1420246"/>
                  </a:cubicBezTo>
                  <a:cubicBezTo>
                    <a:pt x="254119" y="1483872"/>
                    <a:pt x="284103" y="1545929"/>
                    <a:pt x="317567" y="1606100"/>
                  </a:cubicBezTo>
                  <a:cubicBezTo>
                    <a:pt x="318295" y="1607439"/>
                    <a:pt x="319955" y="1607937"/>
                    <a:pt x="321290" y="1607213"/>
                  </a:cubicBezTo>
                  <a:cubicBezTo>
                    <a:pt x="322665" y="1606488"/>
                    <a:pt x="323151" y="1604809"/>
                    <a:pt x="322423" y="1603470"/>
                  </a:cubicBezTo>
                  <a:lnTo>
                    <a:pt x="322423" y="1603470"/>
                  </a:lnTo>
                  <a:cubicBezTo>
                    <a:pt x="291225" y="1542469"/>
                    <a:pt x="263183" y="1479907"/>
                    <a:pt x="238418" y="1416037"/>
                  </a:cubicBezTo>
                  <a:cubicBezTo>
                    <a:pt x="213411" y="1352265"/>
                    <a:pt x="192167" y="1287117"/>
                    <a:pt x="172623" y="1221524"/>
                  </a:cubicBezTo>
                  <a:cubicBezTo>
                    <a:pt x="153078" y="1155930"/>
                    <a:pt x="136205" y="1089447"/>
                    <a:pt x="120909" y="1022721"/>
                  </a:cubicBezTo>
                  <a:cubicBezTo>
                    <a:pt x="105613" y="955995"/>
                    <a:pt x="93029" y="888580"/>
                    <a:pt x="80809" y="821166"/>
                  </a:cubicBezTo>
                  <a:cubicBezTo>
                    <a:pt x="57015" y="686176"/>
                    <a:pt x="40344" y="550053"/>
                    <a:pt x="27638" y="413444"/>
                  </a:cubicBezTo>
                  <a:cubicBezTo>
                    <a:pt x="21366" y="345168"/>
                    <a:pt x="16389" y="276783"/>
                    <a:pt x="12787" y="208289"/>
                  </a:cubicBezTo>
                  <a:cubicBezTo>
                    <a:pt x="10886" y="174055"/>
                    <a:pt x="9307" y="139794"/>
                    <a:pt x="8134" y="105508"/>
                  </a:cubicBezTo>
                  <a:lnTo>
                    <a:pt x="6799" y="54078"/>
                  </a:lnTo>
                  <a:lnTo>
                    <a:pt x="6394" y="28383"/>
                  </a:lnTo>
                  <a:lnTo>
                    <a:pt x="6394" y="15555"/>
                  </a:lnTo>
                  <a:cubicBezTo>
                    <a:pt x="6394" y="11509"/>
                    <a:pt x="6394" y="6815"/>
                    <a:pt x="6637" y="3133"/>
                  </a:cubicBezTo>
                  <a:lnTo>
                    <a:pt x="6637" y="2526"/>
                  </a:lnTo>
                  <a:cubicBezTo>
                    <a:pt x="6596" y="1008"/>
                    <a:pt x="5342" y="-197"/>
                    <a:pt x="3804" y="-165"/>
                  </a:cubicBezTo>
                  <a:cubicBezTo>
                    <a:pt x="2509" y="-133"/>
                    <a:pt x="1417" y="822"/>
                    <a:pt x="1174" y="2121"/>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16" name="任意多边形: 形状 15"/>
            <p:cNvSpPr/>
            <p:nvPr/>
          </p:nvSpPr>
          <p:spPr>
            <a:xfrm>
              <a:off x="5697746" y="7161801"/>
              <a:ext cx="1032374" cy="1607337"/>
            </a:xfrm>
            <a:custGeom>
              <a:avLst/>
              <a:gdLst>
                <a:gd name="connsiteX0" fmla="*/ 163558 w 1032374"/>
                <a:gd name="connsiteY0" fmla="*/ 0 h 1607337"/>
                <a:gd name="connsiteX1" fmla="*/ 868817 w 1032374"/>
                <a:gd name="connsiteY1" fmla="*/ 0 h 1607337"/>
                <a:gd name="connsiteX2" fmla="*/ 1032375 w 1032374"/>
                <a:gd name="connsiteY2" fmla="*/ 163558 h 1607337"/>
                <a:gd name="connsiteX3" fmla="*/ 1032375 w 1032374"/>
                <a:gd name="connsiteY3" fmla="*/ 1607337 h 1607337"/>
                <a:gd name="connsiteX4" fmla="*/ 1032375 w 1032374"/>
                <a:gd name="connsiteY4" fmla="*/ 1607337 h 1607337"/>
                <a:gd name="connsiteX5" fmla="*/ 0 w 1032374"/>
                <a:gd name="connsiteY5" fmla="*/ 1607337 h 1607337"/>
                <a:gd name="connsiteX6" fmla="*/ 0 w 1032374"/>
                <a:gd name="connsiteY6" fmla="*/ 1607337 h 1607337"/>
                <a:gd name="connsiteX7" fmla="*/ 0 w 1032374"/>
                <a:gd name="connsiteY7" fmla="*/ 163558 h 1607337"/>
                <a:gd name="connsiteX8" fmla="*/ 163558 w 1032374"/>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74" h="1607337">
                  <a:moveTo>
                    <a:pt x="163558" y="0"/>
                  </a:moveTo>
                  <a:lnTo>
                    <a:pt x="868817" y="0"/>
                  </a:lnTo>
                  <a:cubicBezTo>
                    <a:pt x="959134" y="0"/>
                    <a:pt x="1032375" y="73229"/>
                    <a:pt x="1032375" y="163558"/>
                  </a:cubicBezTo>
                  <a:lnTo>
                    <a:pt x="1032375" y="1607337"/>
                  </a:lnTo>
                  <a:lnTo>
                    <a:pt x="1032375"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7" name="任意多边形: 形状 16"/>
            <p:cNvSpPr/>
            <p:nvPr/>
          </p:nvSpPr>
          <p:spPr>
            <a:xfrm>
              <a:off x="5435495" y="7161801"/>
              <a:ext cx="1032455" cy="1607337"/>
            </a:xfrm>
            <a:custGeom>
              <a:avLst/>
              <a:gdLst>
                <a:gd name="connsiteX0" fmla="*/ 163558 w 1032455"/>
                <a:gd name="connsiteY0" fmla="*/ 0 h 1607337"/>
                <a:gd name="connsiteX1" fmla="*/ 868897 w 1032455"/>
                <a:gd name="connsiteY1" fmla="*/ 0 h 1607337"/>
                <a:gd name="connsiteX2" fmla="*/ 1032456 w 1032455"/>
                <a:gd name="connsiteY2" fmla="*/ 163558 h 1607337"/>
                <a:gd name="connsiteX3" fmla="*/ 1032456 w 1032455"/>
                <a:gd name="connsiteY3" fmla="*/ 1607337 h 1607337"/>
                <a:gd name="connsiteX4" fmla="*/ 1032456 w 1032455"/>
                <a:gd name="connsiteY4" fmla="*/ 1607337 h 1607337"/>
                <a:gd name="connsiteX5" fmla="*/ 0 w 1032455"/>
                <a:gd name="connsiteY5" fmla="*/ 1607337 h 1607337"/>
                <a:gd name="connsiteX6" fmla="*/ 0 w 1032455"/>
                <a:gd name="connsiteY6" fmla="*/ 1607337 h 1607337"/>
                <a:gd name="connsiteX7" fmla="*/ 0 w 1032455"/>
                <a:gd name="connsiteY7" fmla="*/ 163558 h 1607337"/>
                <a:gd name="connsiteX8" fmla="*/ 163558 w 1032455"/>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455" h="1607337">
                  <a:moveTo>
                    <a:pt x="163558" y="0"/>
                  </a:moveTo>
                  <a:lnTo>
                    <a:pt x="868897" y="0"/>
                  </a:lnTo>
                  <a:cubicBezTo>
                    <a:pt x="959214" y="0"/>
                    <a:pt x="1032456" y="73229"/>
                    <a:pt x="1032456" y="163558"/>
                  </a:cubicBezTo>
                  <a:lnTo>
                    <a:pt x="1032456" y="1607337"/>
                  </a:lnTo>
                  <a:lnTo>
                    <a:pt x="1032456"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18" name="图形 6"/>
            <p:cNvGrpSpPr/>
            <p:nvPr/>
          </p:nvGrpSpPr>
          <p:grpSpPr>
            <a:xfrm>
              <a:off x="5497568" y="7231440"/>
              <a:ext cx="332290" cy="352299"/>
              <a:chOff x="5497568" y="7231440"/>
              <a:chExt cx="332290" cy="352299"/>
            </a:xfrm>
            <a:solidFill>
              <a:srgbClr val="FFFFFF"/>
            </a:solidFill>
          </p:grpSpPr>
          <p:sp>
            <p:nvSpPr>
              <p:cNvPr id="94" name="任意多边形: 形状 93"/>
              <p:cNvSpPr/>
              <p:nvPr/>
            </p:nvSpPr>
            <p:spPr>
              <a:xfrm>
                <a:off x="5497568" y="7231440"/>
                <a:ext cx="332290" cy="231228"/>
              </a:xfrm>
              <a:custGeom>
                <a:avLst/>
                <a:gdLst>
                  <a:gd name="connsiteX0" fmla="*/ 6920 w 332290"/>
                  <a:gd name="connsiteY0" fmla="*/ 231050 h 231228"/>
                  <a:gd name="connsiteX1" fmla="*/ -242 w 332290"/>
                  <a:gd name="connsiteY1" fmla="*/ 224818 h 231228"/>
                  <a:gd name="connsiteX2" fmla="*/ -242 w 332290"/>
                  <a:gd name="connsiteY2" fmla="*/ 110748 h 231228"/>
                  <a:gd name="connsiteX3" fmla="*/ 126776 w 332290"/>
                  <a:gd name="connsiteY3" fmla="*/ -125 h 231228"/>
                  <a:gd name="connsiteX4" fmla="*/ 325053 w 332290"/>
                  <a:gd name="connsiteY4" fmla="*/ -125 h 231228"/>
                  <a:gd name="connsiteX5" fmla="*/ 332013 w 332290"/>
                  <a:gd name="connsiteY5" fmla="*/ 5395 h 231228"/>
                  <a:gd name="connsiteX6" fmla="*/ 326469 w 332290"/>
                  <a:gd name="connsiteY6" fmla="*/ 12338 h 231228"/>
                  <a:gd name="connsiteX7" fmla="*/ 325053 w 332290"/>
                  <a:gd name="connsiteY7" fmla="*/ 12338 h 231228"/>
                  <a:gd name="connsiteX8" fmla="*/ 126776 w 332290"/>
                  <a:gd name="connsiteY8" fmla="*/ 12338 h 231228"/>
                  <a:gd name="connsiteX9" fmla="*/ 14041 w 332290"/>
                  <a:gd name="connsiteY9" fmla="*/ 110748 h 231228"/>
                  <a:gd name="connsiteX10" fmla="*/ 14041 w 332290"/>
                  <a:gd name="connsiteY10" fmla="*/ 224818 h 231228"/>
                  <a:gd name="connsiteX11" fmla="*/ 6920 w 332290"/>
                  <a:gd name="connsiteY11" fmla="*/ 231050 h 2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90" h="231228">
                    <a:moveTo>
                      <a:pt x="6920" y="231050"/>
                    </a:moveTo>
                    <a:cubicBezTo>
                      <a:pt x="3238" y="231281"/>
                      <a:pt x="41" y="228505"/>
                      <a:pt x="-242" y="224818"/>
                    </a:cubicBezTo>
                    <a:lnTo>
                      <a:pt x="-242" y="110748"/>
                    </a:lnTo>
                    <a:cubicBezTo>
                      <a:pt x="-242" y="49606"/>
                      <a:pt x="56732" y="-125"/>
                      <a:pt x="126776" y="-125"/>
                    </a:cubicBezTo>
                    <a:lnTo>
                      <a:pt x="325053" y="-125"/>
                    </a:lnTo>
                    <a:cubicBezTo>
                      <a:pt x="328493" y="-517"/>
                      <a:pt x="331608" y="1955"/>
                      <a:pt x="332013" y="5395"/>
                    </a:cubicBezTo>
                    <a:cubicBezTo>
                      <a:pt x="332377" y="8838"/>
                      <a:pt x="329909" y="11946"/>
                      <a:pt x="326469" y="12338"/>
                    </a:cubicBezTo>
                    <a:cubicBezTo>
                      <a:pt x="325984" y="12391"/>
                      <a:pt x="325539" y="12391"/>
                      <a:pt x="325053" y="12338"/>
                    </a:cubicBezTo>
                    <a:lnTo>
                      <a:pt x="126776" y="12338"/>
                    </a:lnTo>
                    <a:cubicBezTo>
                      <a:pt x="64622" y="12338"/>
                      <a:pt x="14041" y="56485"/>
                      <a:pt x="14041" y="110748"/>
                    </a:cubicBezTo>
                    <a:lnTo>
                      <a:pt x="14041" y="224818"/>
                    </a:lnTo>
                    <a:cubicBezTo>
                      <a:pt x="13799" y="228501"/>
                      <a:pt x="10602" y="231281"/>
                      <a:pt x="6920" y="2310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95" name="任意多边形: 形状 94"/>
              <p:cNvSpPr/>
              <p:nvPr/>
            </p:nvSpPr>
            <p:spPr>
              <a:xfrm>
                <a:off x="5497568" y="7524609"/>
                <a:ext cx="14283" cy="59129"/>
              </a:xfrm>
              <a:custGeom>
                <a:avLst/>
                <a:gdLst>
                  <a:gd name="connsiteX0" fmla="*/ 6920 w 14283"/>
                  <a:gd name="connsiteY0" fmla="*/ 58950 h 59129"/>
                  <a:gd name="connsiteX1" fmla="*/ -242 w 14283"/>
                  <a:gd name="connsiteY1" fmla="*/ 52719 h 59129"/>
                  <a:gd name="connsiteX2" fmla="*/ -242 w 14283"/>
                  <a:gd name="connsiteY2" fmla="*/ 6104 h 59129"/>
                  <a:gd name="connsiteX3" fmla="*/ 7851 w 14283"/>
                  <a:gd name="connsiteY3" fmla="*/ -104 h 59129"/>
                  <a:gd name="connsiteX4" fmla="*/ 14041 w 14283"/>
                  <a:gd name="connsiteY4" fmla="*/ 6104 h 59129"/>
                  <a:gd name="connsiteX5" fmla="*/ 14041 w 14283"/>
                  <a:gd name="connsiteY5" fmla="*/ 52557 h 59129"/>
                  <a:gd name="connsiteX6" fmla="*/ 7001 w 14283"/>
                  <a:gd name="connsiteY6" fmla="*/ 58954 h 59129"/>
                  <a:gd name="connsiteX7" fmla="*/ 6920 w 14283"/>
                  <a:gd name="connsiteY7" fmla="*/ 58950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3" h="59129">
                    <a:moveTo>
                      <a:pt x="6920" y="58950"/>
                    </a:moveTo>
                    <a:cubicBezTo>
                      <a:pt x="3238" y="59181"/>
                      <a:pt x="41" y="56405"/>
                      <a:pt x="-242" y="52719"/>
                    </a:cubicBezTo>
                    <a:lnTo>
                      <a:pt x="-242" y="6104"/>
                    </a:lnTo>
                    <a:cubicBezTo>
                      <a:pt x="284" y="2158"/>
                      <a:pt x="3885" y="-622"/>
                      <a:pt x="7851" y="-104"/>
                    </a:cubicBezTo>
                    <a:cubicBezTo>
                      <a:pt x="11088" y="317"/>
                      <a:pt x="13637" y="2866"/>
                      <a:pt x="14041" y="6104"/>
                    </a:cubicBezTo>
                    <a:lnTo>
                      <a:pt x="14041" y="52557"/>
                    </a:lnTo>
                    <a:cubicBezTo>
                      <a:pt x="13880" y="56264"/>
                      <a:pt x="10724" y="59129"/>
                      <a:pt x="7001" y="58954"/>
                    </a:cubicBezTo>
                    <a:cubicBezTo>
                      <a:pt x="7001" y="58954"/>
                      <a:pt x="6960" y="58950"/>
                      <a:pt x="6920" y="589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9" name="任意多边形: 形状 18"/>
            <p:cNvSpPr/>
            <p:nvPr/>
          </p:nvSpPr>
          <p:spPr>
            <a:xfrm>
              <a:off x="4678077" y="7631555"/>
              <a:ext cx="889575" cy="1135276"/>
            </a:xfrm>
            <a:custGeom>
              <a:avLst/>
              <a:gdLst>
                <a:gd name="connsiteX0" fmla="*/ 163558 w 889575"/>
                <a:gd name="connsiteY0" fmla="*/ 0 h 1135276"/>
                <a:gd name="connsiteX1" fmla="*/ 726017 w 889575"/>
                <a:gd name="connsiteY1" fmla="*/ 0 h 1135276"/>
                <a:gd name="connsiteX2" fmla="*/ 889575 w 889575"/>
                <a:gd name="connsiteY2" fmla="*/ 163558 h 1135276"/>
                <a:gd name="connsiteX3" fmla="*/ 889575 w 889575"/>
                <a:gd name="connsiteY3" fmla="*/ 1135277 h 1135276"/>
                <a:gd name="connsiteX4" fmla="*/ 889575 w 889575"/>
                <a:gd name="connsiteY4" fmla="*/ 1135277 h 1135276"/>
                <a:gd name="connsiteX5" fmla="*/ 0 w 889575"/>
                <a:gd name="connsiteY5" fmla="*/ 1135277 h 1135276"/>
                <a:gd name="connsiteX6" fmla="*/ 0 w 889575"/>
                <a:gd name="connsiteY6" fmla="*/ 1135277 h 1135276"/>
                <a:gd name="connsiteX7" fmla="*/ 0 w 889575"/>
                <a:gd name="connsiteY7" fmla="*/ 163558 h 1135276"/>
                <a:gd name="connsiteX8" fmla="*/ 163558 w 88957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5"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0" name="任意多边形: 形状 19"/>
            <p:cNvSpPr/>
            <p:nvPr/>
          </p:nvSpPr>
          <p:spPr>
            <a:xfrm>
              <a:off x="4415826" y="7631555"/>
              <a:ext cx="889574" cy="1135276"/>
            </a:xfrm>
            <a:custGeom>
              <a:avLst/>
              <a:gdLst>
                <a:gd name="connsiteX0" fmla="*/ 163558 w 889574"/>
                <a:gd name="connsiteY0" fmla="*/ 0 h 1135276"/>
                <a:gd name="connsiteX1" fmla="*/ 726017 w 889574"/>
                <a:gd name="connsiteY1" fmla="*/ 0 h 1135276"/>
                <a:gd name="connsiteX2" fmla="*/ 889575 w 889574"/>
                <a:gd name="connsiteY2" fmla="*/ 163558 h 1135276"/>
                <a:gd name="connsiteX3" fmla="*/ 889575 w 889574"/>
                <a:gd name="connsiteY3" fmla="*/ 1135277 h 1135276"/>
                <a:gd name="connsiteX4" fmla="*/ 889575 w 889574"/>
                <a:gd name="connsiteY4" fmla="*/ 1135277 h 1135276"/>
                <a:gd name="connsiteX5" fmla="*/ 0 w 889574"/>
                <a:gd name="connsiteY5" fmla="*/ 1135277 h 1135276"/>
                <a:gd name="connsiteX6" fmla="*/ 0 w 889574"/>
                <a:gd name="connsiteY6" fmla="*/ 1135277 h 1135276"/>
                <a:gd name="connsiteX7" fmla="*/ 0 w 889574"/>
                <a:gd name="connsiteY7" fmla="*/ 163558 h 1135276"/>
                <a:gd name="connsiteX8" fmla="*/ 163558 w 889574"/>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4"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1" name="任意多边形: 形状 20"/>
            <p:cNvSpPr/>
            <p:nvPr/>
          </p:nvSpPr>
          <p:spPr>
            <a:xfrm>
              <a:off x="4482107" y="7685049"/>
              <a:ext cx="389507" cy="270560"/>
            </a:xfrm>
            <a:custGeom>
              <a:avLst/>
              <a:gdLst>
                <a:gd name="connsiteX0" fmla="*/ 6920 w 389507"/>
                <a:gd name="connsiteY0" fmla="*/ 270382 h 270560"/>
                <a:gd name="connsiteX1" fmla="*/ -242 w 389507"/>
                <a:gd name="connsiteY1" fmla="*/ 264109 h 270560"/>
                <a:gd name="connsiteX2" fmla="*/ -242 w 389507"/>
                <a:gd name="connsiteY2" fmla="*/ 129564 h 270560"/>
                <a:gd name="connsiteX3" fmla="*/ 148344 w 389507"/>
                <a:gd name="connsiteY3" fmla="*/ -125 h 270560"/>
                <a:gd name="connsiteX4" fmla="*/ 382270 w 389507"/>
                <a:gd name="connsiteY4" fmla="*/ -125 h 270560"/>
                <a:gd name="connsiteX5" fmla="*/ 389230 w 389507"/>
                <a:gd name="connsiteY5" fmla="*/ 5395 h 270560"/>
                <a:gd name="connsiteX6" fmla="*/ 383686 w 389507"/>
                <a:gd name="connsiteY6" fmla="*/ 12338 h 270560"/>
                <a:gd name="connsiteX7" fmla="*/ 382270 w 389507"/>
                <a:gd name="connsiteY7" fmla="*/ 12338 h 270560"/>
                <a:gd name="connsiteX8" fmla="*/ 148344 w 389507"/>
                <a:gd name="connsiteY8" fmla="*/ 12338 h 270560"/>
                <a:gd name="connsiteX9" fmla="*/ 14082 w 389507"/>
                <a:gd name="connsiteY9" fmla="*/ 129686 h 270560"/>
                <a:gd name="connsiteX10" fmla="*/ 14082 w 389507"/>
                <a:gd name="connsiteY10" fmla="*/ 264231 h 270560"/>
                <a:gd name="connsiteX11" fmla="*/ 6920 w 389507"/>
                <a:gd name="connsiteY11" fmla="*/ 270382 h 2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0">
                  <a:moveTo>
                    <a:pt x="6920" y="270382"/>
                  </a:moveTo>
                  <a:cubicBezTo>
                    <a:pt x="3197" y="270612"/>
                    <a:pt x="1" y="267812"/>
                    <a:pt x="-242" y="264109"/>
                  </a:cubicBezTo>
                  <a:lnTo>
                    <a:pt x="-242" y="129564"/>
                  </a:lnTo>
                  <a:cubicBezTo>
                    <a:pt x="-242" y="58063"/>
                    <a:pt x="66403" y="-125"/>
                    <a:pt x="148344" y="-125"/>
                  </a:cubicBezTo>
                  <a:lnTo>
                    <a:pt x="382270" y="-125"/>
                  </a:lnTo>
                  <a:cubicBezTo>
                    <a:pt x="385710" y="-517"/>
                    <a:pt x="388826" y="1955"/>
                    <a:pt x="389230" y="5395"/>
                  </a:cubicBezTo>
                  <a:cubicBezTo>
                    <a:pt x="389594" y="8838"/>
                    <a:pt x="387126" y="11946"/>
                    <a:pt x="383686" y="12338"/>
                  </a:cubicBezTo>
                  <a:cubicBezTo>
                    <a:pt x="383201" y="12391"/>
                    <a:pt x="382756" y="12391"/>
                    <a:pt x="382270" y="12338"/>
                  </a:cubicBezTo>
                  <a:lnTo>
                    <a:pt x="148344" y="12338"/>
                  </a:lnTo>
                  <a:cubicBezTo>
                    <a:pt x="74294" y="12338"/>
                    <a:pt x="14082" y="64942"/>
                    <a:pt x="14082" y="129686"/>
                  </a:cubicBezTo>
                  <a:lnTo>
                    <a:pt x="14082" y="264231"/>
                  </a:lnTo>
                  <a:cubicBezTo>
                    <a:pt x="13759" y="267877"/>
                    <a:pt x="10562" y="270592"/>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2" name="任意多边形: 形状 21"/>
            <p:cNvSpPr/>
            <p:nvPr/>
          </p:nvSpPr>
          <p:spPr>
            <a:xfrm>
              <a:off x="4482107"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3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5" y="2041"/>
                    <a:pt x="4047" y="-682"/>
                    <a:pt x="8013" y="-83"/>
                  </a:cubicBezTo>
                  <a:cubicBezTo>
                    <a:pt x="11129" y="390"/>
                    <a:pt x="13597" y="2855"/>
                    <a:pt x="14082" y="5999"/>
                  </a:cubicBezTo>
                  <a:lnTo>
                    <a:pt x="14082" y="60828"/>
                  </a:lnTo>
                  <a:cubicBezTo>
                    <a:pt x="13799" y="64515"/>
                    <a:pt x="10603"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3" name="任意多边形: 形状 22"/>
            <p:cNvSpPr/>
            <p:nvPr/>
          </p:nvSpPr>
          <p:spPr>
            <a:xfrm>
              <a:off x="6870898" y="7631555"/>
              <a:ext cx="889777" cy="1135276"/>
            </a:xfrm>
            <a:custGeom>
              <a:avLst/>
              <a:gdLst>
                <a:gd name="connsiteX0" fmla="*/ 163760 w 889777"/>
                <a:gd name="connsiteY0" fmla="*/ 0 h 1135276"/>
                <a:gd name="connsiteX1" fmla="*/ 726219 w 889777"/>
                <a:gd name="connsiteY1" fmla="*/ 0 h 1135276"/>
                <a:gd name="connsiteX2" fmla="*/ 889777 w 889777"/>
                <a:gd name="connsiteY2" fmla="*/ 163558 h 1135276"/>
                <a:gd name="connsiteX3" fmla="*/ 889777 w 889777"/>
                <a:gd name="connsiteY3" fmla="*/ 1135277 h 1135276"/>
                <a:gd name="connsiteX4" fmla="*/ 889777 w 889777"/>
                <a:gd name="connsiteY4" fmla="*/ 1135277 h 1135276"/>
                <a:gd name="connsiteX5" fmla="*/ 0 w 889777"/>
                <a:gd name="connsiteY5" fmla="*/ 1135277 h 1135276"/>
                <a:gd name="connsiteX6" fmla="*/ 0 w 889777"/>
                <a:gd name="connsiteY6" fmla="*/ 1135277 h 1135276"/>
                <a:gd name="connsiteX7" fmla="*/ 0 w 889777"/>
                <a:gd name="connsiteY7" fmla="*/ 163558 h 1135276"/>
                <a:gd name="connsiteX8" fmla="*/ 163558 w 889777"/>
                <a:gd name="connsiteY8" fmla="*/ 0 h 1135276"/>
                <a:gd name="connsiteX9" fmla="*/ 163760 w 889777"/>
                <a:gd name="connsiteY9"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77" h="1135276">
                  <a:moveTo>
                    <a:pt x="163760" y="0"/>
                  </a:moveTo>
                  <a:lnTo>
                    <a:pt x="726219" y="0"/>
                  </a:lnTo>
                  <a:cubicBezTo>
                    <a:pt x="816536" y="0"/>
                    <a:pt x="889777" y="73229"/>
                    <a:pt x="889777" y="163558"/>
                  </a:cubicBezTo>
                  <a:lnTo>
                    <a:pt x="889777" y="1135277"/>
                  </a:lnTo>
                  <a:lnTo>
                    <a:pt x="889777" y="1135277"/>
                  </a:lnTo>
                  <a:lnTo>
                    <a:pt x="0" y="1135277"/>
                  </a:lnTo>
                  <a:lnTo>
                    <a:pt x="0" y="1135277"/>
                  </a:lnTo>
                  <a:lnTo>
                    <a:pt x="0" y="163558"/>
                  </a:lnTo>
                  <a:cubicBezTo>
                    <a:pt x="0" y="73229"/>
                    <a:pt x="73241" y="0"/>
                    <a:pt x="163558" y="0"/>
                  </a:cubicBezTo>
                  <a:cubicBezTo>
                    <a:pt x="163639" y="0"/>
                    <a:pt x="163679" y="0"/>
                    <a:pt x="163760"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4" name="任意多边形: 形状 23"/>
            <p:cNvSpPr/>
            <p:nvPr/>
          </p:nvSpPr>
          <p:spPr>
            <a:xfrm>
              <a:off x="6608808" y="7631555"/>
              <a:ext cx="889615" cy="1135276"/>
            </a:xfrm>
            <a:custGeom>
              <a:avLst/>
              <a:gdLst>
                <a:gd name="connsiteX0" fmla="*/ 163599 w 889615"/>
                <a:gd name="connsiteY0" fmla="*/ 0 h 1135276"/>
                <a:gd name="connsiteX1" fmla="*/ 726058 w 889615"/>
                <a:gd name="connsiteY1" fmla="*/ 0 h 1135276"/>
                <a:gd name="connsiteX2" fmla="*/ 889615 w 889615"/>
                <a:gd name="connsiteY2" fmla="*/ 163558 h 1135276"/>
                <a:gd name="connsiteX3" fmla="*/ 889615 w 889615"/>
                <a:gd name="connsiteY3" fmla="*/ 1135277 h 1135276"/>
                <a:gd name="connsiteX4" fmla="*/ 889615 w 889615"/>
                <a:gd name="connsiteY4" fmla="*/ 1135277 h 1135276"/>
                <a:gd name="connsiteX5" fmla="*/ 0 w 889615"/>
                <a:gd name="connsiteY5" fmla="*/ 1135277 h 1135276"/>
                <a:gd name="connsiteX6" fmla="*/ 0 w 889615"/>
                <a:gd name="connsiteY6" fmla="*/ 1135277 h 1135276"/>
                <a:gd name="connsiteX7" fmla="*/ 0 w 889615"/>
                <a:gd name="connsiteY7" fmla="*/ 163558 h 1135276"/>
                <a:gd name="connsiteX8" fmla="*/ 163558 w 88961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15" h="1135276">
                  <a:moveTo>
                    <a:pt x="163599" y="0"/>
                  </a:moveTo>
                  <a:lnTo>
                    <a:pt x="726058" y="0"/>
                  </a:lnTo>
                  <a:cubicBezTo>
                    <a:pt x="816374" y="0"/>
                    <a:pt x="889615" y="73229"/>
                    <a:pt x="889615" y="163558"/>
                  </a:cubicBezTo>
                  <a:lnTo>
                    <a:pt x="889615" y="1135277"/>
                  </a:lnTo>
                  <a:lnTo>
                    <a:pt x="88961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5" name="任意多边形: 形状 24"/>
            <p:cNvSpPr/>
            <p:nvPr/>
          </p:nvSpPr>
          <p:spPr>
            <a:xfrm>
              <a:off x="6675089" y="7685049"/>
              <a:ext cx="389507" cy="270561"/>
            </a:xfrm>
            <a:custGeom>
              <a:avLst/>
              <a:gdLst>
                <a:gd name="connsiteX0" fmla="*/ 6920 w 389507"/>
                <a:gd name="connsiteY0" fmla="*/ 270382 h 270561"/>
                <a:gd name="connsiteX1" fmla="*/ -242 w 389507"/>
                <a:gd name="connsiteY1" fmla="*/ 264109 h 270561"/>
                <a:gd name="connsiteX2" fmla="*/ -242 w 389507"/>
                <a:gd name="connsiteY2" fmla="*/ 129564 h 270561"/>
                <a:gd name="connsiteX3" fmla="*/ 148384 w 389507"/>
                <a:gd name="connsiteY3" fmla="*/ -125 h 270561"/>
                <a:gd name="connsiteX4" fmla="*/ 382270 w 389507"/>
                <a:gd name="connsiteY4" fmla="*/ -125 h 270561"/>
                <a:gd name="connsiteX5" fmla="*/ 389230 w 389507"/>
                <a:gd name="connsiteY5" fmla="*/ 5395 h 270561"/>
                <a:gd name="connsiteX6" fmla="*/ 383686 w 389507"/>
                <a:gd name="connsiteY6" fmla="*/ 12338 h 270561"/>
                <a:gd name="connsiteX7" fmla="*/ 382270 w 389507"/>
                <a:gd name="connsiteY7" fmla="*/ 12338 h 270561"/>
                <a:gd name="connsiteX8" fmla="*/ 148384 w 389507"/>
                <a:gd name="connsiteY8" fmla="*/ 12338 h 270561"/>
                <a:gd name="connsiteX9" fmla="*/ 14082 w 389507"/>
                <a:gd name="connsiteY9" fmla="*/ 129686 h 270561"/>
                <a:gd name="connsiteX10" fmla="*/ 14082 w 389507"/>
                <a:gd name="connsiteY10" fmla="*/ 264231 h 270561"/>
                <a:gd name="connsiteX11" fmla="*/ 6920 w 389507"/>
                <a:gd name="connsiteY11" fmla="*/ 270382 h 2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1">
                  <a:moveTo>
                    <a:pt x="6920" y="270382"/>
                  </a:moveTo>
                  <a:cubicBezTo>
                    <a:pt x="3197" y="270612"/>
                    <a:pt x="0" y="267812"/>
                    <a:pt x="-242" y="264109"/>
                  </a:cubicBezTo>
                  <a:lnTo>
                    <a:pt x="-242" y="129564"/>
                  </a:lnTo>
                  <a:cubicBezTo>
                    <a:pt x="-242" y="58063"/>
                    <a:pt x="66443" y="-125"/>
                    <a:pt x="148384" y="-125"/>
                  </a:cubicBezTo>
                  <a:lnTo>
                    <a:pt x="382270" y="-125"/>
                  </a:lnTo>
                  <a:cubicBezTo>
                    <a:pt x="385710" y="-517"/>
                    <a:pt x="388825" y="1955"/>
                    <a:pt x="389230" y="5395"/>
                  </a:cubicBezTo>
                  <a:cubicBezTo>
                    <a:pt x="389594" y="8838"/>
                    <a:pt x="387126" y="11946"/>
                    <a:pt x="383686" y="12338"/>
                  </a:cubicBezTo>
                  <a:cubicBezTo>
                    <a:pt x="383201" y="12391"/>
                    <a:pt x="382755" y="12391"/>
                    <a:pt x="382270" y="12338"/>
                  </a:cubicBezTo>
                  <a:lnTo>
                    <a:pt x="148384" y="12338"/>
                  </a:lnTo>
                  <a:cubicBezTo>
                    <a:pt x="74334" y="12338"/>
                    <a:pt x="14082" y="64942"/>
                    <a:pt x="14082" y="129686"/>
                  </a:cubicBezTo>
                  <a:lnTo>
                    <a:pt x="14082" y="264231"/>
                  </a:lnTo>
                  <a:cubicBezTo>
                    <a:pt x="13758" y="267885"/>
                    <a:pt x="10562" y="270616"/>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6" name="任意多边形: 形状 25"/>
            <p:cNvSpPr/>
            <p:nvPr/>
          </p:nvSpPr>
          <p:spPr>
            <a:xfrm>
              <a:off x="6675089"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2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4" y="2041"/>
                    <a:pt x="4047" y="-682"/>
                    <a:pt x="8012" y="-83"/>
                  </a:cubicBezTo>
                  <a:cubicBezTo>
                    <a:pt x="11128" y="390"/>
                    <a:pt x="13596" y="2855"/>
                    <a:pt x="14082" y="5999"/>
                  </a:cubicBezTo>
                  <a:lnTo>
                    <a:pt x="14082" y="60828"/>
                  </a:lnTo>
                  <a:cubicBezTo>
                    <a:pt x="13799" y="64515"/>
                    <a:pt x="10602"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27" name="任意多边形: 形状 26"/>
            <p:cNvSpPr/>
            <p:nvPr/>
          </p:nvSpPr>
          <p:spPr>
            <a:xfrm>
              <a:off x="4489836" y="7433340"/>
              <a:ext cx="491524" cy="533464"/>
            </a:xfrm>
            <a:custGeom>
              <a:avLst/>
              <a:gdLst>
                <a:gd name="connsiteX0" fmla="*/ 12868 w 491524"/>
                <a:gd name="connsiteY0" fmla="*/ 508777 h 533464"/>
                <a:gd name="connsiteX1" fmla="*/ 308827 w 491524"/>
                <a:gd name="connsiteY1" fmla="*/ 9807 h 533464"/>
                <a:gd name="connsiteX2" fmla="*/ 333106 w 491524"/>
                <a:gd name="connsiteY2" fmla="*/ 15 h 533464"/>
                <a:gd name="connsiteX3" fmla="*/ 405942 w 491524"/>
                <a:gd name="connsiteY3" fmla="*/ 8674 h 533464"/>
                <a:gd name="connsiteX4" fmla="*/ 491282 w 491524"/>
                <a:gd name="connsiteY4" fmla="*/ 193355 h 533464"/>
                <a:gd name="connsiteX5" fmla="*/ 349089 w 491524"/>
                <a:gd name="connsiteY5" fmla="*/ 110524 h 533464"/>
                <a:gd name="connsiteX6" fmla="*/ 117833 w 491524"/>
                <a:gd name="connsiteY6" fmla="*/ 405228 h 533464"/>
                <a:gd name="connsiteX7" fmla="*/ 116094 w 491524"/>
                <a:gd name="connsiteY7" fmla="*/ 425525 h 533464"/>
                <a:gd name="connsiteX8" fmla="*/ 116701 w 491524"/>
                <a:gd name="connsiteY8" fmla="*/ 426189 h 533464"/>
                <a:gd name="connsiteX9" fmla="*/ 141708 w 491524"/>
                <a:gd name="connsiteY9" fmla="*/ 452369 h 533464"/>
                <a:gd name="connsiteX10" fmla="*/ -242 w 491524"/>
                <a:gd name="connsiteY10" fmla="*/ 533299 h 5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24" h="533464">
                  <a:moveTo>
                    <a:pt x="12868" y="508777"/>
                  </a:moveTo>
                  <a:cubicBezTo>
                    <a:pt x="13354" y="508575"/>
                    <a:pt x="273663" y="52700"/>
                    <a:pt x="308827" y="9807"/>
                  </a:cubicBezTo>
                  <a:cubicBezTo>
                    <a:pt x="314735" y="2637"/>
                    <a:pt x="323880" y="-1049"/>
                    <a:pt x="333106" y="15"/>
                  </a:cubicBezTo>
                  <a:lnTo>
                    <a:pt x="405942" y="8674"/>
                  </a:lnTo>
                  <a:lnTo>
                    <a:pt x="491282" y="193355"/>
                  </a:lnTo>
                  <a:lnTo>
                    <a:pt x="349089" y="110524"/>
                  </a:lnTo>
                  <a:cubicBezTo>
                    <a:pt x="363131" y="207639"/>
                    <a:pt x="180473" y="352462"/>
                    <a:pt x="117833" y="405228"/>
                  </a:cubicBezTo>
                  <a:cubicBezTo>
                    <a:pt x="111764" y="410355"/>
                    <a:pt x="110995" y="419443"/>
                    <a:pt x="116094" y="425525"/>
                  </a:cubicBezTo>
                  <a:cubicBezTo>
                    <a:pt x="116296" y="425756"/>
                    <a:pt x="116498" y="425974"/>
                    <a:pt x="116701" y="426189"/>
                  </a:cubicBezTo>
                  <a:lnTo>
                    <a:pt x="141708" y="452369"/>
                  </a:lnTo>
                  <a:cubicBezTo>
                    <a:pt x="103226" y="492514"/>
                    <a:pt x="53900" y="520629"/>
                    <a:pt x="-242" y="533299"/>
                  </a:cubicBezTo>
                  <a:close/>
                </a:path>
              </a:pathLst>
            </a:custGeom>
            <a:gradFill>
              <a:gsLst>
                <a:gs pos="0">
                  <a:srgbClr val="FEBBBA"/>
                </a:gs>
                <a:gs pos="50000">
                  <a:srgbClr val="FEA6A4"/>
                </a:gs>
                <a:gs pos="100000">
                  <a:srgbClr val="FF928E"/>
                </a:gs>
              </a:gsLst>
              <a:lin ang="17830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8" name="任意多边形: 形状 27"/>
            <p:cNvSpPr/>
            <p:nvPr/>
          </p:nvSpPr>
          <p:spPr>
            <a:xfrm>
              <a:off x="4473874" y="7871753"/>
              <a:ext cx="165789" cy="129822"/>
            </a:xfrm>
            <a:custGeom>
              <a:avLst/>
              <a:gdLst>
                <a:gd name="connsiteX0" fmla="*/ 143264 w 165789"/>
                <a:gd name="connsiteY0" fmla="*/ -166 h 129822"/>
                <a:gd name="connsiteX1" fmla="*/ 164630 w 165789"/>
                <a:gd name="connsiteY1" fmla="*/ 19217 h 129822"/>
                <a:gd name="connsiteX2" fmla="*/ 158520 w 165789"/>
                <a:gd name="connsiteY2" fmla="*/ 37952 h 129822"/>
                <a:gd name="connsiteX3" fmla="*/ 5523 w 165789"/>
                <a:gd name="connsiteY3" fmla="*/ 129483 h 129822"/>
                <a:gd name="connsiteX4" fmla="*/ -62 w 165789"/>
                <a:gd name="connsiteY4" fmla="*/ 126363 h 129822"/>
                <a:gd name="connsiteX5" fmla="*/ -143 w 165789"/>
                <a:gd name="connsiteY5" fmla="*/ 124142 h 129822"/>
                <a:gd name="connsiteX6" fmla="*/ 29963 w 165789"/>
                <a:gd name="connsiteY6" fmla="*/ 69110 h 129822"/>
                <a:gd name="connsiteX7" fmla="*/ 28021 w 165789"/>
                <a:gd name="connsiteY7" fmla="*/ 73156 h 129822"/>
                <a:gd name="connsiteX8" fmla="*/ 30570 w 165789"/>
                <a:gd name="connsiteY8" fmla="*/ 80630 h 129822"/>
                <a:gd name="connsiteX9" fmla="*/ 35709 w 165789"/>
                <a:gd name="connsiteY9" fmla="*/ 80521 h 129822"/>
                <a:gd name="connsiteX10" fmla="*/ 143264 w 165789"/>
                <a:gd name="connsiteY10" fmla="*/ -166 h 1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89" h="129822">
                  <a:moveTo>
                    <a:pt x="143264" y="-166"/>
                  </a:moveTo>
                  <a:cubicBezTo>
                    <a:pt x="143264" y="-166"/>
                    <a:pt x="159450" y="4973"/>
                    <a:pt x="164630" y="19217"/>
                  </a:cubicBezTo>
                  <a:cubicBezTo>
                    <a:pt x="167058" y="26124"/>
                    <a:pt x="164549" y="33808"/>
                    <a:pt x="158520" y="37952"/>
                  </a:cubicBezTo>
                  <a:cubicBezTo>
                    <a:pt x="132258" y="56768"/>
                    <a:pt x="45542" y="117587"/>
                    <a:pt x="5523" y="129483"/>
                  </a:cubicBezTo>
                  <a:cubicBezTo>
                    <a:pt x="3135" y="130167"/>
                    <a:pt x="627" y="128771"/>
                    <a:pt x="-62" y="126363"/>
                  </a:cubicBezTo>
                  <a:cubicBezTo>
                    <a:pt x="-264" y="125639"/>
                    <a:pt x="-304" y="124878"/>
                    <a:pt x="-143" y="124142"/>
                  </a:cubicBezTo>
                  <a:cubicBezTo>
                    <a:pt x="1921" y="114875"/>
                    <a:pt x="8557" y="96302"/>
                    <a:pt x="29963" y="69110"/>
                  </a:cubicBezTo>
                  <a:lnTo>
                    <a:pt x="28021" y="73156"/>
                  </a:lnTo>
                  <a:cubicBezTo>
                    <a:pt x="26645" y="75924"/>
                    <a:pt x="27819" y="79270"/>
                    <a:pt x="30570" y="80630"/>
                  </a:cubicBezTo>
                  <a:cubicBezTo>
                    <a:pt x="32189" y="81431"/>
                    <a:pt x="34131" y="81391"/>
                    <a:pt x="35709" y="80521"/>
                  </a:cubicBezTo>
                  <a:cubicBezTo>
                    <a:pt x="62497" y="65225"/>
                    <a:pt x="117003" y="32165"/>
                    <a:pt x="143264" y="-166"/>
                  </a:cubicBezTo>
                  <a:close/>
                </a:path>
              </a:pathLst>
            </a:custGeom>
            <a:gradFill>
              <a:gsLst>
                <a:gs pos="0">
                  <a:schemeClr val="accent4">
                    <a:lumMod val="90000"/>
                    <a:lumOff val="10000"/>
                  </a:schemeClr>
                </a:gs>
                <a:gs pos="70000">
                  <a:schemeClr val="accent4"/>
                </a:gs>
              </a:gsLst>
              <a:lin ang="405320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29" name="任意多边形: 形状 28"/>
            <p:cNvSpPr/>
            <p:nvPr/>
          </p:nvSpPr>
          <p:spPr>
            <a:xfrm>
              <a:off x="4596460" y="7484911"/>
              <a:ext cx="412617" cy="595720"/>
            </a:xfrm>
            <a:custGeom>
              <a:avLst/>
              <a:gdLst>
                <a:gd name="connsiteX0" fmla="*/ 7810 w 412617"/>
                <a:gd name="connsiteY0" fmla="*/ 569091 h 595720"/>
                <a:gd name="connsiteX1" fmla="*/ 47749 w 412617"/>
                <a:gd name="connsiteY1" fmla="*/ 474404 h 595720"/>
                <a:gd name="connsiteX2" fmla="*/ 196659 w 412617"/>
                <a:gd name="connsiteY2" fmla="*/ 20552 h 595720"/>
                <a:gd name="connsiteX3" fmla="*/ 218550 w 412617"/>
                <a:gd name="connsiteY3" fmla="*/ 6025 h 595720"/>
                <a:gd name="connsiteX4" fmla="*/ 291387 w 412617"/>
                <a:gd name="connsiteY4" fmla="*/ -166 h 595720"/>
                <a:gd name="connsiteX5" fmla="*/ 412376 w 412617"/>
                <a:gd name="connsiteY5" fmla="*/ 163392 h 595720"/>
                <a:gd name="connsiteX6" fmla="*/ 256344 w 412617"/>
                <a:gd name="connsiteY6" fmla="*/ 111072 h 595720"/>
                <a:gd name="connsiteX7" fmla="*/ 89509 w 412617"/>
                <a:gd name="connsiteY7" fmla="*/ 446483 h 595720"/>
                <a:gd name="connsiteX8" fmla="*/ 91896 w 412617"/>
                <a:gd name="connsiteY8" fmla="*/ 466659 h 595720"/>
                <a:gd name="connsiteX9" fmla="*/ 92624 w 412617"/>
                <a:gd name="connsiteY9" fmla="*/ 467201 h 595720"/>
                <a:gd name="connsiteX10" fmla="*/ 122447 w 412617"/>
                <a:gd name="connsiteY10" fmla="*/ 487797 h 595720"/>
                <a:gd name="connsiteX11" fmla="*/ -242 w 412617"/>
                <a:gd name="connsiteY11" fmla="*/ 595555 h 59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7" h="595720">
                  <a:moveTo>
                    <a:pt x="7810" y="569091"/>
                  </a:moveTo>
                  <a:cubicBezTo>
                    <a:pt x="8255" y="568808"/>
                    <a:pt x="47304" y="474687"/>
                    <a:pt x="47749" y="474404"/>
                  </a:cubicBezTo>
                  <a:cubicBezTo>
                    <a:pt x="83560" y="256380"/>
                    <a:pt x="170923" y="69757"/>
                    <a:pt x="196659" y="20552"/>
                  </a:cubicBezTo>
                  <a:cubicBezTo>
                    <a:pt x="200988" y="12293"/>
                    <a:pt x="209243" y="6819"/>
                    <a:pt x="218550" y="6025"/>
                  </a:cubicBezTo>
                  <a:lnTo>
                    <a:pt x="291387" y="-166"/>
                  </a:lnTo>
                  <a:lnTo>
                    <a:pt x="412376" y="163392"/>
                  </a:lnTo>
                  <a:lnTo>
                    <a:pt x="256344" y="111072"/>
                  </a:lnTo>
                  <a:cubicBezTo>
                    <a:pt x="289809" y="203493"/>
                    <a:pt x="140170" y="382185"/>
                    <a:pt x="89509" y="446483"/>
                  </a:cubicBezTo>
                  <a:cubicBezTo>
                    <a:pt x="84612" y="452711"/>
                    <a:pt x="85664" y="461746"/>
                    <a:pt x="91896" y="466659"/>
                  </a:cubicBezTo>
                  <a:cubicBezTo>
                    <a:pt x="92138" y="466845"/>
                    <a:pt x="92381" y="467027"/>
                    <a:pt x="92624" y="467201"/>
                  </a:cubicBezTo>
                  <a:lnTo>
                    <a:pt x="122447" y="487797"/>
                  </a:lnTo>
                  <a:cubicBezTo>
                    <a:pt x="92827" y="534838"/>
                    <a:pt x="50217" y="572272"/>
                    <a:pt x="-242" y="595555"/>
                  </a:cubicBezTo>
                  <a:close/>
                </a:path>
              </a:pathLst>
            </a:custGeom>
            <a:gradFill>
              <a:gsLst>
                <a:gs pos="0">
                  <a:srgbClr val="FEBBBA"/>
                </a:gs>
                <a:gs pos="50000">
                  <a:srgbClr val="FEA6A4"/>
                </a:gs>
                <a:gs pos="100000">
                  <a:srgbClr val="FF928E"/>
                </a:gs>
              </a:gsLst>
              <a:lin ang="127228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0" name="任意多边形: 形状 29"/>
            <p:cNvSpPr/>
            <p:nvPr/>
          </p:nvSpPr>
          <p:spPr>
            <a:xfrm>
              <a:off x="4586870" y="7961949"/>
              <a:ext cx="142415" cy="155382"/>
            </a:xfrm>
            <a:custGeom>
              <a:avLst/>
              <a:gdLst>
                <a:gd name="connsiteX0" fmla="*/ 115042 w 142415"/>
                <a:gd name="connsiteY0" fmla="*/ -166 h 155382"/>
                <a:gd name="connsiteX1" fmla="*/ 139887 w 142415"/>
                <a:gd name="connsiteY1" fmla="*/ 14483 h 155382"/>
                <a:gd name="connsiteX2" fmla="*/ 137702 w 142415"/>
                <a:gd name="connsiteY2" fmla="*/ 34108 h 155382"/>
                <a:gd name="connsiteX3" fmla="*/ 6354 w 142415"/>
                <a:gd name="connsiteY3" fmla="*/ 154693 h 155382"/>
                <a:gd name="connsiteX4" fmla="*/ 284 w 142415"/>
                <a:gd name="connsiteY4" fmla="*/ 152831 h 155382"/>
                <a:gd name="connsiteX5" fmla="*/ -242 w 142415"/>
                <a:gd name="connsiteY5" fmla="*/ 150646 h 155382"/>
                <a:gd name="connsiteX6" fmla="*/ 18088 w 142415"/>
                <a:gd name="connsiteY6" fmla="*/ 90677 h 155382"/>
                <a:gd name="connsiteX7" fmla="*/ 16996 w 142415"/>
                <a:gd name="connsiteY7" fmla="*/ 94724 h 155382"/>
                <a:gd name="connsiteX8" fmla="*/ 20840 w 142415"/>
                <a:gd name="connsiteY8" fmla="*/ 101546 h 155382"/>
                <a:gd name="connsiteX9" fmla="*/ 26019 w 142415"/>
                <a:gd name="connsiteY9" fmla="*/ 100349 h 155382"/>
                <a:gd name="connsiteX10" fmla="*/ 115042 w 142415"/>
                <a:gd name="connsiteY10" fmla="*/ -166 h 15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15" h="155382">
                  <a:moveTo>
                    <a:pt x="115042" y="-166"/>
                  </a:moveTo>
                  <a:cubicBezTo>
                    <a:pt x="115042" y="-166"/>
                    <a:pt x="131713" y="1655"/>
                    <a:pt x="139887" y="14483"/>
                  </a:cubicBezTo>
                  <a:cubicBezTo>
                    <a:pt x="143610" y="20779"/>
                    <a:pt x="142719" y="28787"/>
                    <a:pt x="137702" y="34108"/>
                  </a:cubicBezTo>
                  <a:cubicBezTo>
                    <a:pt x="115770" y="57861"/>
                    <a:pt x="43136" y="134946"/>
                    <a:pt x="6354" y="154693"/>
                  </a:cubicBezTo>
                  <a:cubicBezTo>
                    <a:pt x="4168" y="155854"/>
                    <a:pt x="1458" y="155020"/>
                    <a:pt x="284" y="152831"/>
                  </a:cubicBezTo>
                  <a:cubicBezTo>
                    <a:pt x="-80" y="152160"/>
                    <a:pt x="-242" y="151407"/>
                    <a:pt x="-242" y="150646"/>
                  </a:cubicBezTo>
                  <a:cubicBezTo>
                    <a:pt x="-242" y="141137"/>
                    <a:pt x="2631" y="121633"/>
                    <a:pt x="18088" y="90677"/>
                  </a:cubicBezTo>
                  <a:lnTo>
                    <a:pt x="16996" y="94724"/>
                  </a:lnTo>
                  <a:cubicBezTo>
                    <a:pt x="16187" y="97674"/>
                    <a:pt x="17926" y="100729"/>
                    <a:pt x="20840" y="101546"/>
                  </a:cubicBezTo>
                  <a:cubicBezTo>
                    <a:pt x="22661" y="102048"/>
                    <a:pt x="24603" y="101595"/>
                    <a:pt x="26019" y="100349"/>
                  </a:cubicBezTo>
                  <a:cubicBezTo>
                    <a:pt x="49368" y="80238"/>
                    <a:pt x="95861" y="36860"/>
                    <a:pt x="115042" y="-166"/>
                  </a:cubicBezTo>
                  <a:close/>
                </a:path>
              </a:pathLst>
            </a:custGeom>
            <a:gradFill>
              <a:gsLst>
                <a:gs pos="0">
                  <a:schemeClr val="accent4">
                    <a:lumMod val="90000"/>
                    <a:lumOff val="10000"/>
                  </a:schemeClr>
                </a:gs>
                <a:gs pos="70000">
                  <a:schemeClr val="accent4"/>
                </a:gs>
              </a:gsLst>
              <a:lin ang="336332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1" name="任意多边形: 形状 30"/>
            <p:cNvSpPr/>
            <p:nvPr/>
          </p:nvSpPr>
          <p:spPr>
            <a:xfrm>
              <a:off x="4765198" y="7447375"/>
              <a:ext cx="536286" cy="214815"/>
            </a:xfrm>
            <a:custGeom>
              <a:avLst/>
              <a:gdLst>
                <a:gd name="connsiteX0" fmla="*/ 463968 w 536286"/>
                <a:gd name="connsiteY0" fmla="*/ 2894 h 214815"/>
                <a:gd name="connsiteX1" fmla="*/ 535307 w 536286"/>
                <a:gd name="connsiteY1" fmla="*/ 145734 h 214815"/>
                <a:gd name="connsiteX2" fmla="*/ 448065 w 536286"/>
                <a:gd name="connsiteY2" fmla="*/ 211692 h 214815"/>
                <a:gd name="connsiteX3" fmla="*/ 141384 w 536286"/>
                <a:gd name="connsiteY3" fmla="*/ 167181 h 214815"/>
                <a:gd name="connsiteX4" fmla="*/ -242 w 536286"/>
                <a:gd name="connsiteY4" fmla="*/ 6051 h 214815"/>
                <a:gd name="connsiteX5" fmla="*/ 178085 w 536286"/>
                <a:gd name="connsiteY5" fmla="*/ 6051 h 214815"/>
                <a:gd name="connsiteX6" fmla="*/ 463968 w 536286"/>
                <a:gd name="connsiteY6" fmla="*/ 2894 h 2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6" h="214815">
                  <a:moveTo>
                    <a:pt x="463968" y="2894"/>
                  </a:moveTo>
                  <a:cubicBezTo>
                    <a:pt x="463968" y="2894"/>
                    <a:pt x="529925" y="101021"/>
                    <a:pt x="535307" y="145734"/>
                  </a:cubicBezTo>
                  <a:cubicBezTo>
                    <a:pt x="540689" y="190448"/>
                    <a:pt x="517098" y="205986"/>
                    <a:pt x="448065" y="211692"/>
                  </a:cubicBezTo>
                  <a:cubicBezTo>
                    <a:pt x="242626" y="228646"/>
                    <a:pt x="141384" y="167181"/>
                    <a:pt x="141384" y="167181"/>
                  </a:cubicBezTo>
                  <a:cubicBezTo>
                    <a:pt x="127302" y="77592"/>
                    <a:pt x="117105" y="54770"/>
                    <a:pt x="-242" y="6051"/>
                  </a:cubicBezTo>
                  <a:cubicBezTo>
                    <a:pt x="-242" y="6051"/>
                    <a:pt x="148182" y="17866"/>
                    <a:pt x="178085" y="6051"/>
                  </a:cubicBezTo>
                  <a:cubicBezTo>
                    <a:pt x="207989" y="-5765"/>
                    <a:pt x="463968" y="2894"/>
                    <a:pt x="463968" y="2894"/>
                  </a:cubicBezTo>
                  <a:close/>
                </a:path>
              </a:pathLst>
            </a:custGeom>
            <a:gradFill>
              <a:gsLst>
                <a:gs pos="0">
                  <a:schemeClr val="accent4">
                    <a:lumMod val="90000"/>
                    <a:lumOff val="10000"/>
                  </a:schemeClr>
                </a:gs>
                <a:gs pos="70000">
                  <a:schemeClr val="accent4"/>
                </a:gs>
              </a:gsLst>
              <a:lin ang="1321559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2" name="任意多边形: 形状 31"/>
            <p:cNvSpPr/>
            <p:nvPr/>
          </p:nvSpPr>
          <p:spPr>
            <a:xfrm>
              <a:off x="4953359" y="6865639"/>
              <a:ext cx="378094" cy="372078"/>
            </a:xfrm>
            <a:custGeom>
              <a:avLst/>
              <a:gdLst>
                <a:gd name="connsiteX0" fmla="*/ 25088 w 378094"/>
                <a:gd name="connsiteY0" fmla="*/ -166 h 372078"/>
                <a:gd name="connsiteX1" fmla="*/ 84734 w 378094"/>
                <a:gd name="connsiteY1" fmla="*/ 16020 h 372078"/>
                <a:gd name="connsiteX2" fmla="*/ 156558 w 378094"/>
                <a:gd name="connsiteY2" fmla="*/ 41108 h 372078"/>
                <a:gd name="connsiteX3" fmla="*/ 201676 w 378094"/>
                <a:gd name="connsiteY3" fmla="*/ 57618 h 372078"/>
                <a:gd name="connsiteX4" fmla="*/ 359205 w 378094"/>
                <a:gd name="connsiteY4" fmla="*/ 98487 h 372078"/>
                <a:gd name="connsiteX5" fmla="*/ 351112 w 378094"/>
                <a:gd name="connsiteY5" fmla="*/ 201187 h 372078"/>
                <a:gd name="connsiteX6" fmla="*/ 343667 w 378094"/>
                <a:gd name="connsiteY6" fmla="*/ 261884 h 372078"/>
                <a:gd name="connsiteX7" fmla="*/ 337354 w 378094"/>
                <a:gd name="connsiteY7" fmla="*/ 341275 h 372078"/>
                <a:gd name="connsiteX8" fmla="*/ 134505 w 378094"/>
                <a:gd name="connsiteY8" fmla="*/ 321043 h 372078"/>
                <a:gd name="connsiteX9" fmla="*/ -242 w 378094"/>
                <a:gd name="connsiteY9" fmla="*/ 88169 h 3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094" h="372078">
                  <a:moveTo>
                    <a:pt x="25088" y="-166"/>
                  </a:moveTo>
                  <a:cubicBezTo>
                    <a:pt x="25088" y="-166"/>
                    <a:pt x="68588" y="-408"/>
                    <a:pt x="84734" y="16020"/>
                  </a:cubicBezTo>
                  <a:cubicBezTo>
                    <a:pt x="97682" y="29212"/>
                    <a:pt x="137338" y="11974"/>
                    <a:pt x="156558" y="41108"/>
                  </a:cubicBezTo>
                  <a:cubicBezTo>
                    <a:pt x="166148" y="56145"/>
                    <a:pt x="184641" y="62903"/>
                    <a:pt x="201676" y="57618"/>
                  </a:cubicBezTo>
                  <a:cubicBezTo>
                    <a:pt x="244285" y="44143"/>
                    <a:pt x="315463" y="34553"/>
                    <a:pt x="359205" y="98487"/>
                  </a:cubicBezTo>
                  <a:cubicBezTo>
                    <a:pt x="392589" y="147288"/>
                    <a:pt x="375674" y="180428"/>
                    <a:pt x="351112" y="201187"/>
                  </a:cubicBezTo>
                  <a:cubicBezTo>
                    <a:pt x="332944" y="216244"/>
                    <a:pt x="329666" y="242878"/>
                    <a:pt x="343667" y="261884"/>
                  </a:cubicBezTo>
                  <a:cubicBezTo>
                    <a:pt x="357505" y="279890"/>
                    <a:pt x="362968" y="305950"/>
                    <a:pt x="337354" y="341275"/>
                  </a:cubicBezTo>
                  <a:cubicBezTo>
                    <a:pt x="280056" y="420505"/>
                    <a:pt x="134505" y="321043"/>
                    <a:pt x="134505" y="321043"/>
                  </a:cubicBezTo>
                  <a:lnTo>
                    <a:pt x="-242" y="88169"/>
                  </a:lnTo>
                  <a:close/>
                </a:path>
              </a:pathLst>
            </a:custGeom>
            <a:gradFill>
              <a:gsLst>
                <a:gs pos="0">
                  <a:schemeClr val="accent4">
                    <a:lumMod val="90000"/>
                    <a:lumOff val="10000"/>
                  </a:schemeClr>
                </a:gs>
                <a:gs pos="70000">
                  <a:schemeClr val="accent4"/>
                </a:gs>
              </a:gsLst>
              <a:lin ang="25324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3" name="任意多边形: 形状 32"/>
            <p:cNvSpPr/>
            <p:nvPr/>
          </p:nvSpPr>
          <p:spPr>
            <a:xfrm>
              <a:off x="4914754" y="7082041"/>
              <a:ext cx="381461" cy="355404"/>
            </a:xfrm>
            <a:custGeom>
              <a:avLst/>
              <a:gdLst>
                <a:gd name="connsiteX0" fmla="*/ 136044 w 381461"/>
                <a:gd name="connsiteY0" fmla="*/ 355239 h 355404"/>
                <a:gd name="connsiteX1" fmla="*/ 21448 w 381461"/>
                <a:gd name="connsiteY1" fmla="*/ 233845 h 355404"/>
                <a:gd name="connsiteX2" fmla="*/ 4048 w 381461"/>
                <a:gd name="connsiteY2" fmla="*/ 141343 h 355404"/>
                <a:gd name="connsiteX3" fmla="*/ 54750 w 381461"/>
                <a:gd name="connsiteY3" fmla="*/ 13596 h 355404"/>
                <a:gd name="connsiteX4" fmla="*/ 145148 w 381461"/>
                <a:gd name="connsiteY4" fmla="*/ -162 h 355404"/>
                <a:gd name="connsiteX5" fmla="*/ 381219 w 381461"/>
                <a:gd name="connsiteY5" fmla="*/ 296120 h 355404"/>
                <a:gd name="connsiteX6" fmla="*/ 306441 w 381461"/>
                <a:gd name="connsiteY6" fmla="*/ 319428 h 355404"/>
                <a:gd name="connsiteX7" fmla="*/ 218470 w 381461"/>
                <a:gd name="connsiteY7" fmla="*/ 198034 h 355404"/>
                <a:gd name="connsiteX8" fmla="*/ 296769 w 381461"/>
                <a:gd name="connsiteY8" fmla="*/ 338891 h 3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61" h="355404">
                  <a:moveTo>
                    <a:pt x="136044" y="355239"/>
                  </a:moveTo>
                  <a:cubicBezTo>
                    <a:pt x="136044" y="355239"/>
                    <a:pt x="59161" y="282119"/>
                    <a:pt x="21448" y="233845"/>
                  </a:cubicBezTo>
                  <a:cubicBezTo>
                    <a:pt x="1053" y="207636"/>
                    <a:pt x="-5461" y="173176"/>
                    <a:pt x="4048" y="141343"/>
                  </a:cubicBezTo>
                  <a:cubicBezTo>
                    <a:pt x="21286" y="83195"/>
                    <a:pt x="51958" y="22984"/>
                    <a:pt x="54750" y="13596"/>
                  </a:cubicBezTo>
                  <a:cubicBezTo>
                    <a:pt x="59040" y="-769"/>
                    <a:pt x="145148" y="-162"/>
                    <a:pt x="145148" y="-162"/>
                  </a:cubicBezTo>
                  <a:cubicBezTo>
                    <a:pt x="145148" y="-162"/>
                    <a:pt x="314614" y="109821"/>
                    <a:pt x="381219" y="296120"/>
                  </a:cubicBezTo>
                  <a:lnTo>
                    <a:pt x="306441" y="319428"/>
                  </a:lnTo>
                  <a:cubicBezTo>
                    <a:pt x="306441" y="319428"/>
                    <a:pt x="262172" y="245215"/>
                    <a:pt x="218470" y="198034"/>
                  </a:cubicBezTo>
                  <a:cubicBezTo>
                    <a:pt x="218470" y="198034"/>
                    <a:pt x="294099" y="297982"/>
                    <a:pt x="296769" y="33889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4" name="任意多边形: 形状 33"/>
            <p:cNvSpPr/>
            <p:nvPr/>
          </p:nvSpPr>
          <p:spPr>
            <a:xfrm>
              <a:off x="4959348" y="6982057"/>
              <a:ext cx="96791" cy="113500"/>
            </a:xfrm>
            <a:custGeom>
              <a:avLst/>
              <a:gdLst>
                <a:gd name="connsiteX0" fmla="*/ -242 w 96791"/>
                <a:gd name="connsiteY0" fmla="*/ 33137 h 113500"/>
                <a:gd name="connsiteX1" fmla="*/ 24886 w 96791"/>
                <a:gd name="connsiteY1" fmla="*/ 112164 h 113500"/>
                <a:gd name="connsiteX2" fmla="*/ 96549 w 96791"/>
                <a:gd name="connsiteY2" fmla="*/ 100996 h 113500"/>
                <a:gd name="connsiteX3" fmla="*/ 50905 w 96791"/>
                <a:gd name="connsiteY3" fmla="*/ -166 h 113500"/>
              </a:gdLst>
              <a:ahLst/>
              <a:cxnLst>
                <a:cxn ang="0">
                  <a:pos x="connsiteX0" y="connsiteY0"/>
                </a:cxn>
                <a:cxn ang="0">
                  <a:pos x="connsiteX1" y="connsiteY1"/>
                </a:cxn>
                <a:cxn ang="0">
                  <a:pos x="connsiteX2" y="connsiteY2"/>
                </a:cxn>
                <a:cxn ang="0">
                  <a:pos x="connsiteX3" y="connsiteY3"/>
                </a:cxn>
              </a:cxnLst>
              <a:rect l="l" t="t" r="r" b="b"/>
              <a:pathLst>
                <a:path w="96791" h="113500">
                  <a:moveTo>
                    <a:pt x="-242" y="33137"/>
                  </a:moveTo>
                  <a:cubicBezTo>
                    <a:pt x="648" y="36131"/>
                    <a:pt x="23146" y="110627"/>
                    <a:pt x="24886" y="112164"/>
                  </a:cubicBezTo>
                  <a:cubicBezTo>
                    <a:pt x="26626" y="113702"/>
                    <a:pt x="74172" y="116211"/>
                    <a:pt x="96549" y="100996"/>
                  </a:cubicBezTo>
                  <a:lnTo>
                    <a:pt x="50905" y="-166"/>
                  </a:lnTo>
                  <a:close/>
                </a:path>
              </a:pathLst>
            </a:custGeom>
            <a:gradFill>
              <a:gsLst>
                <a:gs pos="0">
                  <a:srgbClr val="FEBBBA"/>
                </a:gs>
                <a:gs pos="50000">
                  <a:srgbClr val="FEA6A4"/>
                </a:gs>
                <a:gs pos="100000">
                  <a:srgbClr val="FF928E"/>
                </a:gs>
              </a:gsLst>
              <a:lin ang="1566863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5" name="任意多边形: 形状 34"/>
            <p:cNvSpPr/>
            <p:nvPr/>
          </p:nvSpPr>
          <p:spPr>
            <a:xfrm>
              <a:off x="4891085" y="6912332"/>
              <a:ext cx="125924" cy="166120"/>
            </a:xfrm>
            <a:custGeom>
              <a:avLst/>
              <a:gdLst>
                <a:gd name="connsiteX0" fmla="*/ 6191 w 125924"/>
                <a:gd name="connsiteY0" fmla="*/ 19140 h 166120"/>
                <a:gd name="connsiteX1" fmla="*/ 8982 w 125924"/>
                <a:gd name="connsiteY1" fmla="*/ 112208 h 166120"/>
                <a:gd name="connsiteX2" fmla="*/ 77772 w 125924"/>
                <a:gd name="connsiteY2" fmla="*/ 159431 h 166120"/>
                <a:gd name="connsiteX3" fmla="*/ 125602 w 125924"/>
                <a:gd name="connsiteY3" fmla="*/ 69801 h 166120"/>
                <a:gd name="connsiteX4" fmla="*/ 6191 w 125924"/>
                <a:gd name="connsiteY4" fmla="*/ 19140 h 1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4" h="166120">
                  <a:moveTo>
                    <a:pt x="6191" y="19140"/>
                  </a:moveTo>
                  <a:cubicBezTo>
                    <a:pt x="6191" y="19140"/>
                    <a:pt x="-9995" y="56124"/>
                    <a:pt x="8982" y="112208"/>
                  </a:cubicBezTo>
                  <a:cubicBezTo>
                    <a:pt x="27961" y="168292"/>
                    <a:pt x="58511" y="173310"/>
                    <a:pt x="77772" y="159431"/>
                  </a:cubicBezTo>
                  <a:cubicBezTo>
                    <a:pt x="97034" y="145551"/>
                    <a:pt x="122283" y="120706"/>
                    <a:pt x="125602" y="69801"/>
                  </a:cubicBezTo>
                  <a:cubicBezTo>
                    <a:pt x="128920" y="18897"/>
                    <a:pt x="28406" y="-27597"/>
                    <a:pt x="6191" y="19140"/>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6" name="任意多边形: 形状 35"/>
            <p:cNvSpPr/>
            <p:nvPr/>
          </p:nvSpPr>
          <p:spPr>
            <a:xfrm>
              <a:off x="4854478" y="6855742"/>
              <a:ext cx="196075" cy="141789"/>
            </a:xfrm>
            <a:custGeom>
              <a:avLst/>
              <a:gdLst>
                <a:gd name="connsiteX0" fmla="*/ 124455 w 196075"/>
                <a:gd name="connsiteY0" fmla="*/ 123155 h 141789"/>
                <a:gd name="connsiteX1" fmla="*/ 39479 w 196075"/>
                <a:gd name="connsiteY1" fmla="*/ 94465 h 141789"/>
                <a:gd name="connsiteX2" fmla="*/ 35433 w 196075"/>
                <a:gd name="connsiteY2" fmla="*/ 114050 h 141789"/>
                <a:gd name="connsiteX3" fmla="*/ 3061 w 196075"/>
                <a:gd name="connsiteY3" fmla="*/ 56307 h 141789"/>
                <a:gd name="connsiteX4" fmla="*/ 128826 w 196075"/>
                <a:gd name="connsiteY4" fmla="*/ 11027 h 141789"/>
                <a:gd name="connsiteX5" fmla="*/ 195552 w 196075"/>
                <a:gd name="connsiteY5" fmla="*/ 113039 h 141789"/>
                <a:gd name="connsiteX6" fmla="*/ 162775 w 196075"/>
                <a:gd name="connsiteY6" fmla="*/ 139381 h 141789"/>
                <a:gd name="connsiteX7" fmla="*/ 142948 w 196075"/>
                <a:gd name="connsiteY7" fmla="*/ 104743 h 141789"/>
                <a:gd name="connsiteX8" fmla="*/ 129149 w 196075"/>
                <a:gd name="connsiteY8" fmla="*/ 121779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5" h="141789">
                  <a:moveTo>
                    <a:pt x="124455" y="123155"/>
                  </a:moveTo>
                  <a:cubicBezTo>
                    <a:pt x="124455" y="123155"/>
                    <a:pt x="90506" y="47081"/>
                    <a:pt x="39479" y="94465"/>
                  </a:cubicBezTo>
                  <a:lnTo>
                    <a:pt x="35433" y="114050"/>
                  </a:lnTo>
                  <a:cubicBezTo>
                    <a:pt x="35433" y="114050"/>
                    <a:pt x="-13125" y="100252"/>
                    <a:pt x="3061" y="56307"/>
                  </a:cubicBezTo>
                  <a:cubicBezTo>
                    <a:pt x="19247" y="12362"/>
                    <a:pt x="76990" y="-17460"/>
                    <a:pt x="128826" y="11027"/>
                  </a:cubicBezTo>
                  <a:cubicBezTo>
                    <a:pt x="180660" y="39514"/>
                    <a:pt x="198344" y="73059"/>
                    <a:pt x="195552" y="113039"/>
                  </a:cubicBezTo>
                  <a:cubicBezTo>
                    <a:pt x="192759" y="153018"/>
                    <a:pt x="162775" y="139381"/>
                    <a:pt x="162775" y="139381"/>
                  </a:cubicBezTo>
                  <a:cubicBezTo>
                    <a:pt x="162775" y="139381"/>
                    <a:pt x="157029" y="109963"/>
                    <a:pt x="142948" y="104743"/>
                  </a:cubicBezTo>
                  <a:cubicBezTo>
                    <a:pt x="128866" y="99523"/>
                    <a:pt x="129149" y="121779"/>
                    <a:pt x="129149" y="121779"/>
                  </a:cubicBezTo>
                  <a:close/>
                </a:path>
              </a:pathLst>
            </a:custGeom>
            <a:gradFill>
              <a:gsLst>
                <a:gs pos="0">
                  <a:schemeClr val="accent4">
                    <a:lumMod val="90000"/>
                    <a:lumOff val="10000"/>
                  </a:schemeClr>
                </a:gs>
                <a:gs pos="70000">
                  <a:schemeClr val="accent4"/>
                </a:gs>
              </a:gsLst>
              <a:lin ang="54047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7" name="任意多边形: 形状 36"/>
            <p:cNvSpPr/>
            <p:nvPr/>
          </p:nvSpPr>
          <p:spPr>
            <a:xfrm>
              <a:off x="4984712" y="6939488"/>
              <a:ext cx="29232" cy="51874"/>
            </a:xfrm>
            <a:custGeom>
              <a:avLst/>
              <a:gdLst>
                <a:gd name="connsiteX0" fmla="*/ 5875 w 29232"/>
                <a:gd name="connsiteY0" fmla="*/ 40339 h 51874"/>
                <a:gd name="connsiteX1" fmla="*/ 12956 w 29232"/>
                <a:gd name="connsiteY1" fmla="*/ -126 h 51874"/>
                <a:gd name="connsiteX2" fmla="*/ 22749 w 29232"/>
                <a:gd name="connsiteY2" fmla="*/ 51709 h 51874"/>
              </a:gdLst>
              <a:ahLst/>
              <a:cxnLst>
                <a:cxn ang="0">
                  <a:pos x="connsiteX0" y="connsiteY0"/>
                </a:cxn>
                <a:cxn ang="0">
                  <a:pos x="connsiteX1" y="connsiteY1"/>
                </a:cxn>
                <a:cxn ang="0">
                  <a:pos x="connsiteX2" y="connsiteY2"/>
                </a:cxn>
              </a:cxnLst>
              <a:rect l="l" t="t" r="r" b="b"/>
              <a:pathLst>
                <a:path w="29232" h="51874">
                  <a:moveTo>
                    <a:pt x="5875" y="40339"/>
                  </a:moveTo>
                  <a:cubicBezTo>
                    <a:pt x="5875" y="40339"/>
                    <a:pt x="-11808" y="1331"/>
                    <a:pt x="12956" y="-126"/>
                  </a:cubicBezTo>
                  <a:cubicBezTo>
                    <a:pt x="37721" y="-1583"/>
                    <a:pt x="27685" y="37466"/>
                    <a:pt x="22749" y="51709"/>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8" name="任意多边形: 形状 37"/>
            <p:cNvSpPr/>
            <p:nvPr/>
          </p:nvSpPr>
          <p:spPr>
            <a:xfrm>
              <a:off x="4904720" y="7378165"/>
              <a:ext cx="408629" cy="94328"/>
            </a:xfrm>
            <a:custGeom>
              <a:avLst/>
              <a:gdLst>
                <a:gd name="connsiteX0" fmla="*/ -242 w 408629"/>
                <a:gd name="connsiteY0" fmla="*/ 88047 h 94328"/>
                <a:gd name="connsiteX1" fmla="*/ 57460 w 408629"/>
                <a:gd name="connsiteY1" fmla="*/ 25246 h 94328"/>
                <a:gd name="connsiteX2" fmla="*/ 124025 w 408629"/>
                <a:gd name="connsiteY2" fmla="*/ 43132 h 94328"/>
                <a:gd name="connsiteX3" fmla="*/ 246187 w 408629"/>
                <a:gd name="connsiteY3" fmla="*/ 43132 h 94328"/>
                <a:gd name="connsiteX4" fmla="*/ 290698 w 408629"/>
                <a:gd name="connsiteY4" fmla="*/ 30992 h 94328"/>
                <a:gd name="connsiteX5" fmla="*/ 391091 w 408629"/>
                <a:gd name="connsiteY5" fmla="*/ -166 h 94328"/>
                <a:gd name="connsiteX6" fmla="*/ 406873 w 408629"/>
                <a:gd name="connsiteY6" fmla="*/ 44345 h 94328"/>
                <a:gd name="connsiteX7" fmla="*/ 397040 w 408629"/>
                <a:gd name="connsiteY7" fmla="*/ 75220 h 94328"/>
                <a:gd name="connsiteX8" fmla="*/ 371668 w 408629"/>
                <a:gd name="connsiteY8" fmla="*/ 91001 h 94328"/>
                <a:gd name="connsiteX9" fmla="*/ 66808 w 408629"/>
                <a:gd name="connsiteY9" fmla="*/ 92862 h 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629" h="94328">
                  <a:moveTo>
                    <a:pt x="-242" y="88047"/>
                  </a:moveTo>
                  <a:lnTo>
                    <a:pt x="57460" y="25246"/>
                  </a:lnTo>
                  <a:lnTo>
                    <a:pt x="124025" y="43132"/>
                  </a:lnTo>
                  <a:cubicBezTo>
                    <a:pt x="124025" y="43132"/>
                    <a:pt x="201717" y="55271"/>
                    <a:pt x="246187" y="43132"/>
                  </a:cubicBezTo>
                  <a:lnTo>
                    <a:pt x="290698" y="30992"/>
                  </a:lnTo>
                  <a:lnTo>
                    <a:pt x="391091" y="-166"/>
                  </a:lnTo>
                  <a:lnTo>
                    <a:pt x="406873" y="44345"/>
                  </a:lnTo>
                  <a:cubicBezTo>
                    <a:pt x="410838" y="55679"/>
                    <a:pt x="406832" y="68276"/>
                    <a:pt x="397040" y="75220"/>
                  </a:cubicBezTo>
                  <a:cubicBezTo>
                    <a:pt x="389028" y="81176"/>
                    <a:pt x="380530" y="86453"/>
                    <a:pt x="371668" y="91001"/>
                  </a:cubicBezTo>
                  <a:cubicBezTo>
                    <a:pt x="358437" y="96787"/>
                    <a:pt x="66808" y="92862"/>
                    <a:pt x="66808" y="92862"/>
                  </a:cubicBez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39" name="任意多边形: 形状 38"/>
            <p:cNvSpPr/>
            <p:nvPr/>
          </p:nvSpPr>
          <p:spPr>
            <a:xfrm>
              <a:off x="4817096" y="7467126"/>
              <a:ext cx="289589" cy="24057"/>
            </a:xfrm>
            <a:custGeom>
              <a:avLst/>
              <a:gdLst>
                <a:gd name="connsiteX0" fmla="*/ 278375 w 289589"/>
                <a:gd name="connsiteY0" fmla="*/ 23892 h 24057"/>
                <a:gd name="connsiteX1" fmla="*/ 277768 w 289589"/>
                <a:gd name="connsiteY1" fmla="*/ 23892 h 24057"/>
                <a:gd name="connsiteX2" fmla="*/ 12361 w 289589"/>
                <a:gd name="connsiteY2" fmla="*/ 23608 h 24057"/>
                <a:gd name="connsiteX3" fmla="*/ -224 w 289589"/>
                <a:gd name="connsiteY3" fmla="*/ 12424 h 24057"/>
                <a:gd name="connsiteX4" fmla="*/ 10985 w 289589"/>
                <a:gd name="connsiteY4" fmla="*/ -144 h 24057"/>
                <a:gd name="connsiteX5" fmla="*/ 12361 w 289589"/>
                <a:gd name="connsiteY5" fmla="*/ -144 h 24057"/>
                <a:gd name="connsiteX6" fmla="*/ 277809 w 289589"/>
                <a:gd name="connsiteY6" fmla="*/ 139 h 24057"/>
                <a:gd name="connsiteX7" fmla="*/ 289341 w 289589"/>
                <a:gd name="connsiteY7" fmla="*/ 12379 h 24057"/>
                <a:gd name="connsiteX8" fmla="*/ 278375 w 289589"/>
                <a:gd name="connsiteY8" fmla="*/ 23892 h 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9" h="24057">
                  <a:moveTo>
                    <a:pt x="278375" y="23892"/>
                  </a:moveTo>
                  <a:lnTo>
                    <a:pt x="277768" y="23892"/>
                  </a:lnTo>
                  <a:lnTo>
                    <a:pt x="12361" y="23608"/>
                  </a:lnTo>
                  <a:cubicBezTo>
                    <a:pt x="5806" y="23993"/>
                    <a:pt x="181" y="18983"/>
                    <a:pt x="-224" y="12424"/>
                  </a:cubicBezTo>
                  <a:cubicBezTo>
                    <a:pt x="-588" y="5865"/>
                    <a:pt x="4430" y="240"/>
                    <a:pt x="10985" y="-144"/>
                  </a:cubicBezTo>
                  <a:cubicBezTo>
                    <a:pt x="11430" y="-173"/>
                    <a:pt x="11916" y="-173"/>
                    <a:pt x="12361" y="-144"/>
                  </a:cubicBezTo>
                  <a:lnTo>
                    <a:pt x="277809" y="139"/>
                  </a:lnTo>
                  <a:cubicBezTo>
                    <a:pt x="284364" y="333"/>
                    <a:pt x="289544" y="5812"/>
                    <a:pt x="289341" y="12379"/>
                  </a:cubicBezTo>
                  <a:cubicBezTo>
                    <a:pt x="289180" y="18457"/>
                    <a:pt x="284445" y="23422"/>
                    <a:pt x="278375" y="2389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0" name="任意多边形: 形状 39"/>
            <p:cNvSpPr/>
            <p:nvPr/>
          </p:nvSpPr>
          <p:spPr>
            <a:xfrm>
              <a:off x="4573366" y="7250175"/>
              <a:ext cx="379062" cy="240967"/>
            </a:xfrm>
            <a:custGeom>
              <a:avLst/>
              <a:gdLst>
                <a:gd name="connsiteX0" fmla="*/ 17471 w 379062"/>
                <a:gd name="connsiteY0" fmla="*/ -166 h 240967"/>
                <a:gd name="connsiteX1" fmla="*/ 238529 w 379062"/>
                <a:gd name="connsiteY1" fmla="*/ -166 h 240967"/>
                <a:gd name="connsiteX2" fmla="*/ 276606 w 379062"/>
                <a:gd name="connsiteY2" fmla="*/ 24113 h 240967"/>
                <a:gd name="connsiteX3" fmla="*/ 378820 w 379062"/>
                <a:gd name="connsiteY3" fmla="*/ 240801 h 240967"/>
                <a:gd name="connsiteX4" fmla="*/ 104105 w 379062"/>
                <a:gd name="connsiteY4" fmla="*/ 240801 h 240967"/>
                <a:gd name="connsiteX5" fmla="*/ 80272 w 379062"/>
                <a:gd name="connsiteY5" fmla="*/ 224616 h 240967"/>
                <a:gd name="connsiteX6" fmla="*/ 1042 w 379062"/>
                <a:gd name="connsiteY6" fmla="*/ 24073 h 240967"/>
                <a:gd name="connsiteX7" fmla="*/ 10794 w 379062"/>
                <a:gd name="connsiteY7" fmla="*/ 1113 h 240967"/>
                <a:gd name="connsiteX8" fmla="*/ 17471 w 379062"/>
                <a:gd name="connsiteY8" fmla="*/ -166 h 24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62" h="240967">
                  <a:moveTo>
                    <a:pt x="17471" y="-166"/>
                  </a:moveTo>
                  <a:lnTo>
                    <a:pt x="238529" y="-166"/>
                  </a:lnTo>
                  <a:cubicBezTo>
                    <a:pt x="254877" y="-166"/>
                    <a:pt x="269727" y="9307"/>
                    <a:pt x="276606" y="24113"/>
                  </a:cubicBezTo>
                  <a:lnTo>
                    <a:pt x="378820" y="240801"/>
                  </a:lnTo>
                  <a:lnTo>
                    <a:pt x="104105" y="240801"/>
                  </a:lnTo>
                  <a:cubicBezTo>
                    <a:pt x="93585" y="240797"/>
                    <a:pt x="84156" y="234384"/>
                    <a:pt x="80272" y="224616"/>
                  </a:cubicBezTo>
                  <a:lnTo>
                    <a:pt x="1042" y="24073"/>
                  </a:lnTo>
                  <a:cubicBezTo>
                    <a:pt x="-2600" y="15037"/>
                    <a:pt x="1770" y="4755"/>
                    <a:pt x="10794" y="1113"/>
                  </a:cubicBezTo>
                  <a:cubicBezTo>
                    <a:pt x="12939" y="259"/>
                    <a:pt x="15205" y="-174"/>
                    <a:pt x="17471"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1" name="任意多边形: 形状 40"/>
            <p:cNvSpPr/>
            <p:nvPr/>
          </p:nvSpPr>
          <p:spPr>
            <a:xfrm>
              <a:off x="4711319" y="7339013"/>
              <a:ext cx="37609" cy="55082"/>
            </a:xfrm>
            <a:custGeom>
              <a:avLst/>
              <a:gdLst>
                <a:gd name="connsiteX0" fmla="*/ 35225 w 37609"/>
                <a:gd name="connsiteY0" fmla="*/ 21991 h 55082"/>
                <a:gd name="connsiteX1" fmla="*/ 27132 w 37609"/>
                <a:gd name="connsiteY1" fmla="*/ 54363 h 55082"/>
                <a:gd name="connsiteX2" fmla="*/ 1882 w 37609"/>
                <a:gd name="connsiteY2" fmla="*/ 32755 h 55082"/>
                <a:gd name="connsiteX3" fmla="*/ 9975 w 37609"/>
                <a:gd name="connsiteY3" fmla="*/ 383 h 55082"/>
                <a:gd name="connsiteX4" fmla="*/ 35225 w 37609"/>
                <a:gd name="connsiteY4" fmla="*/ 21991 h 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9" h="55082">
                  <a:moveTo>
                    <a:pt x="35225" y="21991"/>
                  </a:moveTo>
                  <a:cubicBezTo>
                    <a:pt x="40040" y="36842"/>
                    <a:pt x="36479" y="51328"/>
                    <a:pt x="27132" y="54363"/>
                  </a:cubicBezTo>
                  <a:cubicBezTo>
                    <a:pt x="17785" y="57398"/>
                    <a:pt x="6657" y="47646"/>
                    <a:pt x="1882" y="32755"/>
                  </a:cubicBezTo>
                  <a:cubicBezTo>
                    <a:pt x="-2893" y="17864"/>
                    <a:pt x="628" y="3418"/>
                    <a:pt x="9975" y="383"/>
                  </a:cubicBezTo>
                  <a:cubicBezTo>
                    <a:pt x="19322" y="-2652"/>
                    <a:pt x="30450" y="7222"/>
                    <a:pt x="35225" y="2199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42" name="任意多边形: 形状 41"/>
            <p:cNvSpPr/>
            <p:nvPr/>
          </p:nvSpPr>
          <p:spPr>
            <a:xfrm>
              <a:off x="7139340" y="6914651"/>
              <a:ext cx="228044" cy="145839"/>
            </a:xfrm>
            <a:custGeom>
              <a:avLst/>
              <a:gdLst>
                <a:gd name="connsiteX0" fmla="*/ 44269 w 228044"/>
                <a:gd name="connsiteY0" fmla="*/ 6664 h 145839"/>
                <a:gd name="connsiteX1" fmla="*/ -242 w 228044"/>
                <a:gd name="connsiteY1" fmla="*/ 40209 h 145839"/>
                <a:gd name="connsiteX2" fmla="*/ 48720 w 228044"/>
                <a:gd name="connsiteY2" fmla="*/ 136677 h 145839"/>
                <a:gd name="connsiteX3" fmla="*/ 152835 w 228044"/>
                <a:gd name="connsiteY3" fmla="*/ 111953 h 145839"/>
                <a:gd name="connsiteX4" fmla="*/ 227128 w 228044"/>
                <a:gd name="connsiteY4" fmla="*/ 22486 h 145839"/>
                <a:gd name="connsiteX5" fmla="*/ 157651 w 228044"/>
                <a:gd name="connsiteY5" fmla="*/ 1646 h 145839"/>
                <a:gd name="connsiteX6" fmla="*/ 44269 w 228044"/>
                <a:gd name="connsiteY6" fmla="*/ 6664 h 1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4" h="145839">
                  <a:moveTo>
                    <a:pt x="44269" y="6664"/>
                  </a:moveTo>
                  <a:cubicBezTo>
                    <a:pt x="43540" y="7999"/>
                    <a:pt x="-242" y="40209"/>
                    <a:pt x="-242" y="40209"/>
                  </a:cubicBezTo>
                  <a:cubicBezTo>
                    <a:pt x="-242" y="40209"/>
                    <a:pt x="9429" y="109363"/>
                    <a:pt x="48720" y="136677"/>
                  </a:cubicBezTo>
                  <a:cubicBezTo>
                    <a:pt x="91855" y="166702"/>
                    <a:pt x="152835" y="111953"/>
                    <a:pt x="152835" y="111953"/>
                  </a:cubicBezTo>
                  <a:cubicBezTo>
                    <a:pt x="152835" y="111953"/>
                    <a:pt x="201394" y="123485"/>
                    <a:pt x="227128" y="22486"/>
                  </a:cubicBezTo>
                  <a:cubicBezTo>
                    <a:pt x="233077" y="-660"/>
                    <a:pt x="198803" y="-2643"/>
                    <a:pt x="157651" y="1646"/>
                  </a:cubicBezTo>
                  <a:cubicBezTo>
                    <a:pt x="104480" y="7150"/>
                    <a:pt x="44269" y="6664"/>
                    <a:pt x="44269" y="6664"/>
                  </a:cubicBezTo>
                  <a:close/>
                </a:path>
              </a:pathLst>
            </a:custGeom>
            <a:gradFill>
              <a:gsLst>
                <a:gs pos="0">
                  <a:schemeClr val="accent4">
                    <a:lumMod val="90000"/>
                    <a:lumOff val="10000"/>
                  </a:schemeClr>
                </a:gs>
                <a:gs pos="70000">
                  <a:schemeClr val="accent4"/>
                </a:gs>
              </a:gsLst>
              <a:lin ang="75080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3" name="任意多边形: 形状 42"/>
            <p:cNvSpPr/>
            <p:nvPr/>
          </p:nvSpPr>
          <p:spPr>
            <a:xfrm>
              <a:off x="7028341" y="7129299"/>
              <a:ext cx="444023" cy="534668"/>
            </a:xfrm>
            <a:custGeom>
              <a:avLst/>
              <a:gdLst>
                <a:gd name="connsiteX0" fmla="*/ 73408 w 444023"/>
                <a:gd name="connsiteY0" fmla="*/ 28006 h 534668"/>
                <a:gd name="connsiteX1" fmla="*/ 129573 w 444023"/>
                <a:gd name="connsiteY1" fmla="*/ 1866 h 534668"/>
                <a:gd name="connsiteX2" fmla="*/ 202975 w 444023"/>
                <a:gd name="connsiteY2" fmla="*/ 11092 h 534668"/>
                <a:gd name="connsiteX3" fmla="*/ 301184 w 444023"/>
                <a:gd name="connsiteY3" fmla="*/ 1664 h 534668"/>
                <a:gd name="connsiteX4" fmla="*/ 365927 w 444023"/>
                <a:gd name="connsiteY4" fmla="*/ 27440 h 534668"/>
                <a:gd name="connsiteX5" fmla="*/ 443781 w 444023"/>
                <a:gd name="connsiteY5" fmla="*/ 161499 h 534668"/>
                <a:gd name="connsiteX6" fmla="*/ 382557 w 444023"/>
                <a:gd name="connsiteY6" fmla="*/ 201721 h 534668"/>
                <a:gd name="connsiteX7" fmla="*/ 376245 w 444023"/>
                <a:gd name="connsiteY7" fmla="*/ 457215 h 534668"/>
                <a:gd name="connsiteX8" fmla="*/ 225150 w 444023"/>
                <a:gd name="connsiteY8" fmla="*/ 534503 h 534668"/>
                <a:gd name="connsiteX9" fmla="*/ 52730 w 444023"/>
                <a:gd name="connsiteY9" fmla="*/ 447949 h 534668"/>
                <a:gd name="connsiteX10" fmla="*/ 58881 w 444023"/>
                <a:gd name="connsiteY10" fmla="*/ 198241 h 534668"/>
                <a:gd name="connsiteX11" fmla="*/ 126 w 444023"/>
                <a:gd name="connsiteY11" fmla="*/ 163482 h 534668"/>
                <a:gd name="connsiteX12" fmla="*/ 73408 w 444023"/>
                <a:gd name="connsiteY12" fmla="*/ 28006 h 53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23" h="534668">
                  <a:moveTo>
                    <a:pt x="73408" y="28006"/>
                  </a:moveTo>
                  <a:cubicBezTo>
                    <a:pt x="90524" y="16203"/>
                    <a:pt x="109502" y="7365"/>
                    <a:pt x="129573" y="1866"/>
                  </a:cubicBezTo>
                  <a:cubicBezTo>
                    <a:pt x="137099" y="-157"/>
                    <a:pt x="177806" y="11659"/>
                    <a:pt x="202975" y="11092"/>
                  </a:cubicBezTo>
                  <a:cubicBezTo>
                    <a:pt x="237532" y="10283"/>
                    <a:pt x="272696" y="-5417"/>
                    <a:pt x="301184" y="1664"/>
                  </a:cubicBezTo>
                  <a:cubicBezTo>
                    <a:pt x="329670" y="8745"/>
                    <a:pt x="352614" y="17850"/>
                    <a:pt x="365927" y="27440"/>
                  </a:cubicBezTo>
                  <a:cubicBezTo>
                    <a:pt x="405946" y="55765"/>
                    <a:pt x="429456" y="108936"/>
                    <a:pt x="443781" y="161499"/>
                  </a:cubicBezTo>
                  <a:cubicBezTo>
                    <a:pt x="426300" y="178887"/>
                    <a:pt x="405461" y="192568"/>
                    <a:pt x="382557" y="201721"/>
                  </a:cubicBezTo>
                  <a:lnTo>
                    <a:pt x="376245" y="457215"/>
                  </a:lnTo>
                  <a:lnTo>
                    <a:pt x="225150" y="534503"/>
                  </a:lnTo>
                  <a:lnTo>
                    <a:pt x="52730" y="447949"/>
                  </a:lnTo>
                  <a:lnTo>
                    <a:pt x="58881" y="198241"/>
                  </a:lnTo>
                  <a:cubicBezTo>
                    <a:pt x="58881" y="198241"/>
                    <a:pt x="4132" y="172748"/>
                    <a:pt x="126" y="163482"/>
                  </a:cubicBezTo>
                  <a:cubicBezTo>
                    <a:pt x="-3880" y="154216"/>
                    <a:pt x="25093" y="61228"/>
                    <a:pt x="73408" y="2800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44" name="任意多边形: 形状 43"/>
            <p:cNvSpPr/>
            <p:nvPr/>
          </p:nvSpPr>
          <p:spPr>
            <a:xfrm>
              <a:off x="7015271" y="7291813"/>
              <a:ext cx="133876" cy="287056"/>
            </a:xfrm>
            <a:custGeom>
              <a:avLst/>
              <a:gdLst>
                <a:gd name="connsiteX0" fmla="*/ 15786 w 133876"/>
                <a:gd name="connsiteY0" fmla="*/ -166 h 287056"/>
                <a:gd name="connsiteX1" fmla="*/ 109745 w 133876"/>
                <a:gd name="connsiteY1" fmla="*/ 286891 h 287056"/>
                <a:gd name="connsiteX2" fmla="*/ 131110 w 133876"/>
                <a:gd name="connsiteY2" fmla="*/ 224575 h 287056"/>
                <a:gd name="connsiteX3" fmla="*/ 80246 w 133876"/>
                <a:gd name="connsiteY3" fmla="*/ 38761 h 287056"/>
                <a:gd name="connsiteX4" fmla="*/ 15786 w 133876"/>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76" h="287056">
                  <a:moveTo>
                    <a:pt x="15786" y="-166"/>
                  </a:moveTo>
                  <a:cubicBezTo>
                    <a:pt x="15786" y="-166"/>
                    <a:pt x="-57617" y="203291"/>
                    <a:pt x="109745" y="286891"/>
                  </a:cubicBezTo>
                  <a:cubicBezTo>
                    <a:pt x="144463" y="282278"/>
                    <a:pt x="131110" y="224575"/>
                    <a:pt x="131110" y="224575"/>
                  </a:cubicBezTo>
                  <a:cubicBezTo>
                    <a:pt x="131110" y="224575"/>
                    <a:pt x="58274" y="208389"/>
                    <a:pt x="80246" y="38761"/>
                  </a:cubicBezTo>
                  <a:cubicBezTo>
                    <a:pt x="60135" y="22252"/>
                    <a:pt x="15786" y="-166"/>
                    <a:pt x="15786" y="-166"/>
                  </a:cubicBezTo>
                  <a:close/>
                </a:path>
              </a:pathLst>
            </a:custGeom>
            <a:gradFill>
              <a:gsLst>
                <a:gs pos="0">
                  <a:srgbClr val="FEBBBA"/>
                </a:gs>
                <a:gs pos="50000">
                  <a:srgbClr val="FEA6A4"/>
                </a:gs>
                <a:gs pos="100000">
                  <a:srgbClr val="FF928E"/>
                </a:gs>
              </a:gsLst>
              <a:lin ang="405072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5" name="任意多边形: 形状 44"/>
            <p:cNvSpPr/>
            <p:nvPr/>
          </p:nvSpPr>
          <p:spPr>
            <a:xfrm>
              <a:off x="7351160" y="7291813"/>
              <a:ext cx="126398" cy="287056"/>
            </a:xfrm>
            <a:custGeom>
              <a:avLst/>
              <a:gdLst>
                <a:gd name="connsiteX0" fmla="*/ 117603 w 126398"/>
                <a:gd name="connsiteY0" fmla="*/ -166 h 287056"/>
                <a:gd name="connsiteX1" fmla="*/ 23685 w 126398"/>
                <a:gd name="connsiteY1" fmla="*/ 286891 h 287056"/>
                <a:gd name="connsiteX2" fmla="*/ 2279 w 126398"/>
                <a:gd name="connsiteY2" fmla="*/ 224575 h 287056"/>
                <a:gd name="connsiteX3" fmla="*/ 53143 w 126398"/>
                <a:gd name="connsiteY3" fmla="*/ 38761 h 287056"/>
                <a:gd name="connsiteX4" fmla="*/ 117603 w 126398"/>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8" h="287056">
                  <a:moveTo>
                    <a:pt x="117603" y="-166"/>
                  </a:moveTo>
                  <a:cubicBezTo>
                    <a:pt x="117603" y="-166"/>
                    <a:pt x="168103" y="212193"/>
                    <a:pt x="23685" y="286891"/>
                  </a:cubicBezTo>
                  <a:cubicBezTo>
                    <a:pt x="-11075" y="282278"/>
                    <a:pt x="2279" y="224575"/>
                    <a:pt x="2279" y="224575"/>
                  </a:cubicBezTo>
                  <a:cubicBezTo>
                    <a:pt x="2279" y="224575"/>
                    <a:pt x="60872" y="195724"/>
                    <a:pt x="53143" y="38761"/>
                  </a:cubicBezTo>
                  <a:cubicBezTo>
                    <a:pt x="73092" y="22252"/>
                    <a:pt x="117603" y="-166"/>
                    <a:pt x="117603" y="-166"/>
                  </a:cubicBezTo>
                  <a:close/>
                </a:path>
              </a:pathLst>
            </a:custGeom>
            <a:gradFill>
              <a:gsLst>
                <a:gs pos="0">
                  <a:srgbClr val="FEBBBA"/>
                </a:gs>
                <a:gs pos="50000">
                  <a:srgbClr val="FEA6A4"/>
                </a:gs>
                <a:gs pos="100000">
                  <a:srgbClr val="FF928E"/>
                </a:gs>
              </a:gsLst>
              <a:lin ang="674935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6" name="任意多边形: 形状 45"/>
            <p:cNvSpPr/>
            <p:nvPr/>
          </p:nvSpPr>
          <p:spPr>
            <a:xfrm>
              <a:off x="7079331" y="7369425"/>
              <a:ext cx="331324" cy="223729"/>
            </a:xfrm>
            <a:custGeom>
              <a:avLst/>
              <a:gdLst>
                <a:gd name="connsiteX0" fmla="*/ 297618 w 331324"/>
                <a:gd name="connsiteY0" fmla="*/ 0 h 223729"/>
                <a:gd name="connsiteX1" fmla="*/ 331325 w 331324"/>
                <a:gd name="connsiteY1" fmla="*/ 0 h 223729"/>
                <a:gd name="connsiteX2" fmla="*/ 331325 w 331324"/>
                <a:gd name="connsiteY2" fmla="*/ 223729 h 223729"/>
                <a:gd name="connsiteX3" fmla="*/ 297618 w 331324"/>
                <a:gd name="connsiteY3" fmla="*/ 223729 h 223729"/>
                <a:gd name="connsiteX4" fmla="*/ 33707 w 331324"/>
                <a:gd name="connsiteY4" fmla="*/ 223729 h 223729"/>
                <a:gd name="connsiteX5" fmla="*/ 1 w 331324"/>
                <a:gd name="connsiteY5" fmla="*/ 223729 h 223729"/>
                <a:gd name="connsiteX6" fmla="*/ 1 w 331324"/>
                <a:gd name="connsiteY6" fmla="*/ 0 h 223729"/>
                <a:gd name="connsiteX7" fmla="*/ 33707 w 331324"/>
                <a:gd name="connsiteY7" fmla="*/ 0 h 22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24" h="223729">
                  <a:moveTo>
                    <a:pt x="297618" y="0"/>
                  </a:moveTo>
                  <a:cubicBezTo>
                    <a:pt x="316234" y="0"/>
                    <a:pt x="331325" y="0"/>
                    <a:pt x="331325" y="0"/>
                  </a:cubicBezTo>
                  <a:lnTo>
                    <a:pt x="331325" y="223729"/>
                  </a:lnTo>
                  <a:cubicBezTo>
                    <a:pt x="331325" y="223729"/>
                    <a:pt x="316233" y="223729"/>
                    <a:pt x="297618" y="223729"/>
                  </a:cubicBezTo>
                  <a:lnTo>
                    <a:pt x="33707" y="223729"/>
                  </a:lnTo>
                  <a:cubicBezTo>
                    <a:pt x="15091" y="223729"/>
                    <a:pt x="1" y="223729"/>
                    <a:pt x="1" y="223729"/>
                  </a:cubicBezTo>
                  <a:lnTo>
                    <a:pt x="1" y="0"/>
                  </a:lnTo>
                  <a:cubicBezTo>
                    <a:pt x="1" y="0"/>
                    <a:pt x="15092" y="0"/>
                    <a:pt x="33707" y="0"/>
                  </a:cubicBezTo>
                  <a:close/>
                </a:path>
              </a:pathLst>
            </a:custGeom>
            <a:gradFill>
              <a:gsLst>
                <a:gs pos="0">
                  <a:schemeClr val="accent4">
                    <a:lumMod val="90000"/>
                    <a:lumOff val="10000"/>
                  </a:schemeClr>
                </a:gs>
                <a:gs pos="70000">
                  <a:schemeClr val="accent4"/>
                </a:gs>
              </a:gsLst>
              <a:lin ang="364474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7" name="任意多边形: 形状 46"/>
            <p:cNvSpPr/>
            <p:nvPr/>
          </p:nvSpPr>
          <p:spPr>
            <a:xfrm>
              <a:off x="7420934" y="7654186"/>
              <a:ext cx="150683" cy="74039"/>
            </a:xfrm>
            <a:custGeom>
              <a:avLst/>
              <a:gdLst>
                <a:gd name="connsiteX0" fmla="*/ 134788 w 150683"/>
                <a:gd name="connsiteY0" fmla="*/ 5124 h 74039"/>
                <a:gd name="connsiteX1" fmla="*/ 9347 w 150683"/>
                <a:gd name="connsiteY1" fmla="*/ 1077 h 74039"/>
                <a:gd name="connsiteX2" fmla="*/ 5787 w 150683"/>
                <a:gd name="connsiteY2" fmla="*/ 10748 h 74039"/>
                <a:gd name="connsiteX3" fmla="*/ -242 w 150683"/>
                <a:gd name="connsiteY3" fmla="*/ 58861 h 74039"/>
                <a:gd name="connsiteX4" fmla="*/ 124348 w 150683"/>
                <a:gd name="connsiteY4" fmla="*/ 73873 h 74039"/>
                <a:gd name="connsiteX5" fmla="*/ 135921 w 150683"/>
                <a:gd name="connsiteY5" fmla="*/ 72134 h 74039"/>
                <a:gd name="connsiteX6" fmla="*/ 139562 w 150683"/>
                <a:gd name="connsiteY6" fmla="*/ 68573 h 74039"/>
                <a:gd name="connsiteX7" fmla="*/ 134788 w 150683"/>
                <a:gd name="connsiteY7" fmla="*/ 5124 h 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83" h="74039">
                  <a:moveTo>
                    <a:pt x="134788" y="5124"/>
                  </a:moveTo>
                  <a:cubicBezTo>
                    <a:pt x="96873" y="-3576"/>
                    <a:pt x="9347" y="1077"/>
                    <a:pt x="9347" y="1077"/>
                  </a:cubicBezTo>
                  <a:lnTo>
                    <a:pt x="5787" y="10748"/>
                  </a:lnTo>
                  <a:lnTo>
                    <a:pt x="-242" y="58861"/>
                  </a:lnTo>
                  <a:cubicBezTo>
                    <a:pt x="-242" y="58861"/>
                    <a:pt x="83236" y="73914"/>
                    <a:pt x="124348" y="73873"/>
                  </a:cubicBezTo>
                  <a:cubicBezTo>
                    <a:pt x="128273" y="73881"/>
                    <a:pt x="132158" y="73295"/>
                    <a:pt x="135921" y="72134"/>
                  </a:cubicBezTo>
                  <a:cubicBezTo>
                    <a:pt x="137216" y="71021"/>
                    <a:pt x="138429" y="69831"/>
                    <a:pt x="139562" y="68573"/>
                  </a:cubicBezTo>
                  <a:cubicBezTo>
                    <a:pt x="157084" y="49392"/>
                    <a:pt x="151945" y="21391"/>
                    <a:pt x="134788" y="5124"/>
                  </a:cubicBezTo>
                  <a:close/>
                </a:path>
              </a:pathLst>
            </a:custGeom>
            <a:gradFill>
              <a:gsLst>
                <a:gs pos="0">
                  <a:schemeClr val="accent4">
                    <a:lumMod val="90000"/>
                    <a:lumOff val="10000"/>
                  </a:schemeClr>
                </a:gs>
                <a:gs pos="70000">
                  <a:schemeClr val="accent4"/>
                </a:gs>
              </a:gsLst>
              <a:lin ang="264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8" name="任意多边形: 形状 47"/>
            <p:cNvSpPr/>
            <p:nvPr/>
          </p:nvSpPr>
          <p:spPr>
            <a:xfrm>
              <a:off x="7400378" y="7652758"/>
              <a:ext cx="48275" cy="60619"/>
            </a:xfrm>
            <a:custGeom>
              <a:avLst/>
              <a:gdLst>
                <a:gd name="connsiteX0" fmla="*/ 4613 w 48275"/>
                <a:gd name="connsiteY0" fmla="*/ -166 h 60619"/>
                <a:gd name="connsiteX1" fmla="*/ 19464 w 48275"/>
                <a:gd name="connsiteY1" fmla="*/ 482 h 60619"/>
                <a:gd name="connsiteX2" fmla="*/ 40303 w 48275"/>
                <a:gd name="connsiteY2" fmla="*/ 11245 h 60619"/>
                <a:gd name="connsiteX3" fmla="*/ 47951 w 48275"/>
                <a:gd name="connsiteY3" fmla="*/ 35524 h 60619"/>
                <a:gd name="connsiteX4" fmla="*/ 39858 w 48275"/>
                <a:gd name="connsiteY4" fmla="*/ 53814 h 60619"/>
                <a:gd name="connsiteX5" fmla="*/ 22498 w 48275"/>
                <a:gd name="connsiteY5" fmla="*/ 60410 h 60619"/>
                <a:gd name="connsiteX6" fmla="*/ -242 w 48275"/>
                <a:gd name="connsiteY6" fmla="*/ 58791 h 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5" h="60619">
                  <a:moveTo>
                    <a:pt x="4613" y="-166"/>
                  </a:moveTo>
                  <a:lnTo>
                    <a:pt x="19464" y="482"/>
                  </a:lnTo>
                  <a:cubicBezTo>
                    <a:pt x="27638" y="890"/>
                    <a:pt x="35245" y="4816"/>
                    <a:pt x="40303" y="11245"/>
                  </a:cubicBezTo>
                  <a:cubicBezTo>
                    <a:pt x="45806" y="18092"/>
                    <a:pt x="48558" y="26759"/>
                    <a:pt x="47951" y="35524"/>
                  </a:cubicBezTo>
                  <a:cubicBezTo>
                    <a:pt x="47628" y="42415"/>
                    <a:pt x="44754" y="48938"/>
                    <a:pt x="39858" y="53814"/>
                  </a:cubicBezTo>
                  <a:cubicBezTo>
                    <a:pt x="35286" y="58411"/>
                    <a:pt x="28973" y="60815"/>
                    <a:pt x="22498" y="60410"/>
                  </a:cubicBezTo>
                  <a:lnTo>
                    <a:pt x="-242" y="58791"/>
                  </a:lnTo>
                  <a:close/>
                </a:path>
              </a:pathLst>
            </a:custGeom>
            <a:gradFill>
              <a:gsLst>
                <a:gs pos="0">
                  <a:srgbClr val="FEBBBA"/>
                </a:gs>
                <a:gs pos="50000">
                  <a:srgbClr val="FEA6A4"/>
                </a:gs>
                <a:gs pos="100000">
                  <a:srgbClr val="FF928E"/>
                </a:gs>
              </a:gsLst>
              <a:lin ang="661586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49" name="任意多边形: 形状 48"/>
            <p:cNvSpPr/>
            <p:nvPr/>
          </p:nvSpPr>
          <p:spPr>
            <a:xfrm>
              <a:off x="6889746" y="7651517"/>
              <a:ext cx="150010" cy="72512"/>
            </a:xfrm>
            <a:custGeom>
              <a:avLst/>
              <a:gdLst>
                <a:gd name="connsiteX0" fmla="*/ 16276 w 150010"/>
                <a:gd name="connsiteY0" fmla="*/ 3179 h 72512"/>
                <a:gd name="connsiteX1" fmla="*/ 141716 w 150010"/>
                <a:gd name="connsiteY1" fmla="*/ 3179 h 72512"/>
                <a:gd name="connsiteX2" fmla="*/ 145034 w 150010"/>
                <a:gd name="connsiteY2" fmla="*/ 12931 h 72512"/>
                <a:gd name="connsiteX3" fmla="*/ 149769 w 150010"/>
                <a:gd name="connsiteY3" fmla="*/ 61084 h 72512"/>
                <a:gd name="connsiteX4" fmla="*/ 24854 w 150010"/>
                <a:gd name="connsiteY4" fmla="*/ 72253 h 72512"/>
                <a:gd name="connsiteX5" fmla="*/ 13362 w 150010"/>
                <a:gd name="connsiteY5" fmla="*/ 70189 h 72512"/>
                <a:gd name="connsiteX6" fmla="*/ 9801 w 150010"/>
                <a:gd name="connsiteY6" fmla="*/ 66506 h 72512"/>
                <a:gd name="connsiteX7" fmla="*/ 16276 w 150010"/>
                <a:gd name="connsiteY7" fmla="*/ 3179 h 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0" h="72512">
                  <a:moveTo>
                    <a:pt x="16276" y="3179"/>
                  </a:moveTo>
                  <a:cubicBezTo>
                    <a:pt x="54393" y="-4347"/>
                    <a:pt x="141716" y="3179"/>
                    <a:pt x="141716" y="3179"/>
                  </a:cubicBezTo>
                  <a:lnTo>
                    <a:pt x="145034" y="12931"/>
                  </a:lnTo>
                  <a:lnTo>
                    <a:pt x="149769" y="61084"/>
                  </a:lnTo>
                  <a:cubicBezTo>
                    <a:pt x="149769" y="61084"/>
                    <a:pt x="65966" y="73547"/>
                    <a:pt x="24854" y="72253"/>
                  </a:cubicBezTo>
                  <a:cubicBezTo>
                    <a:pt x="20929" y="72143"/>
                    <a:pt x="17085" y="71447"/>
                    <a:pt x="13362" y="70189"/>
                  </a:cubicBezTo>
                  <a:cubicBezTo>
                    <a:pt x="12108" y="69023"/>
                    <a:pt x="10934" y="67793"/>
                    <a:pt x="9801" y="66506"/>
                  </a:cubicBezTo>
                  <a:cubicBezTo>
                    <a:pt x="-6991" y="46760"/>
                    <a:pt x="-1286" y="18920"/>
                    <a:pt x="16276" y="3179"/>
                  </a:cubicBezTo>
                  <a:close/>
                </a:path>
              </a:pathLst>
            </a:custGeom>
            <a:gradFill>
              <a:gsLst>
                <a:gs pos="0">
                  <a:schemeClr val="accent4">
                    <a:lumMod val="90000"/>
                    <a:lumOff val="10000"/>
                  </a:schemeClr>
                </a:gs>
                <a:gs pos="70000">
                  <a:schemeClr val="accent4"/>
                </a:gs>
              </a:gsLst>
              <a:lin ang="1086874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0" name="任意多边形: 形状 49"/>
            <p:cNvSpPr/>
            <p:nvPr/>
          </p:nvSpPr>
          <p:spPr>
            <a:xfrm>
              <a:off x="7013060" y="7652799"/>
              <a:ext cx="47535" cy="59616"/>
            </a:xfrm>
            <a:custGeom>
              <a:avLst/>
              <a:gdLst>
                <a:gd name="connsiteX0" fmla="*/ 43814 w 47535"/>
                <a:gd name="connsiteY0" fmla="*/ -166 h 59616"/>
                <a:gd name="connsiteX1" fmla="*/ 28964 w 47535"/>
                <a:gd name="connsiteY1" fmla="*/ -166 h 59616"/>
                <a:gd name="connsiteX2" fmla="*/ 7881 w 47535"/>
                <a:gd name="connsiteY2" fmla="*/ 9950 h 59616"/>
                <a:gd name="connsiteX3" fmla="*/ -212 w 47535"/>
                <a:gd name="connsiteY3" fmla="*/ 33784 h 59616"/>
                <a:gd name="connsiteX4" fmla="*/ 7355 w 47535"/>
                <a:gd name="connsiteY4" fmla="*/ 52317 h 59616"/>
                <a:gd name="connsiteX5" fmla="*/ 24553 w 47535"/>
                <a:gd name="connsiteY5" fmla="*/ 59439 h 59616"/>
                <a:gd name="connsiteX6" fmla="*/ 47294 w 47535"/>
                <a:gd name="connsiteY6" fmla="*/ 58508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5" h="59616">
                  <a:moveTo>
                    <a:pt x="43814" y="-166"/>
                  </a:moveTo>
                  <a:lnTo>
                    <a:pt x="28964" y="-166"/>
                  </a:lnTo>
                  <a:cubicBezTo>
                    <a:pt x="20790" y="12"/>
                    <a:pt x="13142" y="3699"/>
                    <a:pt x="7881" y="9950"/>
                  </a:cubicBezTo>
                  <a:cubicBezTo>
                    <a:pt x="2338" y="16615"/>
                    <a:pt x="-576" y="25108"/>
                    <a:pt x="-212" y="33784"/>
                  </a:cubicBezTo>
                  <a:cubicBezTo>
                    <a:pt x="-90" y="40687"/>
                    <a:pt x="2621" y="47291"/>
                    <a:pt x="7355" y="52317"/>
                  </a:cubicBezTo>
                  <a:cubicBezTo>
                    <a:pt x="11807" y="57059"/>
                    <a:pt x="18078" y="59653"/>
                    <a:pt x="24553" y="59439"/>
                  </a:cubicBezTo>
                  <a:lnTo>
                    <a:pt x="47294" y="58508"/>
                  </a:lnTo>
                  <a:close/>
                </a:path>
              </a:pathLst>
            </a:custGeom>
            <a:gradFill>
              <a:gsLst>
                <a:gs pos="0">
                  <a:srgbClr val="FEBBBA"/>
                </a:gs>
                <a:gs pos="50000">
                  <a:srgbClr val="FEA6A4"/>
                </a:gs>
                <a:gs pos="100000">
                  <a:srgbClr val="FF928E"/>
                </a:gs>
              </a:gsLst>
              <a:lin ang="661590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1" name="任意多边形: 形状 50"/>
            <p:cNvSpPr/>
            <p:nvPr/>
          </p:nvSpPr>
          <p:spPr>
            <a:xfrm>
              <a:off x="7044289" y="7471677"/>
              <a:ext cx="528705" cy="247524"/>
            </a:xfrm>
            <a:custGeom>
              <a:avLst/>
              <a:gdLst>
                <a:gd name="connsiteX0" fmla="*/ 522035 w 528705"/>
                <a:gd name="connsiteY0" fmla="*/ 37226 h 247524"/>
                <a:gd name="connsiteX1" fmla="*/ 426984 w 528705"/>
                <a:gd name="connsiteY1" fmla="*/ 9750 h 247524"/>
                <a:gd name="connsiteX2" fmla="*/ -242 w 528705"/>
                <a:gd name="connsiteY2" fmla="*/ 177678 h 247524"/>
                <a:gd name="connsiteX3" fmla="*/ 9064 w 528705"/>
                <a:gd name="connsiteY3" fmla="*/ 234734 h 247524"/>
                <a:gd name="connsiteX4" fmla="*/ 9064 w 528705"/>
                <a:gd name="connsiteY4" fmla="*/ 247359 h 247524"/>
                <a:gd name="connsiteX5" fmla="*/ 471737 w 528705"/>
                <a:gd name="connsiteY5" fmla="*/ 143445 h 247524"/>
                <a:gd name="connsiteX6" fmla="*/ 522035 w 528705"/>
                <a:gd name="connsiteY6" fmla="*/ 37226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5" h="247524">
                  <a:moveTo>
                    <a:pt x="522035" y="37226"/>
                  </a:moveTo>
                  <a:cubicBezTo>
                    <a:pt x="504838" y="-2349"/>
                    <a:pt x="462795" y="-8742"/>
                    <a:pt x="426984" y="9750"/>
                  </a:cubicBezTo>
                  <a:cubicBezTo>
                    <a:pt x="426376" y="10559"/>
                    <a:pt x="199693" y="126733"/>
                    <a:pt x="-242" y="177678"/>
                  </a:cubicBezTo>
                  <a:cubicBezTo>
                    <a:pt x="5422" y="196191"/>
                    <a:pt x="8538" y="215383"/>
                    <a:pt x="9064" y="234734"/>
                  </a:cubicBezTo>
                  <a:cubicBezTo>
                    <a:pt x="9064" y="238780"/>
                    <a:pt x="9064" y="243231"/>
                    <a:pt x="9064" y="247359"/>
                  </a:cubicBezTo>
                  <a:cubicBezTo>
                    <a:pt x="162385" y="239508"/>
                    <a:pt x="328736" y="188361"/>
                    <a:pt x="471737" y="143445"/>
                  </a:cubicBezTo>
                  <a:cubicBezTo>
                    <a:pt x="515844" y="129161"/>
                    <a:pt x="541094" y="81089"/>
                    <a:pt x="522035" y="37226"/>
                  </a:cubicBezTo>
                  <a:close/>
                </a:path>
              </a:pathLst>
            </a:custGeom>
            <a:gradFill>
              <a:gsLst>
                <a:gs pos="0">
                  <a:schemeClr val="accent4">
                    <a:lumMod val="90000"/>
                    <a:lumOff val="10000"/>
                  </a:schemeClr>
                </a:gs>
                <a:gs pos="70000">
                  <a:schemeClr val="accent4"/>
                </a:gs>
              </a:gsLst>
              <a:lin ang="33095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2" name="任意多边形: 形状 51"/>
            <p:cNvSpPr/>
            <p:nvPr/>
          </p:nvSpPr>
          <p:spPr>
            <a:xfrm>
              <a:off x="6919491" y="7466269"/>
              <a:ext cx="500592" cy="248279"/>
            </a:xfrm>
            <a:custGeom>
              <a:avLst/>
              <a:gdLst>
                <a:gd name="connsiteX0" fmla="*/ 486593 w 500592"/>
                <a:gd name="connsiteY0" fmla="*/ 243136 h 248279"/>
                <a:gd name="connsiteX1" fmla="*/ 499501 w 500592"/>
                <a:gd name="connsiteY1" fmla="*/ 181387 h 248279"/>
                <a:gd name="connsiteX2" fmla="*/ 500351 w 500592"/>
                <a:gd name="connsiteY2" fmla="*/ 178797 h 248279"/>
                <a:gd name="connsiteX3" fmla="*/ 454828 w 500592"/>
                <a:gd name="connsiteY3" fmla="*/ 163906 h 248279"/>
                <a:gd name="connsiteX4" fmla="*/ 101208 w 500592"/>
                <a:gd name="connsiteY4" fmla="*/ 9776 h 248279"/>
                <a:gd name="connsiteX5" fmla="*/ 2555 w 500592"/>
                <a:gd name="connsiteY5" fmla="*/ 50241 h 248279"/>
                <a:gd name="connsiteX6" fmla="*/ 54512 w 500592"/>
                <a:gd name="connsiteY6" fmla="*/ 141570 h 248279"/>
                <a:gd name="connsiteX7" fmla="*/ 146731 w 500592"/>
                <a:gd name="connsiteY7" fmla="*/ 181104 h 248279"/>
                <a:gd name="connsiteX8" fmla="*/ 486836 w 500592"/>
                <a:gd name="connsiteY8" fmla="*/ 248113 h 248279"/>
                <a:gd name="connsiteX9" fmla="*/ 486593 w 500592"/>
                <a:gd name="connsiteY9" fmla="*/ 243136 h 2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592" h="248279">
                  <a:moveTo>
                    <a:pt x="486593" y="243136"/>
                  </a:moveTo>
                  <a:cubicBezTo>
                    <a:pt x="485825" y="221811"/>
                    <a:pt x="490275" y="200620"/>
                    <a:pt x="499501" y="181387"/>
                  </a:cubicBezTo>
                  <a:cubicBezTo>
                    <a:pt x="499744" y="180497"/>
                    <a:pt x="500068" y="179647"/>
                    <a:pt x="500351" y="178797"/>
                  </a:cubicBezTo>
                  <a:cubicBezTo>
                    <a:pt x="488940" y="175277"/>
                    <a:pt x="474170" y="170462"/>
                    <a:pt x="454828" y="163906"/>
                  </a:cubicBezTo>
                  <a:cubicBezTo>
                    <a:pt x="312878" y="115349"/>
                    <a:pt x="204555" y="66265"/>
                    <a:pt x="101208" y="9776"/>
                  </a:cubicBezTo>
                  <a:cubicBezTo>
                    <a:pt x="61067" y="-12155"/>
                    <a:pt x="15423" y="2574"/>
                    <a:pt x="2555" y="50241"/>
                  </a:cubicBezTo>
                  <a:cubicBezTo>
                    <a:pt x="-8937" y="92648"/>
                    <a:pt x="16273" y="128864"/>
                    <a:pt x="54512" y="141570"/>
                  </a:cubicBezTo>
                  <a:cubicBezTo>
                    <a:pt x="168946" y="179647"/>
                    <a:pt x="109341" y="169086"/>
                    <a:pt x="146731" y="181104"/>
                  </a:cubicBezTo>
                  <a:cubicBezTo>
                    <a:pt x="247083" y="212140"/>
                    <a:pt x="371957" y="240385"/>
                    <a:pt x="486836" y="248113"/>
                  </a:cubicBezTo>
                  <a:cubicBezTo>
                    <a:pt x="486755" y="246333"/>
                    <a:pt x="486634" y="244755"/>
                    <a:pt x="486593" y="243136"/>
                  </a:cubicBezTo>
                  <a:close/>
                </a:path>
              </a:pathLst>
            </a:custGeom>
            <a:gradFill>
              <a:gsLst>
                <a:gs pos="0">
                  <a:schemeClr val="accent4">
                    <a:lumMod val="90000"/>
                    <a:lumOff val="10000"/>
                  </a:schemeClr>
                </a:gs>
                <a:gs pos="70000">
                  <a:schemeClr val="accent4"/>
                </a:gs>
              </a:gsLst>
              <a:lin ang="1307493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3" name="任意多边形: 形状 52"/>
            <p:cNvSpPr/>
            <p:nvPr/>
          </p:nvSpPr>
          <p:spPr>
            <a:xfrm>
              <a:off x="7158156" y="7065576"/>
              <a:ext cx="171610" cy="130520"/>
            </a:xfrm>
            <a:custGeom>
              <a:avLst/>
              <a:gdLst>
                <a:gd name="connsiteX0" fmla="*/ -242 w 171610"/>
                <a:gd name="connsiteY0" fmla="*/ 65589 h 130520"/>
                <a:gd name="connsiteX1" fmla="*/ 89144 w 171610"/>
                <a:gd name="connsiteY1" fmla="*/ 130333 h 130520"/>
                <a:gd name="connsiteX2" fmla="*/ 171369 w 171610"/>
                <a:gd name="connsiteY2" fmla="*/ 65347 h 130520"/>
                <a:gd name="connsiteX3" fmla="*/ 122042 w 171610"/>
                <a:gd name="connsiteY3" fmla="*/ 54785 h 130520"/>
                <a:gd name="connsiteX4" fmla="*/ 117995 w 171610"/>
                <a:gd name="connsiteY4" fmla="*/ -166 h 130520"/>
                <a:gd name="connsiteX5" fmla="*/ 43823 w 171610"/>
                <a:gd name="connsiteY5" fmla="*/ 5337 h 130520"/>
                <a:gd name="connsiteX6" fmla="*/ 42448 w 171610"/>
                <a:gd name="connsiteY6" fmla="*/ 57537 h 1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0" h="130520">
                  <a:moveTo>
                    <a:pt x="-242" y="65589"/>
                  </a:moveTo>
                  <a:cubicBezTo>
                    <a:pt x="-242" y="65589"/>
                    <a:pt x="15013" y="131749"/>
                    <a:pt x="89144" y="130333"/>
                  </a:cubicBezTo>
                  <a:cubicBezTo>
                    <a:pt x="164610" y="128957"/>
                    <a:pt x="171369" y="65347"/>
                    <a:pt x="171369" y="65347"/>
                  </a:cubicBezTo>
                  <a:lnTo>
                    <a:pt x="122042" y="54785"/>
                  </a:lnTo>
                  <a:lnTo>
                    <a:pt x="117995" y="-166"/>
                  </a:lnTo>
                  <a:lnTo>
                    <a:pt x="43823" y="5337"/>
                  </a:lnTo>
                  <a:lnTo>
                    <a:pt x="42448" y="57537"/>
                  </a:lnTo>
                  <a:close/>
                </a:path>
              </a:pathLst>
            </a:custGeom>
            <a:gradFill>
              <a:gsLst>
                <a:gs pos="0">
                  <a:srgbClr val="FEBBBA"/>
                </a:gs>
                <a:gs pos="50000">
                  <a:srgbClr val="FEA6A4"/>
                </a:gs>
                <a:gs pos="100000">
                  <a:srgbClr val="FF928E"/>
                </a:gs>
              </a:gsLst>
              <a:lin ang="1616024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4" name="任意多边形: 形状 53"/>
            <p:cNvSpPr/>
            <p:nvPr/>
          </p:nvSpPr>
          <p:spPr>
            <a:xfrm>
              <a:off x="7179069" y="6909948"/>
              <a:ext cx="154094" cy="208401"/>
            </a:xfrm>
            <a:custGeom>
              <a:avLst/>
              <a:gdLst>
                <a:gd name="connsiteX0" fmla="*/ 33230 w 154094"/>
                <a:gd name="connsiteY0" fmla="*/ -166 h 208401"/>
                <a:gd name="connsiteX1" fmla="*/ 49092 w 154094"/>
                <a:gd name="connsiteY1" fmla="*/ 204424 h 208401"/>
                <a:gd name="connsiteX2" fmla="*/ 151508 w 154094"/>
                <a:gd name="connsiteY2" fmla="*/ 57820 h 208401"/>
                <a:gd name="connsiteX3" fmla="*/ 117396 w 154094"/>
                <a:gd name="connsiteY3" fmla="*/ 7078 h 208401"/>
              </a:gdLst>
              <a:ahLst/>
              <a:cxnLst>
                <a:cxn ang="0">
                  <a:pos x="connsiteX0" y="connsiteY0"/>
                </a:cxn>
                <a:cxn ang="0">
                  <a:pos x="connsiteX1" y="connsiteY1"/>
                </a:cxn>
                <a:cxn ang="0">
                  <a:pos x="connsiteX2" y="connsiteY2"/>
                </a:cxn>
                <a:cxn ang="0">
                  <a:pos x="connsiteX3" y="connsiteY3"/>
                </a:cxn>
              </a:cxnLst>
              <a:rect l="l" t="t" r="r" b="b"/>
              <a:pathLst>
                <a:path w="154094" h="208401">
                  <a:moveTo>
                    <a:pt x="33230" y="-166"/>
                  </a:moveTo>
                  <a:cubicBezTo>
                    <a:pt x="33230" y="-166"/>
                    <a:pt x="-51746" y="164485"/>
                    <a:pt x="49092" y="204424"/>
                  </a:cubicBezTo>
                  <a:cubicBezTo>
                    <a:pt x="120188" y="232749"/>
                    <a:pt x="164820" y="95169"/>
                    <a:pt x="151508" y="57820"/>
                  </a:cubicBezTo>
                  <a:cubicBezTo>
                    <a:pt x="130952" y="239"/>
                    <a:pt x="117396" y="7078"/>
                    <a:pt x="117396" y="7078"/>
                  </a:cubicBezTo>
                  <a:close/>
                </a:path>
              </a:pathLst>
            </a:custGeom>
            <a:gradFill>
              <a:gsLst>
                <a:gs pos="0">
                  <a:srgbClr val="FEBBBA"/>
                </a:gs>
                <a:gs pos="50000">
                  <a:srgbClr val="FEA6A4"/>
                </a:gs>
                <a:gs pos="100000">
                  <a:srgbClr val="FF928E"/>
                </a:gs>
              </a:gsLst>
              <a:lin ang="168963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5" name="任意多边形: 形状 54"/>
            <p:cNvSpPr/>
            <p:nvPr/>
          </p:nvSpPr>
          <p:spPr>
            <a:xfrm>
              <a:off x="7138689" y="6841617"/>
              <a:ext cx="230701" cy="187068"/>
            </a:xfrm>
            <a:custGeom>
              <a:avLst/>
              <a:gdLst>
                <a:gd name="connsiteX0" fmla="*/ 212322 w 230701"/>
                <a:gd name="connsiteY0" fmla="*/ 53154 h 187068"/>
                <a:gd name="connsiteX1" fmla="*/ 155227 w 230701"/>
                <a:gd name="connsiteY1" fmla="*/ 134083 h 187068"/>
                <a:gd name="connsiteX2" fmla="*/ 57302 w 230701"/>
                <a:gd name="connsiteY2" fmla="*/ 130037 h 187068"/>
                <a:gd name="connsiteX3" fmla="*/ 23919 w 230701"/>
                <a:gd name="connsiteY3" fmla="*/ 178594 h 187068"/>
                <a:gd name="connsiteX4" fmla="*/ 16150 w 230701"/>
                <a:gd name="connsiteY4" fmla="*/ 56512 h 187068"/>
                <a:gd name="connsiteX5" fmla="*/ 78627 w 230701"/>
                <a:gd name="connsiteY5" fmla="*/ 8278 h 187068"/>
                <a:gd name="connsiteX6" fmla="*/ 169592 w 230701"/>
                <a:gd name="connsiteY6" fmla="*/ 4596 h 187068"/>
                <a:gd name="connsiteX7" fmla="*/ 212322 w 230701"/>
                <a:gd name="connsiteY7" fmla="*/ 53154 h 18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01" h="187068">
                  <a:moveTo>
                    <a:pt x="212322" y="53154"/>
                  </a:moveTo>
                  <a:cubicBezTo>
                    <a:pt x="254325" y="64727"/>
                    <a:pt x="218432" y="155813"/>
                    <a:pt x="155227" y="134083"/>
                  </a:cubicBezTo>
                  <a:cubicBezTo>
                    <a:pt x="92021" y="112353"/>
                    <a:pt x="67135" y="112880"/>
                    <a:pt x="57302" y="130037"/>
                  </a:cubicBezTo>
                  <a:cubicBezTo>
                    <a:pt x="47470" y="147194"/>
                    <a:pt x="45163" y="209064"/>
                    <a:pt x="23919" y="178594"/>
                  </a:cubicBezTo>
                  <a:cubicBezTo>
                    <a:pt x="490" y="145211"/>
                    <a:pt x="-12499" y="78121"/>
                    <a:pt x="16150" y="56512"/>
                  </a:cubicBezTo>
                  <a:cubicBezTo>
                    <a:pt x="41845" y="37211"/>
                    <a:pt x="47834" y="7226"/>
                    <a:pt x="78627" y="8278"/>
                  </a:cubicBezTo>
                  <a:cubicBezTo>
                    <a:pt x="119537" y="9654"/>
                    <a:pt x="151140" y="-8474"/>
                    <a:pt x="169592" y="4596"/>
                  </a:cubicBezTo>
                  <a:cubicBezTo>
                    <a:pt x="190796" y="19932"/>
                    <a:pt x="181448" y="44656"/>
                    <a:pt x="212322" y="53154"/>
                  </a:cubicBezTo>
                  <a:close/>
                </a:path>
              </a:pathLst>
            </a:custGeom>
            <a:gradFill>
              <a:gsLst>
                <a:gs pos="0">
                  <a:schemeClr val="accent4">
                    <a:lumMod val="90000"/>
                    <a:lumOff val="10000"/>
                  </a:schemeClr>
                </a:gs>
                <a:gs pos="70000">
                  <a:schemeClr val="accent4"/>
                </a:gs>
              </a:gsLst>
              <a:lin ang="750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6" name="任意多边形: 形状 55"/>
            <p:cNvSpPr/>
            <p:nvPr/>
          </p:nvSpPr>
          <p:spPr>
            <a:xfrm>
              <a:off x="7170778" y="6978762"/>
              <a:ext cx="23883" cy="53580"/>
            </a:xfrm>
            <a:custGeom>
              <a:avLst/>
              <a:gdLst>
                <a:gd name="connsiteX0" fmla="*/ 21288 w 23883"/>
                <a:gd name="connsiteY0" fmla="*/ 7418 h 53580"/>
                <a:gd name="connsiteX1" fmla="*/ 287 w 23883"/>
                <a:gd name="connsiteY1" fmla="*/ 11464 h 53580"/>
                <a:gd name="connsiteX2" fmla="*/ 17605 w 23883"/>
                <a:gd name="connsiteY2" fmla="*/ 48651 h 53580"/>
                <a:gd name="connsiteX3" fmla="*/ 21288 w 23883"/>
                <a:gd name="connsiteY3" fmla="*/ 7418 h 53580"/>
              </a:gdLst>
              <a:ahLst/>
              <a:cxnLst>
                <a:cxn ang="0">
                  <a:pos x="connsiteX0" y="connsiteY0"/>
                </a:cxn>
                <a:cxn ang="0">
                  <a:pos x="connsiteX1" y="connsiteY1"/>
                </a:cxn>
                <a:cxn ang="0">
                  <a:pos x="connsiteX2" y="connsiteY2"/>
                </a:cxn>
                <a:cxn ang="0">
                  <a:pos x="connsiteX3" y="connsiteY3"/>
                </a:cxn>
              </a:cxnLst>
              <a:rect l="l" t="t" r="r" b="b"/>
              <a:pathLst>
                <a:path w="23883" h="53580">
                  <a:moveTo>
                    <a:pt x="21288" y="7418"/>
                  </a:moveTo>
                  <a:cubicBezTo>
                    <a:pt x="21288" y="7418"/>
                    <a:pt x="3160" y="-12086"/>
                    <a:pt x="287" y="11464"/>
                  </a:cubicBezTo>
                  <a:cubicBezTo>
                    <a:pt x="-2587" y="35015"/>
                    <a:pt x="6680" y="65241"/>
                    <a:pt x="17605" y="48651"/>
                  </a:cubicBezTo>
                  <a:cubicBezTo>
                    <a:pt x="28531" y="32061"/>
                    <a:pt x="21288" y="7418"/>
                    <a:pt x="21288" y="7418"/>
                  </a:cubicBezTo>
                  <a:close/>
                </a:path>
              </a:pathLst>
            </a:custGeom>
            <a:gradFill>
              <a:gsLst>
                <a:gs pos="0">
                  <a:srgbClr val="FEBBBA"/>
                </a:gs>
                <a:gs pos="50000">
                  <a:srgbClr val="FEA6A4"/>
                </a:gs>
                <a:gs pos="100000">
                  <a:srgbClr val="FF928E"/>
                </a:gs>
              </a:gsLst>
              <a:lin ang="158830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57" name="任意多边形: 形状 56"/>
            <p:cNvSpPr/>
            <p:nvPr/>
          </p:nvSpPr>
          <p:spPr>
            <a:xfrm>
              <a:off x="7223067" y="7410393"/>
              <a:ext cx="41754" cy="44083"/>
            </a:xfrm>
            <a:custGeom>
              <a:avLst/>
              <a:gdLst>
                <a:gd name="connsiteX0" fmla="*/ 41228 w 41754"/>
                <a:gd name="connsiteY0" fmla="*/ 19401 h 44083"/>
                <a:gd name="connsiteX1" fmla="*/ 24760 w 41754"/>
                <a:gd name="connsiteY1" fmla="*/ 43680 h 44083"/>
                <a:gd name="connsiteX2" fmla="*/ 76 w 41754"/>
                <a:gd name="connsiteY2" fmla="*/ 25390 h 44083"/>
                <a:gd name="connsiteX3" fmla="*/ 15615 w 41754"/>
                <a:gd name="connsiteY3" fmla="*/ -22 h 44083"/>
                <a:gd name="connsiteX4" fmla="*/ 41228 w 41754"/>
                <a:gd name="connsiteY4" fmla="*/ 19401 h 4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 h="44083">
                  <a:moveTo>
                    <a:pt x="41228" y="19401"/>
                  </a:moveTo>
                  <a:cubicBezTo>
                    <a:pt x="42969" y="31298"/>
                    <a:pt x="36615" y="42061"/>
                    <a:pt x="24760" y="43680"/>
                  </a:cubicBezTo>
                  <a:cubicBezTo>
                    <a:pt x="12903" y="45440"/>
                    <a:pt x="1856" y="37254"/>
                    <a:pt x="76" y="25390"/>
                  </a:cubicBezTo>
                  <a:cubicBezTo>
                    <a:pt x="-1664" y="13493"/>
                    <a:pt x="3758" y="1718"/>
                    <a:pt x="15615" y="-22"/>
                  </a:cubicBezTo>
                  <a:cubicBezTo>
                    <a:pt x="27956" y="-1390"/>
                    <a:pt x="39205" y="7144"/>
                    <a:pt x="41228" y="1940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58" name="任意多边形: 形状 57"/>
            <p:cNvSpPr/>
            <p:nvPr/>
          </p:nvSpPr>
          <p:spPr>
            <a:xfrm>
              <a:off x="6493176" y="5484456"/>
              <a:ext cx="771013" cy="417928"/>
            </a:xfrm>
            <a:custGeom>
              <a:avLst/>
              <a:gdLst>
                <a:gd name="connsiteX0" fmla="*/ 2939 w 771013"/>
                <a:gd name="connsiteY0" fmla="*/ 29337 h 417928"/>
                <a:gd name="connsiteX1" fmla="*/ 354981 w 771013"/>
                <a:gd name="connsiteY1" fmla="*/ 16226 h 417928"/>
                <a:gd name="connsiteX2" fmla="*/ 535858 w 771013"/>
                <a:gd name="connsiteY2" fmla="*/ 62113 h 417928"/>
                <a:gd name="connsiteX3" fmla="*/ 748783 w 771013"/>
                <a:gd name="connsiteY3" fmla="*/ 56488 h 417928"/>
                <a:gd name="connsiteX4" fmla="*/ 770634 w 771013"/>
                <a:gd name="connsiteY4" fmla="*/ 389998 h 417928"/>
                <a:gd name="connsiteX5" fmla="*/ 452379 w 771013"/>
                <a:gd name="connsiteY5" fmla="*/ 409704 h 417928"/>
                <a:gd name="connsiteX6" fmla="*/ 118465 w 771013"/>
                <a:gd name="connsiteY6" fmla="*/ 350667 h 417928"/>
                <a:gd name="connsiteX7" fmla="*/ 3707 w 771013"/>
                <a:gd name="connsiteY7" fmla="*/ 399872 h 417928"/>
                <a:gd name="connsiteX8" fmla="*/ 2939 w 771013"/>
                <a:gd name="connsiteY8" fmla="*/ 29337 h 4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13" h="417928">
                  <a:moveTo>
                    <a:pt x="2939" y="29337"/>
                  </a:moveTo>
                  <a:cubicBezTo>
                    <a:pt x="147842" y="-13596"/>
                    <a:pt x="286191" y="-2023"/>
                    <a:pt x="354981" y="16226"/>
                  </a:cubicBezTo>
                  <a:cubicBezTo>
                    <a:pt x="436558" y="37794"/>
                    <a:pt x="463628" y="53980"/>
                    <a:pt x="535858" y="62113"/>
                  </a:cubicBezTo>
                  <a:cubicBezTo>
                    <a:pt x="600035" y="69356"/>
                    <a:pt x="770553" y="17602"/>
                    <a:pt x="748783" y="56488"/>
                  </a:cubicBezTo>
                  <a:cubicBezTo>
                    <a:pt x="720458" y="107433"/>
                    <a:pt x="728105" y="306843"/>
                    <a:pt x="770634" y="389998"/>
                  </a:cubicBezTo>
                  <a:cubicBezTo>
                    <a:pt x="776785" y="402138"/>
                    <a:pt x="574785" y="432041"/>
                    <a:pt x="452379" y="409704"/>
                  </a:cubicBezTo>
                  <a:cubicBezTo>
                    <a:pt x="283642" y="378870"/>
                    <a:pt x="229298" y="327157"/>
                    <a:pt x="118465" y="350667"/>
                  </a:cubicBezTo>
                  <a:cubicBezTo>
                    <a:pt x="77434" y="359585"/>
                    <a:pt x="38467" y="376289"/>
                    <a:pt x="3707" y="399872"/>
                  </a:cubicBezTo>
                  <a:cubicBezTo>
                    <a:pt x="15078" y="276899"/>
                    <a:pt x="-8392" y="152309"/>
                    <a:pt x="2939" y="2933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59" name="任意多边形: 形状 58"/>
            <p:cNvSpPr/>
            <p:nvPr/>
          </p:nvSpPr>
          <p:spPr>
            <a:xfrm>
              <a:off x="6492108" y="5468314"/>
              <a:ext cx="12139" cy="1699515"/>
            </a:xfrm>
            <a:custGeom>
              <a:avLst/>
              <a:gdLst>
                <a:gd name="connsiteX0" fmla="*/ 5828 w 12139"/>
                <a:gd name="connsiteY0" fmla="*/ 1699350 h 1699515"/>
                <a:gd name="connsiteX1" fmla="*/ -242 w 12139"/>
                <a:gd name="connsiteY1" fmla="*/ 1693280 h 1699515"/>
                <a:gd name="connsiteX2" fmla="*/ -242 w 12139"/>
                <a:gd name="connsiteY2" fmla="*/ 5904 h 1699515"/>
                <a:gd name="connsiteX3" fmla="*/ 5828 w 12139"/>
                <a:gd name="connsiteY3" fmla="*/ -166 h 1699515"/>
                <a:gd name="connsiteX4" fmla="*/ 11897 w 12139"/>
                <a:gd name="connsiteY4" fmla="*/ 5904 h 1699515"/>
                <a:gd name="connsiteX5" fmla="*/ 11897 w 12139"/>
                <a:gd name="connsiteY5" fmla="*/ 1693280 h 1699515"/>
                <a:gd name="connsiteX6" fmla="*/ 5828 w 12139"/>
                <a:gd name="connsiteY6" fmla="*/ 1699350 h 16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9" h="1699515">
                  <a:moveTo>
                    <a:pt x="5828" y="1699350"/>
                  </a:moveTo>
                  <a:cubicBezTo>
                    <a:pt x="2469" y="1699350"/>
                    <a:pt x="-242" y="1696631"/>
                    <a:pt x="-242" y="1693280"/>
                  </a:cubicBezTo>
                  <a:lnTo>
                    <a:pt x="-242" y="5904"/>
                  </a:lnTo>
                  <a:cubicBezTo>
                    <a:pt x="-242" y="2553"/>
                    <a:pt x="2469" y="-166"/>
                    <a:pt x="5828" y="-166"/>
                  </a:cubicBezTo>
                  <a:cubicBezTo>
                    <a:pt x="9186" y="-166"/>
                    <a:pt x="11897" y="2553"/>
                    <a:pt x="11897" y="5904"/>
                  </a:cubicBezTo>
                  <a:lnTo>
                    <a:pt x="11897" y="1693280"/>
                  </a:lnTo>
                  <a:cubicBezTo>
                    <a:pt x="11897" y="1696631"/>
                    <a:pt x="9186" y="1699350"/>
                    <a:pt x="5828" y="1699350"/>
                  </a:cubicBezTo>
                  <a:close/>
                </a:path>
              </a:pathLst>
            </a:custGeom>
            <a:solidFill>
              <a:srgbClr val="26264F"/>
            </a:solidFill>
            <a:ln w="4046" cap="flat">
              <a:noFill/>
              <a:prstDash val="solid"/>
              <a:miter/>
            </a:ln>
          </p:spPr>
          <p:txBody>
            <a:bodyPr rtlCol="0" anchor="ctr"/>
            <a:lstStyle/>
            <a:p>
              <a:endParaRPr lang="zh-CN" altLang="en-US">
                <a:cs typeface="思源黑体 CN Normal" panose="020B0400000000000000" charset="-122"/>
              </a:endParaRPr>
            </a:p>
          </p:txBody>
        </p:sp>
        <p:sp>
          <p:nvSpPr>
            <p:cNvPr id="60" name="任意多边形: 形状 59"/>
            <p:cNvSpPr/>
            <p:nvPr/>
          </p:nvSpPr>
          <p:spPr>
            <a:xfrm>
              <a:off x="5772639" y="7086455"/>
              <a:ext cx="116301" cy="86161"/>
            </a:xfrm>
            <a:custGeom>
              <a:avLst/>
              <a:gdLst>
                <a:gd name="connsiteX0" fmla="*/ -234 w 116301"/>
                <a:gd name="connsiteY0" fmla="*/ 81897 h 86161"/>
                <a:gd name="connsiteX1" fmla="*/ 49 w 116301"/>
                <a:gd name="connsiteY1" fmla="*/ 79226 h 86161"/>
                <a:gd name="connsiteX2" fmla="*/ 67422 w 116301"/>
                <a:gd name="connsiteY2" fmla="*/ -166 h 86161"/>
                <a:gd name="connsiteX3" fmla="*/ 93441 w 116301"/>
                <a:gd name="connsiteY3" fmla="*/ 1858 h 86161"/>
                <a:gd name="connsiteX4" fmla="*/ 115697 w 116301"/>
                <a:gd name="connsiteY4" fmla="*/ 83353 h 86161"/>
                <a:gd name="connsiteX5" fmla="*/ 115413 w 116301"/>
                <a:gd name="connsiteY5" fmla="*/ 84406 h 86161"/>
                <a:gd name="connsiteX6" fmla="*/ -234 w 116301"/>
                <a:gd name="connsiteY6" fmla="*/ 81897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1" h="86161">
                  <a:moveTo>
                    <a:pt x="-234" y="81897"/>
                  </a:moveTo>
                  <a:cubicBezTo>
                    <a:pt x="-275" y="80998"/>
                    <a:pt x="-153" y="80100"/>
                    <a:pt x="49" y="79226"/>
                  </a:cubicBezTo>
                  <a:cubicBezTo>
                    <a:pt x="13281" y="26622"/>
                    <a:pt x="67422" y="-166"/>
                    <a:pt x="67422" y="-166"/>
                  </a:cubicBezTo>
                  <a:lnTo>
                    <a:pt x="93441" y="1858"/>
                  </a:lnTo>
                  <a:cubicBezTo>
                    <a:pt x="108454" y="48109"/>
                    <a:pt x="118084" y="70647"/>
                    <a:pt x="115697" y="83353"/>
                  </a:cubicBezTo>
                  <a:cubicBezTo>
                    <a:pt x="115697" y="83718"/>
                    <a:pt x="115697" y="84041"/>
                    <a:pt x="115413" y="84406"/>
                  </a:cubicBezTo>
                  <a:cubicBezTo>
                    <a:pt x="76850" y="87169"/>
                    <a:pt x="38166" y="86327"/>
                    <a:pt x="-234" y="8189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1" name="任意多边形: 形状 60"/>
            <p:cNvSpPr/>
            <p:nvPr/>
          </p:nvSpPr>
          <p:spPr>
            <a:xfrm>
              <a:off x="5773131" y="7168477"/>
              <a:ext cx="115487" cy="13937"/>
            </a:xfrm>
            <a:custGeom>
              <a:avLst/>
              <a:gdLst>
                <a:gd name="connsiteX0" fmla="*/ 115245 w 115487"/>
                <a:gd name="connsiteY0" fmla="*/ 2343 h 13937"/>
                <a:gd name="connsiteX1" fmla="*/ 107152 w 115487"/>
                <a:gd name="connsiteY1" fmla="*/ 10679 h 13937"/>
                <a:gd name="connsiteX2" fmla="*/ 7609 w 115487"/>
                <a:gd name="connsiteY2" fmla="*/ 9263 h 13937"/>
                <a:gd name="connsiteX3" fmla="*/ -241 w 115487"/>
                <a:gd name="connsiteY3" fmla="*/ -166 h 13937"/>
                <a:gd name="connsiteX4" fmla="*/ 115245 w 115487"/>
                <a:gd name="connsiteY4" fmla="*/ 2343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7" h="13937">
                  <a:moveTo>
                    <a:pt x="115245" y="2343"/>
                  </a:moveTo>
                  <a:cubicBezTo>
                    <a:pt x="114274" y="6393"/>
                    <a:pt x="111159" y="9590"/>
                    <a:pt x="107152" y="10679"/>
                  </a:cubicBezTo>
                  <a:cubicBezTo>
                    <a:pt x="76561" y="17113"/>
                    <a:pt x="28003" y="11933"/>
                    <a:pt x="7609" y="9263"/>
                  </a:cubicBezTo>
                  <a:cubicBezTo>
                    <a:pt x="3037" y="8486"/>
                    <a:pt x="-322" y="4484"/>
                    <a:pt x="-241" y="-166"/>
                  </a:cubicBezTo>
                  <a:cubicBezTo>
                    <a:pt x="38079" y="4257"/>
                    <a:pt x="76764" y="5095"/>
                    <a:pt x="115245" y="234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2" name="任意多边形: 形状 61"/>
            <p:cNvSpPr/>
            <p:nvPr/>
          </p:nvSpPr>
          <p:spPr>
            <a:xfrm>
              <a:off x="5818857" y="7045910"/>
              <a:ext cx="45888" cy="62666"/>
            </a:xfrm>
            <a:custGeom>
              <a:avLst/>
              <a:gdLst>
                <a:gd name="connsiteX0" fmla="*/ -242 w 45888"/>
                <a:gd name="connsiteY0" fmla="*/ -166 h 62666"/>
                <a:gd name="connsiteX1" fmla="*/ 11169 w 45888"/>
                <a:gd name="connsiteY1" fmla="*/ 54745 h 62666"/>
                <a:gd name="connsiteX2" fmla="*/ 18817 w 45888"/>
                <a:gd name="connsiteY2" fmla="*/ 62109 h 62666"/>
                <a:gd name="connsiteX3" fmla="*/ 36500 w 45888"/>
                <a:gd name="connsiteY3" fmla="*/ 61826 h 62666"/>
                <a:gd name="connsiteX4" fmla="*/ 45443 w 45888"/>
                <a:gd name="connsiteY4" fmla="*/ 48554 h 62666"/>
                <a:gd name="connsiteX5" fmla="*/ 37350 w 45888"/>
                <a:gd name="connsiteY5" fmla="*/ -4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88" h="62666">
                  <a:moveTo>
                    <a:pt x="-242" y="-166"/>
                  </a:moveTo>
                  <a:lnTo>
                    <a:pt x="11169" y="54745"/>
                  </a:lnTo>
                  <a:cubicBezTo>
                    <a:pt x="11817" y="58609"/>
                    <a:pt x="14932" y="61595"/>
                    <a:pt x="18817" y="62109"/>
                  </a:cubicBezTo>
                  <a:cubicBezTo>
                    <a:pt x="24684" y="62712"/>
                    <a:pt x="30632" y="62619"/>
                    <a:pt x="36500" y="61826"/>
                  </a:cubicBezTo>
                  <a:cubicBezTo>
                    <a:pt x="42610" y="60624"/>
                    <a:pt x="46616" y="54688"/>
                    <a:pt x="45443" y="48554"/>
                  </a:cubicBezTo>
                  <a:lnTo>
                    <a:pt x="37350" y="-4"/>
                  </a:lnTo>
                  <a:close/>
                </a:path>
              </a:pathLst>
            </a:custGeom>
            <a:gradFill>
              <a:gsLst>
                <a:gs pos="0">
                  <a:srgbClr val="FEBBBA"/>
                </a:gs>
                <a:gs pos="50000">
                  <a:srgbClr val="FEA6A4"/>
                </a:gs>
                <a:gs pos="100000">
                  <a:srgbClr val="FF928E"/>
                </a:gs>
              </a:gsLst>
              <a:lin ang="57923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 name="任意多边形: 形状 62"/>
            <p:cNvSpPr/>
            <p:nvPr/>
          </p:nvSpPr>
          <p:spPr>
            <a:xfrm>
              <a:off x="6059741" y="7163460"/>
              <a:ext cx="164319" cy="14081"/>
            </a:xfrm>
            <a:custGeom>
              <a:avLst/>
              <a:gdLst>
                <a:gd name="connsiteX0" fmla="*/ 49410 w 164319"/>
                <a:gd name="connsiteY0" fmla="*/ 6916 h 14081"/>
                <a:gd name="connsiteX1" fmla="*/ -240 w 164319"/>
                <a:gd name="connsiteY1" fmla="*/ -166 h 14081"/>
                <a:gd name="connsiteX2" fmla="*/ -240 w 164319"/>
                <a:gd name="connsiteY2" fmla="*/ 8332 h 14081"/>
                <a:gd name="connsiteX3" fmla="*/ 4980 w 164319"/>
                <a:gd name="connsiteY3" fmla="*/ 13916 h 14081"/>
                <a:gd name="connsiteX4" fmla="*/ 157694 w 164319"/>
                <a:gd name="connsiteY4" fmla="*/ 12945 h 14081"/>
                <a:gd name="connsiteX5" fmla="*/ 164046 w 164319"/>
                <a:gd name="connsiteY5" fmla="*/ 5362 h 14081"/>
                <a:gd name="connsiteX6" fmla="*/ 163318 w 164319"/>
                <a:gd name="connsiteY6" fmla="*/ 2788 h 14081"/>
                <a:gd name="connsiteX7" fmla="*/ 49410 w 164319"/>
                <a:gd name="connsiteY7" fmla="*/ 6916 h 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19" h="14081">
                  <a:moveTo>
                    <a:pt x="49410" y="6916"/>
                  </a:moveTo>
                  <a:cubicBezTo>
                    <a:pt x="21611" y="6147"/>
                    <a:pt x="7205" y="2869"/>
                    <a:pt x="-240" y="-166"/>
                  </a:cubicBezTo>
                  <a:cubicBezTo>
                    <a:pt x="-240" y="2586"/>
                    <a:pt x="-240" y="5418"/>
                    <a:pt x="-240" y="8332"/>
                  </a:cubicBezTo>
                  <a:cubicBezTo>
                    <a:pt x="-321" y="11302"/>
                    <a:pt x="2026" y="13786"/>
                    <a:pt x="4980" y="13916"/>
                  </a:cubicBezTo>
                  <a:lnTo>
                    <a:pt x="157694" y="12945"/>
                  </a:lnTo>
                  <a:cubicBezTo>
                    <a:pt x="161537" y="12609"/>
                    <a:pt x="164411" y="9214"/>
                    <a:pt x="164046" y="5362"/>
                  </a:cubicBezTo>
                  <a:cubicBezTo>
                    <a:pt x="163966" y="4463"/>
                    <a:pt x="163723" y="3589"/>
                    <a:pt x="163318" y="2788"/>
                  </a:cubicBezTo>
                  <a:cubicBezTo>
                    <a:pt x="143247" y="4447"/>
                    <a:pt x="92262" y="8129"/>
                    <a:pt x="49410" y="691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4" name="任意多边形: 形状 63"/>
            <p:cNvSpPr/>
            <p:nvPr/>
          </p:nvSpPr>
          <p:spPr>
            <a:xfrm>
              <a:off x="6060148" y="7091392"/>
              <a:ext cx="163477" cy="79264"/>
            </a:xfrm>
            <a:custGeom>
              <a:avLst/>
              <a:gdLst>
                <a:gd name="connsiteX0" fmla="*/ 163235 w 163477"/>
                <a:gd name="connsiteY0" fmla="*/ 74856 h 79264"/>
                <a:gd name="connsiteX1" fmla="*/ 162628 w 163477"/>
                <a:gd name="connsiteY1" fmla="*/ 73682 h 79264"/>
                <a:gd name="connsiteX2" fmla="*/ 46899 w 163477"/>
                <a:gd name="connsiteY2" fmla="*/ 846 h 79264"/>
                <a:gd name="connsiteX3" fmla="*/ 14528 w 163477"/>
                <a:gd name="connsiteY3" fmla="*/ -166 h 79264"/>
                <a:gd name="connsiteX4" fmla="*/ -242 w 163477"/>
                <a:gd name="connsiteY4" fmla="*/ 71700 h 79264"/>
                <a:gd name="connsiteX5" fmla="*/ 49408 w 163477"/>
                <a:gd name="connsiteY5" fmla="*/ 78781 h 79264"/>
                <a:gd name="connsiteX6" fmla="*/ 163235 w 163477"/>
                <a:gd name="connsiteY6" fmla="*/ 74856 h 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77" h="79264">
                  <a:moveTo>
                    <a:pt x="163235" y="74856"/>
                  </a:moveTo>
                  <a:cubicBezTo>
                    <a:pt x="163073" y="74451"/>
                    <a:pt x="162871" y="74058"/>
                    <a:pt x="162628" y="73682"/>
                  </a:cubicBezTo>
                  <a:cubicBezTo>
                    <a:pt x="149113" y="54866"/>
                    <a:pt x="114759" y="17315"/>
                    <a:pt x="46899" y="846"/>
                  </a:cubicBezTo>
                  <a:lnTo>
                    <a:pt x="14528" y="-166"/>
                  </a:lnTo>
                  <a:cubicBezTo>
                    <a:pt x="14528" y="-166"/>
                    <a:pt x="41" y="25003"/>
                    <a:pt x="-242" y="71700"/>
                  </a:cubicBezTo>
                  <a:cubicBezTo>
                    <a:pt x="7204" y="74734"/>
                    <a:pt x="21568" y="78012"/>
                    <a:pt x="49408" y="78781"/>
                  </a:cubicBezTo>
                  <a:cubicBezTo>
                    <a:pt x="92179" y="80197"/>
                    <a:pt x="143205" y="76515"/>
                    <a:pt x="163235" y="74856"/>
                  </a:cubicBezTo>
                  <a:close/>
                </a:path>
              </a:pathLst>
            </a:custGeom>
            <a:gradFill>
              <a:gsLst>
                <a:gs pos="0">
                  <a:schemeClr val="accent4">
                    <a:lumMod val="90000"/>
                    <a:lumOff val="10000"/>
                  </a:schemeClr>
                </a:gs>
                <a:gs pos="70000">
                  <a:schemeClr val="accent4"/>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 name="任意多边形: 形状 64"/>
            <p:cNvSpPr/>
            <p:nvPr/>
          </p:nvSpPr>
          <p:spPr>
            <a:xfrm>
              <a:off x="6068686" y="7034337"/>
              <a:ext cx="42046" cy="68562"/>
            </a:xfrm>
            <a:custGeom>
              <a:avLst/>
              <a:gdLst>
                <a:gd name="connsiteX0" fmla="*/ -242 w 42046"/>
                <a:gd name="connsiteY0" fmla="*/ 7725 h 68562"/>
                <a:gd name="connsiteX1" fmla="*/ 6314 w 42046"/>
                <a:gd name="connsiteY1" fmla="*/ 61341 h 68562"/>
                <a:gd name="connsiteX2" fmla="*/ 12140 w 42046"/>
                <a:gd name="connsiteY2" fmla="*/ 67694 h 68562"/>
                <a:gd name="connsiteX3" fmla="*/ 34477 w 42046"/>
                <a:gd name="connsiteY3" fmla="*/ 67370 h 68562"/>
                <a:gd name="connsiteX4" fmla="*/ 41801 w 42046"/>
                <a:gd name="connsiteY4" fmla="*/ 57699 h 68562"/>
                <a:gd name="connsiteX5" fmla="*/ 41801 w 42046"/>
                <a:gd name="connsiteY5" fmla="*/ -166 h 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6" h="68562">
                  <a:moveTo>
                    <a:pt x="-242" y="7725"/>
                  </a:moveTo>
                  <a:cubicBezTo>
                    <a:pt x="122" y="10153"/>
                    <a:pt x="4573" y="47057"/>
                    <a:pt x="6314" y="61341"/>
                  </a:cubicBezTo>
                  <a:cubicBezTo>
                    <a:pt x="6597" y="64533"/>
                    <a:pt x="8984" y="67139"/>
                    <a:pt x="12140" y="67694"/>
                  </a:cubicBezTo>
                  <a:cubicBezTo>
                    <a:pt x="19545" y="68729"/>
                    <a:pt x="27071" y="68620"/>
                    <a:pt x="34477" y="67370"/>
                  </a:cubicBezTo>
                  <a:cubicBezTo>
                    <a:pt x="38887" y="66269"/>
                    <a:pt x="41922" y="62243"/>
                    <a:pt x="41801" y="57699"/>
                  </a:cubicBezTo>
                  <a:lnTo>
                    <a:pt x="41801" y="-166"/>
                  </a:lnTo>
                  <a:close/>
                </a:path>
              </a:pathLst>
            </a:custGeom>
            <a:gradFill>
              <a:gsLst>
                <a:gs pos="0">
                  <a:srgbClr val="FEBBBA"/>
                </a:gs>
                <a:gs pos="50000">
                  <a:srgbClr val="FEA6A4"/>
                </a:gs>
                <a:gs pos="100000">
                  <a:srgbClr val="FF928E"/>
                </a:gs>
              </a:gsLst>
              <a:lin ang="579168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 name="任意多边形: 形状 65"/>
            <p:cNvSpPr/>
            <p:nvPr/>
          </p:nvSpPr>
          <p:spPr>
            <a:xfrm>
              <a:off x="5808695" y="6325275"/>
              <a:ext cx="309843" cy="752642"/>
            </a:xfrm>
            <a:custGeom>
              <a:avLst/>
              <a:gdLst>
                <a:gd name="connsiteX0" fmla="*/ 31690 w 309843"/>
                <a:gd name="connsiteY0" fmla="*/ -166 h 752642"/>
                <a:gd name="connsiteX1" fmla="*/ 8504 w 309843"/>
                <a:gd name="connsiteY1" fmla="*/ 752477 h 752642"/>
                <a:gd name="connsiteX2" fmla="*/ 60622 w 309843"/>
                <a:gd name="connsiteY2" fmla="*/ 746691 h 752642"/>
                <a:gd name="connsiteX3" fmla="*/ 132285 w 309843"/>
                <a:gd name="connsiteY3" fmla="*/ 164202 h 752642"/>
                <a:gd name="connsiteX4" fmla="*/ 137060 w 309843"/>
                <a:gd name="connsiteY4" fmla="*/ 160354 h 752642"/>
                <a:gd name="connsiteX5" fmla="*/ 140864 w 309843"/>
                <a:gd name="connsiteY5" fmla="*/ 163959 h 752642"/>
                <a:gd name="connsiteX6" fmla="*/ 257483 w 309843"/>
                <a:gd name="connsiteY6" fmla="*/ 740904 h 752642"/>
                <a:gd name="connsiteX7" fmla="*/ 309601 w 309843"/>
                <a:gd name="connsiteY7" fmla="*/ 740904 h 752642"/>
                <a:gd name="connsiteX8" fmla="*/ 228672 w 309843"/>
                <a:gd name="connsiteY8" fmla="*/ 11367 h 75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43" h="752642">
                  <a:moveTo>
                    <a:pt x="31690" y="-166"/>
                  </a:moveTo>
                  <a:cubicBezTo>
                    <a:pt x="31690" y="-166"/>
                    <a:pt x="-20429" y="463033"/>
                    <a:pt x="8504" y="752477"/>
                  </a:cubicBezTo>
                  <a:cubicBezTo>
                    <a:pt x="8504" y="752477"/>
                    <a:pt x="43263" y="752477"/>
                    <a:pt x="60622" y="746691"/>
                  </a:cubicBezTo>
                  <a:cubicBezTo>
                    <a:pt x="60622" y="746691"/>
                    <a:pt x="114764" y="293810"/>
                    <a:pt x="132285" y="164202"/>
                  </a:cubicBezTo>
                  <a:cubicBezTo>
                    <a:pt x="132528" y="161822"/>
                    <a:pt x="134673" y="160099"/>
                    <a:pt x="137060" y="160354"/>
                  </a:cubicBezTo>
                  <a:cubicBezTo>
                    <a:pt x="139002" y="160560"/>
                    <a:pt x="140540" y="162033"/>
                    <a:pt x="140864" y="163959"/>
                  </a:cubicBezTo>
                  <a:cubicBezTo>
                    <a:pt x="162512" y="272971"/>
                    <a:pt x="247367" y="700520"/>
                    <a:pt x="257483" y="740904"/>
                  </a:cubicBezTo>
                  <a:cubicBezTo>
                    <a:pt x="257483" y="740904"/>
                    <a:pt x="286415" y="752477"/>
                    <a:pt x="309601" y="740904"/>
                  </a:cubicBezTo>
                  <a:cubicBezTo>
                    <a:pt x="309601" y="740904"/>
                    <a:pt x="263270" y="121390"/>
                    <a:pt x="228672" y="11367"/>
                  </a:cubicBezTo>
                  <a:close/>
                </a:path>
              </a:pathLst>
            </a:custGeom>
            <a:gradFill>
              <a:gsLst>
                <a:gs pos="0">
                  <a:schemeClr val="accent4">
                    <a:lumMod val="90000"/>
                    <a:lumOff val="10000"/>
                  </a:schemeClr>
                </a:gs>
                <a:gs pos="70000">
                  <a:schemeClr val="accent4"/>
                </a:gs>
              </a:gsLst>
              <a:lin ang="579344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 name="任意多边形: 形状 66"/>
            <p:cNvSpPr/>
            <p:nvPr/>
          </p:nvSpPr>
          <p:spPr>
            <a:xfrm>
              <a:off x="5735625" y="5776249"/>
              <a:ext cx="398206" cy="567954"/>
            </a:xfrm>
            <a:custGeom>
              <a:avLst/>
              <a:gdLst>
                <a:gd name="connsiteX0" fmla="*/ 523 w 398206"/>
                <a:gd name="connsiteY0" fmla="*/ 10195 h 567954"/>
                <a:gd name="connsiteX1" fmla="*/ 335570 w 398206"/>
                <a:gd name="connsiteY1" fmla="*/ 10680 h 567954"/>
                <a:gd name="connsiteX2" fmla="*/ 397319 w 398206"/>
                <a:gd name="connsiteY2" fmla="*/ 92702 h 567954"/>
                <a:gd name="connsiteX3" fmla="*/ 382671 w 398206"/>
                <a:gd name="connsiteY3" fmla="*/ 201269 h 567954"/>
                <a:gd name="connsiteX4" fmla="*/ 301742 w 398206"/>
                <a:gd name="connsiteY4" fmla="*/ 560231 h 567954"/>
                <a:gd name="connsiteX5" fmla="*/ 104922 w 398206"/>
                <a:gd name="connsiteY5" fmla="*/ 548658 h 567954"/>
                <a:gd name="connsiteX6" fmla="*/ 23992 w 398206"/>
                <a:gd name="connsiteY6" fmla="*/ 189696 h 567954"/>
                <a:gd name="connsiteX7" fmla="*/ 523 w 398206"/>
                <a:gd name="connsiteY7" fmla="*/ 10195 h 5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206" h="567954">
                  <a:moveTo>
                    <a:pt x="523" y="10195"/>
                  </a:moveTo>
                  <a:cubicBezTo>
                    <a:pt x="523" y="10195"/>
                    <a:pt x="175694" y="-13437"/>
                    <a:pt x="335570" y="10680"/>
                  </a:cubicBezTo>
                  <a:cubicBezTo>
                    <a:pt x="375104" y="16564"/>
                    <a:pt x="402580" y="53083"/>
                    <a:pt x="397319" y="92702"/>
                  </a:cubicBezTo>
                  <a:lnTo>
                    <a:pt x="382671" y="201269"/>
                  </a:lnTo>
                  <a:cubicBezTo>
                    <a:pt x="382671" y="201269"/>
                    <a:pt x="336339" y="450248"/>
                    <a:pt x="301742" y="560231"/>
                  </a:cubicBezTo>
                  <a:cubicBezTo>
                    <a:pt x="301742" y="560231"/>
                    <a:pt x="168613" y="583377"/>
                    <a:pt x="104922" y="548658"/>
                  </a:cubicBezTo>
                  <a:cubicBezTo>
                    <a:pt x="104922" y="548658"/>
                    <a:pt x="52803" y="235987"/>
                    <a:pt x="23992" y="189696"/>
                  </a:cubicBezTo>
                  <a:cubicBezTo>
                    <a:pt x="23669" y="189696"/>
                    <a:pt x="-5264" y="68100"/>
                    <a:pt x="523" y="1019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8" name="任意多边形: 形状 67"/>
            <p:cNvSpPr/>
            <p:nvPr/>
          </p:nvSpPr>
          <p:spPr>
            <a:xfrm>
              <a:off x="5867334" y="5628392"/>
              <a:ext cx="104115" cy="160470"/>
            </a:xfrm>
            <a:custGeom>
              <a:avLst/>
              <a:gdLst>
                <a:gd name="connsiteX0" fmla="*/ 21649 w 104115"/>
                <a:gd name="connsiteY0" fmla="*/ -166 h 160470"/>
                <a:gd name="connsiteX1" fmla="*/ -242 w 104115"/>
                <a:gd name="connsiteY1" fmla="*/ 148056 h 160470"/>
                <a:gd name="connsiteX2" fmla="*/ 103873 w 104115"/>
                <a:gd name="connsiteY2" fmla="*/ 146883 h 160470"/>
                <a:gd name="connsiteX3" fmla="*/ 94607 w 104115"/>
                <a:gd name="connsiteY3" fmla="*/ 42241 h 160470"/>
              </a:gdLst>
              <a:ahLst/>
              <a:cxnLst>
                <a:cxn ang="0">
                  <a:pos x="connsiteX0" y="connsiteY0"/>
                </a:cxn>
                <a:cxn ang="0">
                  <a:pos x="connsiteX1" y="connsiteY1"/>
                </a:cxn>
                <a:cxn ang="0">
                  <a:pos x="connsiteX2" y="connsiteY2"/>
                </a:cxn>
                <a:cxn ang="0">
                  <a:pos x="connsiteX3" y="connsiteY3"/>
                </a:cxn>
              </a:cxnLst>
              <a:rect l="l" t="t" r="r" b="b"/>
              <a:pathLst>
                <a:path w="104115" h="160470">
                  <a:moveTo>
                    <a:pt x="21649" y="-166"/>
                  </a:moveTo>
                  <a:lnTo>
                    <a:pt x="-242" y="148056"/>
                  </a:lnTo>
                  <a:cubicBezTo>
                    <a:pt x="-242" y="148056"/>
                    <a:pt x="60981" y="176382"/>
                    <a:pt x="103873" y="146883"/>
                  </a:cubicBezTo>
                  <a:lnTo>
                    <a:pt x="94607" y="42241"/>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9" name="任意多边形: 形状 68"/>
            <p:cNvSpPr/>
            <p:nvPr/>
          </p:nvSpPr>
          <p:spPr>
            <a:xfrm>
              <a:off x="5878745" y="5522649"/>
              <a:ext cx="127399" cy="170678"/>
            </a:xfrm>
            <a:custGeom>
              <a:avLst/>
              <a:gdLst>
                <a:gd name="connsiteX0" fmla="*/ 104602 w 127399"/>
                <a:gd name="connsiteY0" fmla="*/ 9069 h 170678"/>
                <a:gd name="connsiteX1" fmla="*/ 126655 w 127399"/>
                <a:gd name="connsiteY1" fmla="*/ 131353 h 170678"/>
                <a:gd name="connsiteX2" fmla="*/ 100474 w 127399"/>
                <a:gd name="connsiteY2" fmla="*/ 168900 h 170678"/>
                <a:gd name="connsiteX3" fmla="*/ 96590 w 127399"/>
                <a:gd name="connsiteY3" fmla="*/ 169350 h 170678"/>
                <a:gd name="connsiteX4" fmla="*/ 78826 w 127399"/>
                <a:gd name="connsiteY4" fmla="*/ 170402 h 170678"/>
                <a:gd name="connsiteX5" fmla="*/ 12585 w 127399"/>
                <a:gd name="connsiteY5" fmla="*/ 116867 h 170678"/>
                <a:gd name="connsiteX6" fmla="*/ -242 w 127399"/>
                <a:gd name="connsiteY6" fmla="*/ 33024 h 170678"/>
                <a:gd name="connsiteX7" fmla="*/ 104602 w 127399"/>
                <a:gd name="connsiteY7" fmla="*/ 9069 h 1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9" h="170678">
                  <a:moveTo>
                    <a:pt x="104602" y="9069"/>
                  </a:moveTo>
                  <a:cubicBezTo>
                    <a:pt x="105289" y="10323"/>
                    <a:pt x="118521" y="85062"/>
                    <a:pt x="126655" y="131353"/>
                  </a:cubicBezTo>
                  <a:cubicBezTo>
                    <a:pt x="129771" y="148955"/>
                    <a:pt x="118076" y="165764"/>
                    <a:pt x="100474" y="168900"/>
                  </a:cubicBezTo>
                  <a:cubicBezTo>
                    <a:pt x="99179" y="169127"/>
                    <a:pt x="97885" y="169277"/>
                    <a:pt x="96590" y="169350"/>
                  </a:cubicBezTo>
                  <a:lnTo>
                    <a:pt x="78826" y="170402"/>
                  </a:lnTo>
                  <a:cubicBezTo>
                    <a:pt x="46252" y="172324"/>
                    <a:pt x="17522" y="149133"/>
                    <a:pt x="12585" y="116867"/>
                  </a:cubicBezTo>
                  <a:lnTo>
                    <a:pt x="-242" y="33024"/>
                  </a:lnTo>
                  <a:cubicBezTo>
                    <a:pt x="-242" y="33024"/>
                    <a:pt x="87849" y="-21320"/>
                    <a:pt x="104602" y="906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0" name="任意多边形: 形状 69"/>
            <p:cNvSpPr/>
            <p:nvPr/>
          </p:nvSpPr>
          <p:spPr>
            <a:xfrm>
              <a:off x="5847380" y="5471530"/>
              <a:ext cx="164590" cy="156983"/>
            </a:xfrm>
            <a:custGeom>
              <a:avLst/>
              <a:gdLst>
                <a:gd name="connsiteX0" fmla="*/ 11983 w 164590"/>
                <a:gd name="connsiteY0" fmla="*/ 84387 h 156983"/>
                <a:gd name="connsiteX1" fmla="*/ 13764 w 164590"/>
                <a:gd name="connsiteY1" fmla="*/ 47968 h 156983"/>
                <a:gd name="connsiteX2" fmla="*/ 55604 w 164590"/>
                <a:gd name="connsiteY2" fmla="*/ 41939 h 156983"/>
                <a:gd name="connsiteX3" fmla="*/ 69362 w 164590"/>
                <a:gd name="connsiteY3" fmla="*/ 39188 h 156983"/>
                <a:gd name="connsiteX4" fmla="*/ 76282 w 164590"/>
                <a:gd name="connsiteY4" fmla="*/ 36638 h 156983"/>
                <a:gd name="connsiteX5" fmla="*/ 88421 w 164590"/>
                <a:gd name="connsiteY5" fmla="*/ 27129 h 156983"/>
                <a:gd name="connsiteX6" fmla="*/ 113873 w 164590"/>
                <a:gd name="connsiteY6" fmla="*/ 665 h 156983"/>
                <a:gd name="connsiteX7" fmla="*/ 164333 w 164590"/>
                <a:gd name="connsiteY7" fmla="*/ 52136 h 156983"/>
                <a:gd name="connsiteX8" fmla="*/ 105174 w 164590"/>
                <a:gd name="connsiteY8" fmla="*/ 77184 h 156983"/>
                <a:gd name="connsiteX9" fmla="*/ 70091 w 164590"/>
                <a:gd name="connsiteY9" fmla="*/ 95433 h 156983"/>
                <a:gd name="connsiteX10" fmla="*/ 67865 w 164590"/>
                <a:gd name="connsiteY10" fmla="*/ 105064 h 156983"/>
                <a:gd name="connsiteX11" fmla="*/ 73247 w 164590"/>
                <a:gd name="connsiteY11" fmla="*/ 128250 h 156983"/>
                <a:gd name="connsiteX12" fmla="*/ 60622 w 164590"/>
                <a:gd name="connsiteY12" fmla="*/ 148928 h 156983"/>
                <a:gd name="connsiteX13" fmla="*/ 48483 w 164590"/>
                <a:gd name="connsiteY13" fmla="*/ 156818 h 156983"/>
                <a:gd name="connsiteX14" fmla="*/ 16111 w 164590"/>
                <a:gd name="connsiteY14" fmla="*/ 142737 h 156983"/>
                <a:gd name="connsiteX15" fmla="*/ 8018 w 164590"/>
                <a:gd name="connsiteY15" fmla="*/ 138690 h 156983"/>
                <a:gd name="connsiteX16" fmla="*/ 10688 w 164590"/>
                <a:gd name="connsiteY16" fmla="*/ 99965 h 156983"/>
                <a:gd name="connsiteX17" fmla="*/ 11983 w 164590"/>
                <a:gd name="connsiteY17" fmla="*/ 84387 h 1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0" h="156983">
                  <a:moveTo>
                    <a:pt x="11983" y="84387"/>
                  </a:moveTo>
                  <a:cubicBezTo>
                    <a:pt x="5185" y="75889"/>
                    <a:pt x="-723" y="62212"/>
                    <a:pt x="13764" y="47968"/>
                  </a:cubicBezTo>
                  <a:cubicBezTo>
                    <a:pt x="28250" y="33725"/>
                    <a:pt x="45043" y="37043"/>
                    <a:pt x="55604" y="41939"/>
                  </a:cubicBezTo>
                  <a:cubicBezTo>
                    <a:pt x="60298" y="44181"/>
                    <a:pt x="65882" y="43060"/>
                    <a:pt x="69362" y="39188"/>
                  </a:cubicBezTo>
                  <a:cubicBezTo>
                    <a:pt x="71062" y="37180"/>
                    <a:pt x="73692" y="36213"/>
                    <a:pt x="76282" y="36638"/>
                  </a:cubicBezTo>
                  <a:cubicBezTo>
                    <a:pt x="82270" y="37350"/>
                    <a:pt x="87693" y="33102"/>
                    <a:pt x="88421" y="27129"/>
                  </a:cubicBezTo>
                  <a:cubicBezTo>
                    <a:pt x="89675" y="16608"/>
                    <a:pt x="95259" y="4226"/>
                    <a:pt x="113873" y="665"/>
                  </a:cubicBezTo>
                  <a:cubicBezTo>
                    <a:pt x="147945" y="-5931"/>
                    <a:pt x="164939" y="28181"/>
                    <a:pt x="164333" y="52136"/>
                  </a:cubicBezTo>
                  <a:cubicBezTo>
                    <a:pt x="163726" y="76091"/>
                    <a:pt x="126377" y="81190"/>
                    <a:pt x="105174" y="77184"/>
                  </a:cubicBezTo>
                  <a:cubicBezTo>
                    <a:pt x="89594" y="74270"/>
                    <a:pt x="76160" y="87947"/>
                    <a:pt x="70091" y="95433"/>
                  </a:cubicBezTo>
                  <a:cubicBezTo>
                    <a:pt x="67905" y="98132"/>
                    <a:pt x="67096" y="101681"/>
                    <a:pt x="67865" y="105064"/>
                  </a:cubicBezTo>
                  <a:lnTo>
                    <a:pt x="73247" y="128250"/>
                  </a:lnTo>
                  <a:cubicBezTo>
                    <a:pt x="69848" y="135595"/>
                    <a:pt x="65599" y="142534"/>
                    <a:pt x="60622" y="148928"/>
                  </a:cubicBezTo>
                  <a:cubicBezTo>
                    <a:pt x="57547" y="152820"/>
                    <a:pt x="53298" y="155592"/>
                    <a:pt x="48483" y="156818"/>
                  </a:cubicBezTo>
                  <a:cubicBezTo>
                    <a:pt x="42129" y="145003"/>
                    <a:pt x="24204" y="142979"/>
                    <a:pt x="16111" y="142737"/>
                  </a:cubicBezTo>
                  <a:cubicBezTo>
                    <a:pt x="12954" y="142571"/>
                    <a:pt x="10041" y="141106"/>
                    <a:pt x="8018" y="138690"/>
                  </a:cubicBezTo>
                  <a:cubicBezTo>
                    <a:pt x="1786" y="131568"/>
                    <a:pt x="-8168" y="115585"/>
                    <a:pt x="10688" y="99965"/>
                  </a:cubicBezTo>
                  <a:cubicBezTo>
                    <a:pt x="15261" y="95972"/>
                    <a:pt x="15827" y="89080"/>
                    <a:pt x="11983" y="84387"/>
                  </a:cubicBezTo>
                  <a:close/>
                </a:path>
              </a:pathLst>
            </a:custGeom>
            <a:gradFill>
              <a:gsLst>
                <a:gs pos="0">
                  <a:schemeClr val="accent4">
                    <a:lumMod val="90000"/>
                    <a:lumOff val="10000"/>
                  </a:schemeClr>
                </a:gs>
                <a:gs pos="70000">
                  <a:schemeClr val="accent4"/>
                </a:gs>
              </a:gsLst>
              <a:lin ang="1988337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1" name="任意多边形: 形状 70"/>
            <p:cNvSpPr/>
            <p:nvPr/>
          </p:nvSpPr>
          <p:spPr>
            <a:xfrm>
              <a:off x="5858668" y="5606742"/>
              <a:ext cx="43627" cy="52046"/>
            </a:xfrm>
            <a:custGeom>
              <a:avLst/>
              <a:gdLst>
                <a:gd name="connsiteX0" fmla="*/ 43385 w 43627"/>
                <a:gd name="connsiteY0" fmla="*/ 46289 h 52046"/>
                <a:gd name="connsiteX1" fmla="*/ 25702 w 43627"/>
                <a:gd name="connsiteY1" fmla="*/ 564 h 52046"/>
                <a:gd name="connsiteX2" fmla="*/ 5025 w 43627"/>
                <a:gd name="connsiteY2" fmla="*/ 33907 h 52046"/>
                <a:gd name="connsiteX3" fmla="*/ 43385 w 43627"/>
                <a:gd name="connsiteY3" fmla="*/ 46289 h 52046"/>
              </a:gdLst>
              <a:ahLst/>
              <a:cxnLst>
                <a:cxn ang="0">
                  <a:pos x="connsiteX0" y="connsiteY0"/>
                </a:cxn>
                <a:cxn ang="0">
                  <a:pos x="connsiteX1" y="connsiteY1"/>
                </a:cxn>
                <a:cxn ang="0">
                  <a:pos x="connsiteX2" y="connsiteY2"/>
                </a:cxn>
                <a:cxn ang="0">
                  <a:pos x="connsiteX3" y="connsiteY3"/>
                </a:cxn>
              </a:cxnLst>
              <a:rect l="l" t="t" r="r" b="b"/>
              <a:pathLst>
                <a:path w="43627" h="52046">
                  <a:moveTo>
                    <a:pt x="43385" y="46289"/>
                  </a:moveTo>
                  <a:cubicBezTo>
                    <a:pt x="43385" y="46289"/>
                    <a:pt x="42657" y="4489"/>
                    <a:pt x="25702" y="564"/>
                  </a:cubicBezTo>
                  <a:cubicBezTo>
                    <a:pt x="8748" y="-3361"/>
                    <a:pt x="-9462" y="8657"/>
                    <a:pt x="5025" y="33907"/>
                  </a:cubicBezTo>
                  <a:cubicBezTo>
                    <a:pt x="23032" y="65024"/>
                    <a:pt x="43385" y="46289"/>
                    <a:pt x="43385" y="4628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 name="任意多边形: 形状 71"/>
            <p:cNvSpPr/>
            <p:nvPr/>
          </p:nvSpPr>
          <p:spPr>
            <a:xfrm>
              <a:off x="5516379" y="5503195"/>
              <a:ext cx="319123" cy="483350"/>
            </a:xfrm>
            <a:custGeom>
              <a:avLst/>
              <a:gdLst>
                <a:gd name="connsiteX0" fmla="*/ 318826 w 319123"/>
                <a:gd name="connsiteY0" fmla="*/ 483185 h 483350"/>
                <a:gd name="connsiteX1" fmla="*/ 68511 w 319123"/>
                <a:gd name="connsiteY1" fmla="*/ -166 h 483350"/>
                <a:gd name="connsiteX2" fmla="*/ 85223 w 319123"/>
                <a:gd name="connsiteY2" fmla="*/ 23506 h 483350"/>
                <a:gd name="connsiteX3" fmla="*/ 257198 w 319123"/>
                <a:gd name="connsiteY3" fmla="*/ 281590 h 483350"/>
                <a:gd name="connsiteX4" fmla="*/ 318826 w 319123"/>
                <a:gd name="connsiteY4" fmla="*/ 483185 h 48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23" h="483350">
                  <a:moveTo>
                    <a:pt x="318826" y="483185"/>
                  </a:moveTo>
                  <a:cubicBezTo>
                    <a:pt x="318826" y="483185"/>
                    <a:pt x="-178323" y="347871"/>
                    <a:pt x="68511" y="-166"/>
                  </a:cubicBezTo>
                  <a:lnTo>
                    <a:pt x="85223" y="23506"/>
                  </a:lnTo>
                  <a:cubicBezTo>
                    <a:pt x="85223" y="23506"/>
                    <a:pt x="10849" y="259213"/>
                    <a:pt x="257198" y="281590"/>
                  </a:cubicBezTo>
                  <a:cubicBezTo>
                    <a:pt x="257198" y="281590"/>
                    <a:pt x="321011" y="446160"/>
                    <a:pt x="318826" y="48318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3" name="任意多边形: 形状 72"/>
            <p:cNvSpPr/>
            <p:nvPr/>
          </p:nvSpPr>
          <p:spPr>
            <a:xfrm>
              <a:off x="5582999" y="5431552"/>
              <a:ext cx="79124" cy="95799"/>
            </a:xfrm>
            <a:custGeom>
              <a:avLst/>
              <a:gdLst>
                <a:gd name="connsiteX0" fmla="*/ 111 w 79124"/>
                <a:gd name="connsiteY0" fmla="*/ 73298 h 95799"/>
                <a:gd name="connsiteX1" fmla="*/ 28113 w 79124"/>
                <a:gd name="connsiteY1" fmla="*/ 461 h 95799"/>
                <a:gd name="connsiteX2" fmla="*/ 78491 w 79124"/>
                <a:gd name="connsiteY2" fmla="*/ 45256 h 95799"/>
                <a:gd name="connsiteX3" fmla="*/ 16904 w 79124"/>
                <a:gd name="connsiteY3" fmla="*/ 95634 h 95799"/>
                <a:gd name="connsiteX4" fmla="*/ 111 w 79124"/>
                <a:gd name="connsiteY4" fmla="*/ 73298 h 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4" h="95799">
                  <a:moveTo>
                    <a:pt x="111" y="73298"/>
                  </a:moveTo>
                  <a:cubicBezTo>
                    <a:pt x="111" y="73298"/>
                    <a:pt x="-5513" y="6086"/>
                    <a:pt x="28113" y="461"/>
                  </a:cubicBezTo>
                  <a:cubicBezTo>
                    <a:pt x="61739" y="-5163"/>
                    <a:pt x="72907" y="28463"/>
                    <a:pt x="78491" y="45256"/>
                  </a:cubicBezTo>
                  <a:cubicBezTo>
                    <a:pt x="84075" y="62048"/>
                    <a:pt x="28113" y="95634"/>
                    <a:pt x="16904" y="95634"/>
                  </a:cubicBezTo>
                  <a:cubicBezTo>
                    <a:pt x="5695" y="95634"/>
                    <a:pt x="111" y="73298"/>
                    <a:pt x="111" y="73298"/>
                  </a:cubicBezTo>
                  <a:close/>
                </a:path>
              </a:pathLst>
            </a:custGeom>
            <a:gradFill>
              <a:gsLst>
                <a:gs pos="0">
                  <a:srgbClr val="FEBBBA"/>
                </a:gs>
                <a:gs pos="50000">
                  <a:srgbClr val="FEA6A4"/>
                </a:gs>
                <a:gs pos="100000">
                  <a:srgbClr val="FF928E"/>
                </a:gs>
              </a:gsLst>
              <a:lin ang="64156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 name="任意多边形: 形状 73"/>
            <p:cNvSpPr/>
            <p:nvPr/>
          </p:nvSpPr>
          <p:spPr>
            <a:xfrm>
              <a:off x="6103324" y="5840670"/>
              <a:ext cx="386599" cy="288764"/>
            </a:xfrm>
            <a:custGeom>
              <a:avLst/>
              <a:gdLst>
                <a:gd name="connsiteX0" fmla="*/ -242 w 386599"/>
                <a:gd name="connsiteY0" fmla="*/ 182856 h 288764"/>
                <a:gd name="connsiteX1" fmla="*/ 386357 w 386599"/>
                <a:gd name="connsiteY1" fmla="*/ 156999 h 288764"/>
                <a:gd name="connsiteX2" fmla="*/ 361633 w 386599"/>
                <a:gd name="connsiteY2" fmla="*/ 141946 h 288764"/>
                <a:gd name="connsiteX3" fmla="*/ 27840 w 386599"/>
                <a:gd name="connsiteY3" fmla="*/ -166 h 288764"/>
                <a:gd name="connsiteX4" fmla="*/ -242 w 386599"/>
                <a:gd name="connsiteY4" fmla="*/ 182856 h 28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99" h="288764">
                  <a:moveTo>
                    <a:pt x="-242" y="182856"/>
                  </a:moveTo>
                  <a:cubicBezTo>
                    <a:pt x="-242" y="182856"/>
                    <a:pt x="64016" y="437176"/>
                    <a:pt x="386357" y="156999"/>
                  </a:cubicBezTo>
                  <a:lnTo>
                    <a:pt x="361633" y="141946"/>
                  </a:lnTo>
                  <a:cubicBezTo>
                    <a:pt x="361633" y="141946"/>
                    <a:pt x="77855" y="343258"/>
                    <a:pt x="27840" y="-166"/>
                  </a:cubicBezTo>
                  <a:cubicBezTo>
                    <a:pt x="27840" y="-166"/>
                    <a:pt x="-242" y="151981"/>
                    <a:pt x="-242" y="18285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5" name="任意多边形: 形状 74"/>
            <p:cNvSpPr/>
            <p:nvPr/>
          </p:nvSpPr>
          <p:spPr>
            <a:xfrm>
              <a:off x="6464741" y="5919333"/>
              <a:ext cx="94485" cy="80326"/>
            </a:xfrm>
            <a:custGeom>
              <a:avLst/>
              <a:gdLst>
                <a:gd name="connsiteX0" fmla="*/ 23241 w 94485"/>
                <a:gd name="connsiteY0" fmla="*/ 80157 h 80326"/>
                <a:gd name="connsiteX1" fmla="*/ 94013 w 94485"/>
                <a:gd name="connsiteY1" fmla="*/ 47340 h 80326"/>
                <a:gd name="connsiteX2" fmla="*/ 45941 w 94485"/>
                <a:gd name="connsiteY2" fmla="*/ 77 h 80326"/>
                <a:gd name="connsiteX3" fmla="*/ -229 w 94485"/>
                <a:gd name="connsiteY3" fmla="*/ 64821 h 80326"/>
                <a:gd name="connsiteX4" fmla="*/ 23241 w 94485"/>
                <a:gd name="connsiteY4" fmla="*/ 80157 h 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5" h="80326">
                  <a:moveTo>
                    <a:pt x="23241" y="80157"/>
                  </a:moveTo>
                  <a:cubicBezTo>
                    <a:pt x="23241" y="80157"/>
                    <a:pt x="90655" y="81249"/>
                    <a:pt x="94013" y="47340"/>
                  </a:cubicBezTo>
                  <a:cubicBezTo>
                    <a:pt x="97372" y="13431"/>
                    <a:pt x="63098" y="4528"/>
                    <a:pt x="45941" y="77"/>
                  </a:cubicBezTo>
                  <a:cubicBezTo>
                    <a:pt x="28784" y="-4374"/>
                    <a:pt x="-957" y="53693"/>
                    <a:pt x="-229" y="64821"/>
                  </a:cubicBezTo>
                  <a:cubicBezTo>
                    <a:pt x="500" y="75948"/>
                    <a:pt x="23241" y="80157"/>
                    <a:pt x="23241" y="80157"/>
                  </a:cubicBezTo>
                  <a:close/>
                </a:path>
              </a:pathLst>
            </a:custGeom>
            <a:gradFill>
              <a:gsLst>
                <a:gs pos="0">
                  <a:srgbClr val="FEBBBA"/>
                </a:gs>
                <a:gs pos="50000">
                  <a:srgbClr val="FEA6A4"/>
                </a:gs>
                <a:gs pos="100000">
                  <a:srgbClr val="FF928E"/>
                </a:gs>
              </a:gsLst>
              <a:lin ang="95438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 name="任意多边形: 形状 75"/>
            <p:cNvSpPr/>
            <p:nvPr/>
          </p:nvSpPr>
          <p:spPr>
            <a:xfrm>
              <a:off x="6797212" y="6092340"/>
              <a:ext cx="14931" cy="15494"/>
            </a:xfrm>
            <a:custGeom>
              <a:avLst/>
              <a:gdLst>
                <a:gd name="connsiteX0" fmla="*/ 3278 w 14931"/>
                <a:gd name="connsiteY0" fmla="*/ 15312 h 15494"/>
                <a:gd name="connsiteX1" fmla="*/ 810 w 14931"/>
                <a:gd name="connsiteY1" fmla="*/ 14502 h 15494"/>
                <a:gd name="connsiteX2" fmla="*/ 567 w 14931"/>
                <a:gd name="connsiteY2" fmla="*/ 10051 h 15494"/>
                <a:gd name="connsiteX3" fmla="*/ 9348 w 14931"/>
                <a:gd name="connsiteY3" fmla="*/ 664 h 15494"/>
                <a:gd name="connsiteX4" fmla="*/ 13880 w 14931"/>
                <a:gd name="connsiteY4" fmla="*/ 882 h 15494"/>
                <a:gd name="connsiteX5" fmla="*/ 13920 w 14931"/>
                <a:gd name="connsiteY5" fmla="*/ 5115 h 15494"/>
                <a:gd name="connsiteX6" fmla="*/ 5301 w 14931"/>
                <a:gd name="connsiteY6" fmla="*/ 14260 h 15494"/>
                <a:gd name="connsiteX7" fmla="*/ 3278 w 14931"/>
                <a:gd name="connsiteY7" fmla="*/ 15312 h 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1" h="15494">
                  <a:moveTo>
                    <a:pt x="3278" y="15312"/>
                  </a:moveTo>
                  <a:cubicBezTo>
                    <a:pt x="2388" y="15405"/>
                    <a:pt x="1498" y="15109"/>
                    <a:pt x="810" y="14502"/>
                  </a:cubicBezTo>
                  <a:cubicBezTo>
                    <a:pt x="-485" y="13341"/>
                    <a:pt x="-606" y="11350"/>
                    <a:pt x="567" y="10051"/>
                  </a:cubicBezTo>
                  <a:cubicBezTo>
                    <a:pt x="3440" y="6855"/>
                    <a:pt x="6394" y="3698"/>
                    <a:pt x="9348" y="664"/>
                  </a:cubicBezTo>
                  <a:cubicBezTo>
                    <a:pt x="10643" y="-522"/>
                    <a:pt x="12666" y="-425"/>
                    <a:pt x="13880" y="882"/>
                  </a:cubicBezTo>
                  <a:cubicBezTo>
                    <a:pt x="14932" y="2076"/>
                    <a:pt x="14972" y="3893"/>
                    <a:pt x="13920" y="5115"/>
                  </a:cubicBezTo>
                  <a:cubicBezTo>
                    <a:pt x="11007" y="8069"/>
                    <a:pt x="8134" y="11144"/>
                    <a:pt x="5301" y="14260"/>
                  </a:cubicBezTo>
                  <a:cubicBezTo>
                    <a:pt x="4775" y="14854"/>
                    <a:pt x="4047" y="15231"/>
                    <a:pt x="3278" y="1531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 name="任意多边形: 形状 76"/>
            <p:cNvSpPr/>
            <p:nvPr/>
          </p:nvSpPr>
          <p:spPr>
            <a:xfrm>
              <a:off x="6835918" y="6005118"/>
              <a:ext cx="471583" cy="258831"/>
            </a:xfrm>
            <a:custGeom>
              <a:avLst/>
              <a:gdLst>
                <a:gd name="connsiteX0" fmla="*/ 468357 w 471583"/>
                <a:gd name="connsiteY0" fmla="*/ 258646 h 258831"/>
                <a:gd name="connsiteX1" fmla="*/ 464877 w 471583"/>
                <a:gd name="connsiteY1" fmla="*/ 255895 h 258831"/>
                <a:gd name="connsiteX2" fmla="*/ 460830 w 471583"/>
                <a:gd name="connsiteY2" fmla="*/ 231616 h 258831"/>
                <a:gd name="connsiteX3" fmla="*/ 463218 w 471583"/>
                <a:gd name="connsiteY3" fmla="*/ 227832 h 258831"/>
                <a:gd name="connsiteX4" fmla="*/ 467022 w 471583"/>
                <a:gd name="connsiteY4" fmla="*/ 230240 h 258831"/>
                <a:gd name="connsiteX5" fmla="*/ 471311 w 471583"/>
                <a:gd name="connsiteY5" fmla="*/ 254883 h 258831"/>
                <a:gd name="connsiteX6" fmla="*/ 468600 w 471583"/>
                <a:gd name="connsiteY6" fmla="*/ 258440 h 258831"/>
                <a:gd name="connsiteX7" fmla="*/ 468600 w 471583"/>
                <a:gd name="connsiteY7" fmla="*/ 258444 h 258831"/>
                <a:gd name="connsiteX8" fmla="*/ 452778 w 471583"/>
                <a:gd name="connsiteY8" fmla="*/ 195764 h 258831"/>
                <a:gd name="connsiteX9" fmla="*/ 449460 w 471583"/>
                <a:gd name="connsiteY9" fmla="*/ 193741 h 258831"/>
                <a:gd name="connsiteX10" fmla="*/ 439991 w 471583"/>
                <a:gd name="connsiteY10" fmla="*/ 171202 h 258831"/>
                <a:gd name="connsiteX11" fmla="*/ 441650 w 471583"/>
                <a:gd name="connsiteY11" fmla="*/ 167002 h 258831"/>
                <a:gd name="connsiteX12" fmla="*/ 445778 w 471583"/>
                <a:gd name="connsiteY12" fmla="*/ 168491 h 258831"/>
                <a:gd name="connsiteX13" fmla="*/ 455449 w 471583"/>
                <a:gd name="connsiteY13" fmla="*/ 191515 h 258831"/>
                <a:gd name="connsiteX14" fmla="*/ 453546 w 471583"/>
                <a:gd name="connsiteY14" fmla="*/ 195562 h 258831"/>
                <a:gd name="connsiteX15" fmla="*/ 452778 w 471583"/>
                <a:gd name="connsiteY15" fmla="*/ 195764 h 258831"/>
                <a:gd name="connsiteX16" fmla="*/ 423724 w 471583"/>
                <a:gd name="connsiteY16" fmla="*/ 137900 h 258831"/>
                <a:gd name="connsiteX17" fmla="*/ 420689 w 471583"/>
                <a:gd name="connsiteY17" fmla="*/ 136483 h 258831"/>
                <a:gd name="connsiteX18" fmla="*/ 406527 w 471583"/>
                <a:gd name="connsiteY18" fmla="*/ 116575 h 258831"/>
                <a:gd name="connsiteX19" fmla="*/ 407012 w 471583"/>
                <a:gd name="connsiteY19" fmla="*/ 112043 h 258831"/>
                <a:gd name="connsiteX20" fmla="*/ 411545 w 471583"/>
                <a:gd name="connsiteY20" fmla="*/ 112528 h 258831"/>
                <a:gd name="connsiteX21" fmla="*/ 426031 w 471583"/>
                <a:gd name="connsiteY21" fmla="*/ 132761 h 258831"/>
                <a:gd name="connsiteX22" fmla="*/ 425100 w 471583"/>
                <a:gd name="connsiteY22" fmla="*/ 137171 h 258831"/>
                <a:gd name="connsiteX23" fmla="*/ 423724 w 471583"/>
                <a:gd name="connsiteY23" fmla="*/ 137900 h 258831"/>
                <a:gd name="connsiteX24" fmla="*/ 382572 w 471583"/>
                <a:gd name="connsiteY24" fmla="*/ 87926 h 258831"/>
                <a:gd name="connsiteX25" fmla="*/ 380023 w 471583"/>
                <a:gd name="connsiteY25" fmla="*/ 87036 h 258831"/>
                <a:gd name="connsiteX26" fmla="*/ 361773 w 471583"/>
                <a:gd name="connsiteY26" fmla="*/ 70850 h 258831"/>
                <a:gd name="connsiteX27" fmla="*/ 361287 w 471583"/>
                <a:gd name="connsiteY27" fmla="*/ 66358 h 258831"/>
                <a:gd name="connsiteX28" fmla="*/ 365779 w 471583"/>
                <a:gd name="connsiteY28" fmla="*/ 65913 h 258831"/>
                <a:gd name="connsiteX29" fmla="*/ 384433 w 471583"/>
                <a:gd name="connsiteY29" fmla="*/ 82504 h 258831"/>
                <a:gd name="connsiteX30" fmla="*/ 384433 w 471583"/>
                <a:gd name="connsiteY30" fmla="*/ 86995 h 258831"/>
                <a:gd name="connsiteX31" fmla="*/ 382572 w 471583"/>
                <a:gd name="connsiteY31" fmla="*/ 87926 h 258831"/>
                <a:gd name="connsiteX32" fmla="*/ 331303 w 471583"/>
                <a:gd name="connsiteY32" fmla="*/ 48351 h 258831"/>
                <a:gd name="connsiteX33" fmla="*/ 329320 w 471583"/>
                <a:gd name="connsiteY33" fmla="*/ 47906 h 258831"/>
                <a:gd name="connsiteX34" fmla="*/ 307914 w 471583"/>
                <a:gd name="connsiteY34" fmla="*/ 36131 h 258831"/>
                <a:gd name="connsiteX35" fmla="*/ 306498 w 471583"/>
                <a:gd name="connsiteY35" fmla="*/ 31882 h 258831"/>
                <a:gd name="connsiteX36" fmla="*/ 310747 w 471583"/>
                <a:gd name="connsiteY36" fmla="*/ 30466 h 258831"/>
                <a:gd name="connsiteX37" fmla="*/ 332639 w 471583"/>
                <a:gd name="connsiteY37" fmla="*/ 42605 h 258831"/>
                <a:gd name="connsiteX38" fmla="*/ 333731 w 471583"/>
                <a:gd name="connsiteY38" fmla="*/ 46939 h 258831"/>
                <a:gd name="connsiteX39" fmla="*/ 333690 w 471583"/>
                <a:gd name="connsiteY39" fmla="*/ 46976 h 258831"/>
                <a:gd name="connsiteX40" fmla="*/ 331303 w 471583"/>
                <a:gd name="connsiteY40" fmla="*/ 48351 h 258831"/>
                <a:gd name="connsiteX41" fmla="*/ 3297 w 471583"/>
                <a:gd name="connsiteY41" fmla="*/ 66601 h 258831"/>
                <a:gd name="connsiteX42" fmla="*/ -224 w 471583"/>
                <a:gd name="connsiteY42" fmla="*/ 63849 h 258831"/>
                <a:gd name="connsiteX43" fmla="*/ 1030 w 471583"/>
                <a:gd name="connsiteY43" fmla="*/ 60936 h 258831"/>
                <a:gd name="connsiteX44" fmla="*/ 21263 w 471583"/>
                <a:gd name="connsiteY44" fmla="*/ 46571 h 258831"/>
                <a:gd name="connsiteX45" fmla="*/ 25754 w 471583"/>
                <a:gd name="connsiteY45" fmla="*/ 47024 h 258831"/>
                <a:gd name="connsiteX46" fmla="*/ 25309 w 471583"/>
                <a:gd name="connsiteY46" fmla="*/ 51524 h 258831"/>
                <a:gd name="connsiteX47" fmla="*/ 24702 w 471583"/>
                <a:gd name="connsiteY47" fmla="*/ 51912 h 258831"/>
                <a:gd name="connsiteX48" fmla="*/ 4713 w 471583"/>
                <a:gd name="connsiteY48" fmla="*/ 65994 h 258831"/>
                <a:gd name="connsiteX49" fmla="*/ 3297 w 471583"/>
                <a:gd name="connsiteY49" fmla="*/ 66601 h 258831"/>
                <a:gd name="connsiteX50" fmla="*/ 272710 w 471583"/>
                <a:gd name="connsiteY50" fmla="*/ 21159 h 258831"/>
                <a:gd name="connsiteX51" fmla="*/ 271375 w 471583"/>
                <a:gd name="connsiteY51" fmla="*/ 21159 h 258831"/>
                <a:gd name="connsiteX52" fmla="*/ 247865 w 471583"/>
                <a:gd name="connsiteY52" fmla="*/ 14402 h 258831"/>
                <a:gd name="connsiteX53" fmla="*/ 245559 w 471583"/>
                <a:gd name="connsiteY53" fmla="*/ 10586 h 258831"/>
                <a:gd name="connsiteX54" fmla="*/ 245559 w 471583"/>
                <a:gd name="connsiteY54" fmla="*/ 10557 h 258831"/>
                <a:gd name="connsiteX55" fmla="*/ 249321 w 471583"/>
                <a:gd name="connsiteY55" fmla="*/ 8235 h 258831"/>
                <a:gd name="connsiteX56" fmla="*/ 249362 w 471583"/>
                <a:gd name="connsiteY56" fmla="*/ 8251 h 258831"/>
                <a:gd name="connsiteX57" fmla="*/ 273398 w 471583"/>
                <a:gd name="connsiteY57" fmla="*/ 15130 h 258831"/>
                <a:gd name="connsiteX58" fmla="*/ 275340 w 471583"/>
                <a:gd name="connsiteY58" fmla="*/ 19205 h 258831"/>
                <a:gd name="connsiteX59" fmla="*/ 272710 w 471583"/>
                <a:gd name="connsiteY59" fmla="*/ 21321 h 258831"/>
                <a:gd name="connsiteX60" fmla="*/ 58855 w 471583"/>
                <a:gd name="connsiteY60" fmla="*/ 33056 h 258831"/>
                <a:gd name="connsiteX61" fmla="*/ 55334 w 471583"/>
                <a:gd name="connsiteY61" fmla="*/ 30211 h 258831"/>
                <a:gd name="connsiteX62" fmla="*/ 57155 w 471583"/>
                <a:gd name="connsiteY62" fmla="*/ 26986 h 258831"/>
                <a:gd name="connsiteX63" fmla="*/ 80260 w 471583"/>
                <a:gd name="connsiteY63" fmla="*/ 17436 h 258831"/>
                <a:gd name="connsiteX64" fmla="*/ 84185 w 471583"/>
                <a:gd name="connsiteY64" fmla="*/ 19650 h 258831"/>
                <a:gd name="connsiteX65" fmla="*/ 82445 w 471583"/>
                <a:gd name="connsiteY65" fmla="*/ 23425 h 258831"/>
                <a:gd name="connsiteX66" fmla="*/ 59826 w 471583"/>
                <a:gd name="connsiteY66" fmla="*/ 32772 h 258831"/>
                <a:gd name="connsiteX67" fmla="*/ 58693 w 471583"/>
                <a:gd name="connsiteY67" fmla="*/ 33056 h 258831"/>
                <a:gd name="connsiteX68" fmla="*/ 209423 w 471583"/>
                <a:gd name="connsiteY68" fmla="*/ 7563 h 258831"/>
                <a:gd name="connsiteX69" fmla="*/ 208735 w 471583"/>
                <a:gd name="connsiteY69" fmla="*/ 7563 h 258831"/>
                <a:gd name="connsiteX70" fmla="*/ 184457 w 471583"/>
                <a:gd name="connsiteY70" fmla="*/ 6187 h 258831"/>
                <a:gd name="connsiteX71" fmla="*/ 181341 w 471583"/>
                <a:gd name="connsiteY71" fmla="*/ 2950 h 258831"/>
                <a:gd name="connsiteX72" fmla="*/ 184457 w 471583"/>
                <a:gd name="connsiteY72" fmla="*/ -166 h 258831"/>
                <a:gd name="connsiteX73" fmla="*/ 184538 w 471583"/>
                <a:gd name="connsiteY73" fmla="*/ -166 h 258831"/>
                <a:gd name="connsiteX74" fmla="*/ 209504 w 471583"/>
                <a:gd name="connsiteY74" fmla="*/ 1251 h 258831"/>
                <a:gd name="connsiteX75" fmla="*/ 212337 w 471583"/>
                <a:gd name="connsiteY75" fmla="*/ 4730 h 258831"/>
                <a:gd name="connsiteX76" fmla="*/ 209261 w 471583"/>
                <a:gd name="connsiteY76" fmla="*/ 7563 h 258831"/>
                <a:gd name="connsiteX77" fmla="*/ 120401 w 471583"/>
                <a:gd name="connsiteY77" fmla="*/ 12500 h 258831"/>
                <a:gd name="connsiteX78" fmla="*/ 117083 w 471583"/>
                <a:gd name="connsiteY78" fmla="*/ 9408 h 258831"/>
                <a:gd name="connsiteX79" fmla="*/ 119430 w 471583"/>
                <a:gd name="connsiteY79" fmla="*/ 6228 h 258831"/>
                <a:gd name="connsiteX80" fmla="*/ 144073 w 471583"/>
                <a:gd name="connsiteY80" fmla="*/ 2181 h 258831"/>
                <a:gd name="connsiteX81" fmla="*/ 147310 w 471583"/>
                <a:gd name="connsiteY81" fmla="*/ 5321 h 258831"/>
                <a:gd name="connsiteX82" fmla="*/ 144842 w 471583"/>
                <a:gd name="connsiteY82" fmla="*/ 8494 h 258831"/>
                <a:gd name="connsiteX83" fmla="*/ 120563 w 471583"/>
                <a:gd name="connsiteY83" fmla="*/ 12540 h 2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1583" h="258831">
                  <a:moveTo>
                    <a:pt x="468357" y="258646"/>
                  </a:moveTo>
                  <a:cubicBezTo>
                    <a:pt x="466657" y="258836"/>
                    <a:pt x="465079" y="257610"/>
                    <a:pt x="464877" y="255895"/>
                  </a:cubicBezTo>
                  <a:cubicBezTo>
                    <a:pt x="463825" y="247802"/>
                    <a:pt x="462408" y="239709"/>
                    <a:pt x="460830" y="231616"/>
                  </a:cubicBezTo>
                  <a:cubicBezTo>
                    <a:pt x="460466" y="229908"/>
                    <a:pt x="461518" y="228213"/>
                    <a:pt x="463218" y="227832"/>
                  </a:cubicBezTo>
                  <a:cubicBezTo>
                    <a:pt x="464958" y="227452"/>
                    <a:pt x="466657" y="228532"/>
                    <a:pt x="467022" y="230240"/>
                  </a:cubicBezTo>
                  <a:cubicBezTo>
                    <a:pt x="468802" y="238333"/>
                    <a:pt x="470258" y="246628"/>
                    <a:pt x="471311" y="254883"/>
                  </a:cubicBezTo>
                  <a:cubicBezTo>
                    <a:pt x="471553" y="256611"/>
                    <a:pt x="470339" y="258201"/>
                    <a:pt x="468600" y="258440"/>
                  </a:cubicBezTo>
                  <a:cubicBezTo>
                    <a:pt x="468600" y="258444"/>
                    <a:pt x="468600" y="258444"/>
                    <a:pt x="468600" y="258444"/>
                  </a:cubicBezTo>
                  <a:close/>
                  <a:moveTo>
                    <a:pt x="452778" y="195764"/>
                  </a:moveTo>
                  <a:cubicBezTo>
                    <a:pt x="451321" y="195930"/>
                    <a:pt x="449986" y="195097"/>
                    <a:pt x="449460" y="193741"/>
                  </a:cubicBezTo>
                  <a:cubicBezTo>
                    <a:pt x="446668" y="186134"/>
                    <a:pt x="443471" y="178567"/>
                    <a:pt x="439991" y="171202"/>
                  </a:cubicBezTo>
                  <a:cubicBezTo>
                    <a:pt x="439303" y="169579"/>
                    <a:pt x="440031" y="167702"/>
                    <a:pt x="441650" y="167002"/>
                  </a:cubicBezTo>
                  <a:cubicBezTo>
                    <a:pt x="443228" y="166338"/>
                    <a:pt x="445008" y="166990"/>
                    <a:pt x="445778" y="168491"/>
                  </a:cubicBezTo>
                  <a:cubicBezTo>
                    <a:pt x="449298" y="176017"/>
                    <a:pt x="452575" y="183746"/>
                    <a:pt x="455449" y="191515"/>
                  </a:cubicBezTo>
                  <a:cubicBezTo>
                    <a:pt x="456015" y="193158"/>
                    <a:pt x="455165" y="194955"/>
                    <a:pt x="453546" y="195562"/>
                  </a:cubicBezTo>
                  <a:cubicBezTo>
                    <a:pt x="453304" y="195671"/>
                    <a:pt x="453061" y="195740"/>
                    <a:pt x="452778" y="195764"/>
                  </a:cubicBezTo>
                  <a:close/>
                  <a:moveTo>
                    <a:pt x="423724" y="137900"/>
                  </a:moveTo>
                  <a:cubicBezTo>
                    <a:pt x="422510" y="138037"/>
                    <a:pt x="421337" y="137491"/>
                    <a:pt x="420689" y="136483"/>
                  </a:cubicBezTo>
                  <a:cubicBezTo>
                    <a:pt x="416279" y="129645"/>
                    <a:pt x="411504" y="122968"/>
                    <a:pt x="406527" y="116575"/>
                  </a:cubicBezTo>
                  <a:cubicBezTo>
                    <a:pt x="405394" y="115191"/>
                    <a:pt x="405636" y="113160"/>
                    <a:pt x="407012" y="112043"/>
                  </a:cubicBezTo>
                  <a:cubicBezTo>
                    <a:pt x="408388" y="110926"/>
                    <a:pt x="410411" y="111144"/>
                    <a:pt x="411545" y="112528"/>
                  </a:cubicBezTo>
                  <a:cubicBezTo>
                    <a:pt x="416603" y="119043"/>
                    <a:pt x="421499" y="125882"/>
                    <a:pt x="426031" y="132761"/>
                  </a:cubicBezTo>
                  <a:cubicBezTo>
                    <a:pt x="427002" y="134238"/>
                    <a:pt x="426557" y="136208"/>
                    <a:pt x="425100" y="137171"/>
                  </a:cubicBezTo>
                  <a:cubicBezTo>
                    <a:pt x="424696" y="137523"/>
                    <a:pt x="424250" y="137774"/>
                    <a:pt x="423724" y="137900"/>
                  </a:cubicBezTo>
                  <a:close/>
                  <a:moveTo>
                    <a:pt x="382572" y="87926"/>
                  </a:moveTo>
                  <a:cubicBezTo>
                    <a:pt x="381641" y="88019"/>
                    <a:pt x="380710" y="87695"/>
                    <a:pt x="380023" y="87036"/>
                  </a:cubicBezTo>
                  <a:cubicBezTo>
                    <a:pt x="374195" y="81371"/>
                    <a:pt x="367883" y="75908"/>
                    <a:pt x="361773" y="70850"/>
                  </a:cubicBezTo>
                  <a:cubicBezTo>
                    <a:pt x="360397" y="69741"/>
                    <a:pt x="360195" y="67734"/>
                    <a:pt x="361287" y="66358"/>
                  </a:cubicBezTo>
                  <a:cubicBezTo>
                    <a:pt x="362420" y="65019"/>
                    <a:pt x="364403" y="64821"/>
                    <a:pt x="365779" y="65913"/>
                  </a:cubicBezTo>
                  <a:cubicBezTo>
                    <a:pt x="372213" y="71133"/>
                    <a:pt x="378485" y="76717"/>
                    <a:pt x="384433" y="82504"/>
                  </a:cubicBezTo>
                  <a:cubicBezTo>
                    <a:pt x="385647" y="83750"/>
                    <a:pt x="385647" y="85749"/>
                    <a:pt x="384433" y="86995"/>
                  </a:cubicBezTo>
                  <a:cubicBezTo>
                    <a:pt x="383947" y="87513"/>
                    <a:pt x="383300" y="87841"/>
                    <a:pt x="382572" y="87926"/>
                  </a:cubicBezTo>
                  <a:close/>
                  <a:moveTo>
                    <a:pt x="331303" y="48351"/>
                  </a:moveTo>
                  <a:cubicBezTo>
                    <a:pt x="330615" y="48420"/>
                    <a:pt x="329927" y="48262"/>
                    <a:pt x="329320" y="47906"/>
                  </a:cubicBezTo>
                  <a:cubicBezTo>
                    <a:pt x="322401" y="43860"/>
                    <a:pt x="315198" y="39813"/>
                    <a:pt x="307914" y="36131"/>
                  </a:cubicBezTo>
                  <a:cubicBezTo>
                    <a:pt x="306337" y="35350"/>
                    <a:pt x="305729" y="33448"/>
                    <a:pt x="306498" y="31882"/>
                  </a:cubicBezTo>
                  <a:cubicBezTo>
                    <a:pt x="307267" y="30316"/>
                    <a:pt x="309169" y="29685"/>
                    <a:pt x="310747" y="30466"/>
                  </a:cubicBezTo>
                  <a:cubicBezTo>
                    <a:pt x="318192" y="34148"/>
                    <a:pt x="325557" y="38195"/>
                    <a:pt x="332639" y="42605"/>
                  </a:cubicBezTo>
                  <a:cubicBezTo>
                    <a:pt x="334136" y="43504"/>
                    <a:pt x="334621" y="45446"/>
                    <a:pt x="333731" y="46939"/>
                  </a:cubicBezTo>
                  <a:cubicBezTo>
                    <a:pt x="333690" y="46951"/>
                    <a:pt x="333690" y="46963"/>
                    <a:pt x="333690" y="46976"/>
                  </a:cubicBezTo>
                  <a:cubicBezTo>
                    <a:pt x="333164" y="47789"/>
                    <a:pt x="332274" y="48303"/>
                    <a:pt x="331303" y="48351"/>
                  </a:cubicBezTo>
                  <a:close/>
                  <a:moveTo>
                    <a:pt x="3297" y="66601"/>
                  </a:moveTo>
                  <a:cubicBezTo>
                    <a:pt x="1556" y="66811"/>
                    <a:pt x="-22" y="65581"/>
                    <a:pt x="-224" y="63849"/>
                  </a:cubicBezTo>
                  <a:cubicBezTo>
                    <a:pt x="-345" y="62724"/>
                    <a:pt x="140" y="61612"/>
                    <a:pt x="1030" y="60936"/>
                  </a:cubicBezTo>
                  <a:cubicBezTo>
                    <a:pt x="7586" y="55878"/>
                    <a:pt x="14465" y="51022"/>
                    <a:pt x="21263" y="46571"/>
                  </a:cubicBezTo>
                  <a:cubicBezTo>
                    <a:pt x="22638" y="45454"/>
                    <a:pt x="24662" y="45656"/>
                    <a:pt x="25754" y="47024"/>
                  </a:cubicBezTo>
                  <a:cubicBezTo>
                    <a:pt x="26887" y="48392"/>
                    <a:pt x="26685" y="50407"/>
                    <a:pt x="25309" y="51524"/>
                  </a:cubicBezTo>
                  <a:cubicBezTo>
                    <a:pt x="25107" y="51674"/>
                    <a:pt x="24905" y="51807"/>
                    <a:pt x="24702" y="51912"/>
                  </a:cubicBezTo>
                  <a:cubicBezTo>
                    <a:pt x="17864" y="56282"/>
                    <a:pt x="11147" y="61017"/>
                    <a:pt x="4713" y="65994"/>
                  </a:cubicBezTo>
                  <a:cubicBezTo>
                    <a:pt x="4308" y="66318"/>
                    <a:pt x="3823" y="66528"/>
                    <a:pt x="3297" y="66601"/>
                  </a:cubicBezTo>
                  <a:close/>
                  <a:moveTo>
                    <a:pt x="272710" y="21159"/>
                  </a:moveTo>
                  <a:cubicBezTo>
                    <a:pt x="272265" y="21256"/>
                    <a:pt x="271820" y="21256"/>
                    <a:pt x="271375" y="21159"/>
                  </a:cubicBezTo>
                  <a:cubicBezTo>
                    <a:pt x="263687" y="18610"/>
                    <a:pt x="255756" y="16303"/>
                    <a:pt x="247865" y="14402"/>
                  </a:cubicBezTo>
                  <a:cubicBezTo>
                    <a:pt x="246165" y="13985"/>
                    <a:pt x="245153" y="12277"/>
                    <a:pt x="245559" y="10586"/>
                  </a:cubicBezTo>
                  <a:cubicBezTo>
                    <a:pt x="245559" y="10574"/>
                    <a:pt x="245559" y="10566"/>
                    <a:pt x="245559" y="10557"/>
                  </a:cubicBezTo>
                  <a:cubicBezTo>
                    <a:pt x="245963" y="8882"/>
                    <a:pt x="247622" y="7842"/>
                    <a:pt x="249321" y="8235"/>
                  </a:cubicBezTo>
                  <a:cubicBezTo>
                    <a:pt x="249321" y="8243"/>
                    <a:pt x="249362" y="8247"/>
                    <a:pt x="249362" y="8251"/>
                  </a:cubicBezTo>
                  <a:cubicBezTo>
                    <a:pt x="257455" y="10193"/>
                    <a:pt x="265548" y="12500"/>
                    <a:pt x="273398" y="15130"/>
                  </a:cubicBezTo>
                  <a:cubicBezTo>
                    <a:pt x="275057" y="15717"/>
                    <a:pt x="275948" y="17542"/>
                    <a:pt x="275340" y="19205"/>
                  </a:cubicBezTo>
                  <a:cubicBezTo>
                    <a:pt x="274936" y="20358"/>
                    <a:pt x="273924" y="21179"/>
                    <a:pt x="272710" y="21321"/>
                  </a:cubicBezTo>
                  <a:close/>
                  <a:moveTo>
                    <a:pt x="58855" y="33056"/>
                  </a:moveTo>
                  <a:cubicBezTo>
                    <a:pt x="57114" y="33242"/>
                    <a:pt x="55536" y="31967"/>
                    <a:pt x="55334" y="30211"/>
                  </a:cubicBezTo>
                  <a:cubicBezTo>
                    <a:pt x="55213" y="28860"/>
                    <a:pt x="55941" y="27565"/>
                    <a:pt x="57155" y="26986"/>
                  </a:cubicBezTo>
                  <a:cubicBezTo>
                    <a:pt x="64722" y="23506"/>
                    <a:pt x="72491" y="20269"/>
                    <a:pt x="80260" y="17436"/>
                  </a:cubicBezTo>
                  <a:cubicBezTo>
                    <a:pt x="81960" y="16959"/>
                    <a:pt x="83740" y="17950"/>
                    <a:pt x="84185" y="19650"/>
                  </a:cubicBezTo>
                  <a:cubicBezTo>
                    <a:pt x="84631" y="21171"/>
                    <a:pt x="83902" y="22774"/>
                    <a:pt x="82445" y="23425"/>
                  </a:cubicBezTo>
                  <a:cubicBezTo>
                    <a:pt x="74838" y="26177"/>
                    <a:pt x="67231" y="29333"/>
                    <a:pt x="59826" y="32772"/>
                  </a:cubicBezTo>
                  <a:cubicBezTo>
                    <a:pt x="59462" y="32942"/>
                    <a:pt x="59097" y="33040"/>
                    <a:pt x="58693" y="33056"/>
                  </a:cubicBezTo>
                  <a:close/>
                  <a:moveTo>
                    <a:pt x="209423" y="7563"/>
                  </a:moveTo>
                  <a:lnTo>
                    <a:pt x="208735" y="7563"/>
                  </a:lnTo>
                  <a:cubicBezTo>
                    <a:pt x="200642" y="6754"/>
                    <a:pt x="192549" y="6309"/>
                    <a:pt x="184457" y="6187"/>
                  </a:cubicBezTo>
                  <a:cubicBezTo>
                    <a:pt x="182717" y="6143"/>
                    <a:pt x="181301" y="4698"/>
                    <a:pt x="181341" y="2950"/>
                  </a:cubicBezTo>
                  <a:cubicBezTo>
                    <a:pt x="181341" y="1230"/>
                    <a:pt x="182717" y="-166"/>
                    <a:pt x="184457" y="-166"/>
                  </a:cubicBezTo>
                  <a:cubicBezTo>
                    <a:pt x="184497" y="-166"/>
                    <a:pt x="184497" y="-166"/>
                    <a:pt x="184538" y="-166"/>
                  </a:cubicBezTo>
                  <a:cubicBezTo>
                    <a:pt x="192630" y="-166"/>
                    <a:pt x="201249" y="441"/>
                    <a:pt x="209504" y="1251"/>
                  </a:cubicBezTo>
                  <a:cubicBezTo>
                    <a:pt x="211245" y="1441"/>
                    <a:pt x="212499" y="2991"/>
                    <a:pt x="212337" y="4730"/>
                  </a:cubicBezTo>
                  <a:cubicBezTo>
                    <a:pt x="212175" y="6317"/>
                    <a:pt x="210840" y="7531"/>
                    <a:pt x="209261" y="7563"/>
                  </a:cubicBezTo>
                  <a:close/>
                  <a:moveTo>
                    <a:pt x="120401" y="12500"/>
                  </a:moveTo>
                  <a:cubicBezTo>
                    <a:pt x="118621" y="12556"/>
                    <a:pt x="117164" y="11172"/>
                    <a:pt x="117083" y="9408"/>
                  </a:cubicBezTo>
                  <a:cubicBezTo>
                    <a:pt x="117043" y="7939"/>
                    <a:pt x="118014" y="6628"/>
                    <a:pt x="119430" y="6228"/>
                  </a:cubicBezTo>
                  <a:cubicBezTo>
                    <a:pt x="127523" y="4488"/>
                    <a:pt x="135616" y="3071"/>
                    <a:pt x="144073" y="2181"/>
                  </a:cubicBezTo>
                  <a:cubicBezTo>
                    <a:pt x="145854" y="2149"/>
                    <a:pt x="147310" y="3557"/>
                    <a:pt x="147310" y="5321"/>
                  </a:cubicBezTo>
                  <a:cubicBezTo>
                    <a:pt x="147351" y="6835"/>
                    <a:pt x="146299" y="8158"/>
                    <a:pt x="144842" y="8494"/>
                  </a:cubicBezTo>
                  <a:cubicBezTo>
                    <a:pt x="136749" y="9505"/>
                    <a:pt x="128656" y="10881"/>
                    <a:pt x="120563" y="1254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 name="任意多边形: 形状 77"/>
            <p:cNvSpPr/>
            <p:nvPr/>
          </p:nvSpPr>
          <p:spPr>
            <a:xfrm>
              <a:off x="7303016" y="6297799"/>
              <a:ext cx="6761" cy="19058"/>
            </a:xfrm>
            <a:custGeom>
              <a:avLst/>
              <a:gdLst>
                <a:gd name="connsiteX0" fmla="*/ 3282 w 6761"/>
                <a:gd name="connsiteY0" fmla="*/ 18893 h 19058"/>
                <a:gd name="connsiteX1" fmla="*/ 2756 w 6761"/>
                <a:gd name="connsiteY1" fmla="*/ 18893 h 19058"/>
                <a:gd name="connsiteX2" fmla="*/ -239 w 6761"/>
                <a:gd name="connsiteY2" fmla="*/ 15535 h 19058"/>
                <a:gd name="connsiteX3" fmla="*/ 166 w 6761"/>
                <a:gd name="connsiteY3" fmla="*/ 2991 h 19058"/>
                <a:gd name="connsiteX4" fmla="*/ 3322 w 6761"/>
                <a:gd name="connsiteY4" fmla="*/ -166 h 19058"/>
                <a:gd name="connsiteX5" fmla="*/ 3363 w 6761"/>
                <a:gd name="connsiteY5" fmla="*/ -166 h 19058"/>
                <a:gd name="connsiteX6" fmla="*/ 6519 w 6761"/>
                <a:gd name="connsiteY6" fmla="*/ 3072 h 19058"/>
                <a:gd name="connsiteX7" fmla="*/ 6519 w 6761"/>
                <a:gd name="connsiteY7" fmla="*/ 3072 h 19058"/>
                <a:gd name="connsiteX8" fmla="*/ 6115 w 6761"/>
                <a:gd name="connsiteY8" fmla="*/ 15899 h 19058"/>
                <a:gd name="connsiteX9" fmla="*/ 3282 w 6761"/>
                <a:gd name="connsiteY9" fmla="*/ 18893 h 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1" h="19058">
                  <a:moveTo>
                    <a:pt x="3282" y="18893"/>
                  </a:moveTo>
                  <a:lnTo>
                    <a:pt x="2756" y="18893"/>
                  </a:lnTo>
                  <a:cubicBezTo>
                    <a:pt x="1016" y="18784"/>
                    <a:pt x="-320" y="17287"/>
                    <a:pt x="-239" y="15535"/>
                  </a:cubicBezTo>
                  <a:cubicBezTo>
                    <a:pt x="4" y="11488"/>
                    <a:pt x="125" y="7118"/>
                    <a:pt x="166" y="2991"/>
                  </a:cubicBezTo>
                  <a:cubicBezTo>
                    <a:pt x="166" y="1246"/>
                    <a:pt x="1583" y="-166"/>
                    <a:pt x="3322" y="-166"/>
                  </a:cubicBezTo>
                  <a:cubicBezTo>
                    <a:pt x="3322" y="-166"/>
                    <a:pt x="3363" y="-166"/>
                    <a:pt x="3363" y="-166"/>
                  </a:cubicBezTo>
                  <a:cubicBezTo>
                    <a:pt x="5143" y="-145"/>
                    <a:pt x="6559" y="1307"/>
                    <a:pt x="6519" y="3072"/>
                  </a:cubicBezTo>
                  <a:cubicBezTo>
                    <a:pt x="6519" y="3072"/>
                    <a:pt x="6519" y="3072"/>
                    <a:pt x="6519" y="3072"/>
                  </a:cubicBezTo>
                  <a:cubicBezTo>
                    <a:pt x="6519" y="7118"/>
                    <a:pt x="6519" y="11610"/>
                    <a:pt x="6115" y="15899"/>
                  </a:cubicBezTo>
                  <a:cubicBezTo>
                    <a:pt x="6034" y="17453"/>
                    <a:pt x="4819" y="18719"/>
                    <a:pt x="3282" y="18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9" name="任意多边形: 形状 78"/>
            <p:cNvSpPr/>
            <p:nvPr/>
          </p:nvSpPr>
          <p:spPr>
            <a:xfrm>
              <a:off x="7202686" y="6506507"/>
              <a:ext cx="15863" cy="14919"/>
            </a:xfrm>
            <a:custGeom>
              <a:avLst/>
              <a:gdLst>
                <a:gd name="connsiteX0" fmla="*/ 3259 w 15863"/>
                <a:gd name="connsiteY0" fmla="*/ 14734 h 14919"/>
                <a:gd name="connsiteX1" fmla="*/ -221 w 15863"/>
                <a:gd name="connsiteY1" fmla="*/ 11942 h 14919"/>
                <a:gd name="connsiteX2" fmla="*/ 872 w 15863"/>
                <a:gd name="connsiteY2" fmla="*/ 9191 h 14919"/>
                <a:gd name="connsiteX3" fmla="*/ 10219 w 15863"/>
                <a:gd name="connsiteY3" fmla="*/ 774 h 14919"/>
                <a:gd name="connsiteX4" fmla="*/ 14670 w 15863"/>
                <a:gd name="connsiteY4" fmla="*/ 746 h 14919"/>
                <a:gd name="connsiteX5" fmla="*/ 14711 w 15863"/>
                <a:gd name="connsiteY5" fmla="*/ 774 h 14919"/>
                <a:gd name="connsiteX6" fmla="*/ 14711 w 15863"/>
                <a:gd name="connsiteY6" fmla="*/ 5266 h 14919"/>
                <a:gd name="connsiteX7" fmla="*/ 5161 w 15863"/>
                <a:gd name="connsiteY7" fmla="*/ 13844 h 14919"/>
                <a:gd name="connsiteX8" fmla="*/ 3259 w 15863"/>
                <a:gd name="connsiteY8" fmla="*/ 14734 h 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3" h="14919">
                  <a:moveTo>
                    <a:pt x="3259" y="14734"/>
                  </a:moveTo>
                  <a:cubicBezTo>
                    <a:pt x="1519" y="14925"/>
                    <a:pt x="-19" y="13674"/>
                    <a:pt x="-221" y="11942"/>
                  </a:cubicBezTo>
                  <a:cubicBezTo>
                    <a:pt x="-342" y="10898"/>
                    <a:pt x="62" y="9871"/>
                    <a:pt x="872" y="9191"/>
                  </a:cubicBezTo>
                  <a:cubicBezTo>
                    <a:pt x="3987" y="6480"/>
                    <a:pt x="7144" y="3647"/>
                    <a:pt x="10219" y="774"/>
                  </a:cubicBezTo>
                  <a:cubicBezTo>
                    <a:pt x="11433" y="-468"/>
                    <a:pt x="13456" y="-480"/>
                    <a:pt x="14670" y="746"/>
                  </a:cubicBezTo>
                  <a:cubicBezTo>
                    <a:pt x="14711" y="754"/>
                    <a:pt x="14711" y="766"/>
                    <a:pt x="14711" y="774"/>
                  </a:cubicBezTo>
                  <a:cubicBezTo>
                    <a:pt x="15925" y="2020"/>
                    <a:pt x="15925" y="4019"/>
                    <a:pt x="14711" y="5266"/>
                  </a:cubicBezTo>
                  <a:cubicBezTo>
                    <a:pt x="11595" y="8179"/>
                    <a:pt x="8358" y="11093"/>
                    <a:pt x="5161" y="13844"/>
                  </a:cubicBezTo>
                  <a:cubicBezTo>
                    <a:pt x="4675" y="14378"/>
                    <a:pt x="3987" y="14698"/>
                    <a:pt x="3259" y="14734"/>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0" name="任意多边形: 形状 79"/>
            <p:cNvSpPr/>
            <p:nvPr/>
          </p:nvSpPr>
          <p:spPr>
            <a:xfrm>
              <a:off x="6724010" y="6319073"/>
              <a:ext cx="453209" cy="272342"/>
            </a:xfrm>
            <a:custGeom>
              <a:avLst/>
              <a:gdLst>
                <a:gd name="connsiteX0" fmla="*/ 323921 w 453209"/>
                <a:gd name="connsiteY0" fmla="*/ 270877 h 272342"/>
                <a:gd name="connsiteX1" fmla="*/ 307209 w 453209"/>
                <a:gd name="connsiteY1" fmla="*/ 272172 h 272342"/>
                <a:gd name="connsiteX2" fmla="*/ 303891 w 453209"/>
                <a:gd name="connsiteY2" fmla="*/ 269186 h 272342"/>
                <a:gd name="connsiteX3" fmla="*/ 303891 w 453209"/>
                <a:gd name="connsiteY3" fmla="*/ 269178 h 272342"/>
                <a:gd name="connsiteX4" fmla="*/ 306886 w 453209"/>
                <a:gd name="connsiteY4" fmla="*/ 265859 h 272342"/>
                <a:gd name="connsiteX5" fmla="*/ 330840 w 453209"/>
                <a:gd name="connsiteY5" fmla="*/ 263634 h 272342"/>
                <a:gd name="connsiteX6" fmla="*/ 334442 w 453209"/>
                <a:gd name="connsiteY6" fmla="*/ 266345 h 272342"/>
                <a:gd name="connsiteX7" fmla="*/ 331731 w 453209"/>
                <a:gd name="connsiteY7" fmla="*/ 269906 h 272342"/>
                <a:gd name="connsiteX8" fmla="*/ 370293 w 453209"/>
                <a:gd name="connsiteY8" fmla="*/ 261934 h 272342"/>
                <a:gd name="connsiteX9" fmla="*/ 366773 w 453209"/>
                <a:gd name="connsiteY9" fmla="*/ 259207 h 272342"/>
                <a:gd name="connsiteX10" fmla="*/ 369120 w 453209"/>
                <a:gd name="connsiteY10" fmla="*/ 255743 h 272342"/>
                <a:gd name="connsiteX11" fmla="*/ 391982 w 453209"/>
                <a:gd name="connsiteY11" fmla="*/ 248298 h 272342"/>
                <a:gd name="connsiteX12" fmla="*/ 396029 w 453209"/>
                <a:gd name="connsiteY12" fmla="*/ 250159 h 272342"/>
                <a:gd name="connsiteX13" fmla="*/ 394168 w 453209"/>
                <a:gd name="connsiteY13" fmla="*/ 254206 h 272342"/>
                <a:gd name="connsiteX14" fmla="*/ 370779 w 453209"/>
                <a:gd name="connsiteY14" fmla="*/ 261813 h 272342"/>
                <a:gd name="connsiteX15" fmla="*/ 267918 w 453209"/>
                <a:gd name="connsiteY15" fmla="*/ 271484 h 272342"/>
                <a:gd name="connsiteX16" fmla="*/ 267271 w 453209"/>
                <a:gd name="connsiteY16" fmla="*/ 271484 h 272342"/>
                <a:gd name="connsiteX17" fmla="*/ 242992 w 453209"/>
                <a:gd name="connsiteY17" fmla="*/ 268328 h 272342"/>
                <a:gd name="connsiteX18" fmla="*/ 240402 w 453209"/>
                <a:gd name="connsiteY18" fmla="*/ 264666 h 272342"/>
                <a:gd name="connsiteX19" fmla="*/ 244084 w 453209"/>
                <a:gd name="connsiteY19" fmla="*/ 262096 h 272342"/>
                <a:gd name="connsiteX20" fmla="*/ 267918 w 453209"/>
                <a:gd name="connsiteY20" fmla="*/ 265131 h 272342"/>
                <a:gd name="connsiteX21" fmla="*/ 270831 w 453209"/>
                <a:gd name="connsiteY21" fmla="*/ 268571 h 272342"/>
                <a:gd name="connsiteX22" fmla="*/ 267837 w 453209"/>
                <a:gd name="connsiteY22" fmla="*/ 271484 h 272342"/>
                <a:gd name="connsiteX23" fmla="*/ 429453 w 453209"/>
                <a:gd name="connsiteY23" fmla="*/ 238182 h 272342"/>
                <a:gd name="connsiteX24" fmla="*/ 426297 w 453209"/>
                <a:gd name="connsiteY24" fmla="*/ 236523 h 272342"/>
                <a:gd name="connsiteX25" fmla="*/ 427591 w 453209"/>
                <a:gd name="connsiteY25" fmla="*/ 232233 h 272342"/>
                <a:gd name="connsiteX26" fmla="*/ 448350 w 453209"/>
                <a:gd name="connsiteY26" fmla="*/ 220094 h 272342"/>
                <a:gd name="connsiteX27" fmla="*/ 452639 w 453209"/>
                <a:gd name="connsiteY27" fmla="*/ 221543 h 272342"/>
                <a:gd name="connsiteX28" fmla="*/ 451789 w 453209"/>
                <a:gd name="connsiteY28" fmla="*/ 225435 h 272342"/>
                <a:gd name="connsiteX29" fmla="*/ 430586 w 453209"/>
                <a:gd name="connsiteY29" fmla="*/ 237898 h 272342"/>
                <a:gd name="connsiteX30" fmla="*/ 429372 w 453209"/>
                <a:gd name="connsiteY30" fmla="*/ 238182 h 272342"/>
                <a:gd name="connsiteX31" fmla="*/ 205400 w 453209"/>
                <a:gd name="connsiteY31" fmla="*/ 259061 h 272342"/>
                <a:gd name="connsiteX32" fmla="*/ 204105 w 453209"/>
                <a:gd name="connsiteY32" fmla="*/ 259061 h 272342"/>
                <a:gd name="connsiteX33" fmla="*/ 181000 w 453209"/>
                <a:gd name="connsiteY33" fmla="*/ 250726 h 272342"/>
                <a:gd name="connsiteX34" fmla="*/ 179583 w 453209"/>
                <a:gd name="connsiteY34" fmla="*/ 246432 h 272342"/>
                <a:gd name="connsiteX35" fmla="*/ 183387 w 453209"/>
                <a:gd name="connsiteY35" fmla="*/ 244818 h 272342"/>
                <a:gd name="connsiteX36" fmla="*/ 206007 w 453209"/>
                <a:gd name="connsiteY36" fmla="*/ 252911 h 272342"/>
                <a:gd name="connsiteX37" fmla="*/ 208111 w 453209"/>
                <a:gd name="connsiteY37" fmla="*/ 256905 h 272342"/>
                <a:gd name="connsiteX38" fmla="*/ 208111 w 453209"/>
                <a:gd name="connsiteY38" fmla="*/ 256957 h 272342"/>
                <a:gd name="connsiteX39" fmla="*/ 205319 w 453209"/>
                <a:gd name="connsiteY39" fmla="*/ 259061 h 272342"/>
                <a:gd name="connsiteX40" fmla="*/ 147091 w 453209"/>
                <a:gd name="connsiteY40" fmla="*/ 233407 h 272342"/>
                <a:gd name="connsiteX41" fmla="*/ 145148 w 453209"/>
                <a:gd name="connsiteY41" fmla="*/ 233002 h 272342"/>
                <a:gd name="connsiteX42" fmla="*/ 124430 w 453209"/>
                <a:gd name="connsiteY42" fmla="*/ 219811 h 272342"/>
                <a:gd name="connsiteX43" fmla="*/ 123621 w 453209"/>
                <a:gd name="connsiteY43" fmla="*/ 215400 h 272342"/>
                <a:gd name="connsiteX44" fmla="*/ 128032 w 453209"/>
                <a:gd name="connsiteY44" fmla="*/ 214591 h 272342"/>
                <a:gd name="connsiteX45" fmla="*/ 148264 w 453209"/>
                <a:gd name="connsiteY45" fmla="*/ 227499 h 272342"/>
                <a:gd name="connsiteX46" fmla="*/ 149437 w 453209"/>
                <a:gd name="connsiteY46" fmla="*/ 231829 h 272342"/>
                <a:gd name="connsiteX47" fmla="*/ 147010 w 453209"/>
                <a:gd name="connsiteY47" fmla="*/ 233407 h 272342"/>
                <a:gd name="connsiteX48" fmla="*/ 95781 w 453209"/>
                <a:gd name="connsiteY48" fmla="*/ 195653 h 272342"/>
                <a:gd name="connsiteX49" fmla="*/ 93313 w 453209"/>
                <a:gd name="connsiteY49" fmla="*/ 194804 h 272342"/>
                <a:gd name="connsiteX50" fmla="*/ 75954 w 453209"/>
                <a:gd name="connsiteY50" fmla="*/ 177404 h 272342"/>
                <a:gd name="connsiteX51" fmla="*/ 76642 w 453209"/>
                <a:gd name="connsiteY51" fmla="*/ 172932 h 272342"/>
                <a:gd name="connsiteX52" fmla="*/ 80648 w 453209"/>
                <a:gd name="connsiteY52" fmla="*/ 173115 h 272342"/>
                <a:gd name="connsiteX53" fmla="*/ 97602 w 453209"/>
                <a:gd name="connsiteY53" fmla="*/ 190150 h 272342"/>
                <a:gd name="connsiteX54" fmla="*/ 97602 w 453209"/>
                <a:gd name="connsiteY54" fmla="*/ 194642 h 272342"/>
                <a:gd name="connsiteX55" fmla="*/ 95700 w 453209"/>
                <a:gd name="connsiteY55" fmla="*/ 195653 h 272342"/>
                <a:gd name="connsiteX56" fmla="*/ 53941 w 453209"/>
                <a:gd name="connsiteY56" fmla="*/ 147662 h 272342"/>
                <a:gd name="connsiteX57" fmla="*/ 50987 w 453209"/>
                <a:gd name="connsiteY57" fmla="*/ 146327 h 272342"/>
                <a:gd name="connsiteX58" fmla="*/ 37877 w 453209"/>
                <a:gd name="connsiteY58" fmla="*/ 125528 h 272342"/>
                <a:gd name="connsiteX59" fmla="*/ 39050 w 453209"/>
                <a:gd name="connsiteY59" fmla="*/ 121198 h 272342"/>
                <a:gd name="connsiteX60" fmla="*/ 43420 w 453209"/>
                <a:gd name="connsiteY60" fmla="*/ 122372 h 272342"/>
                <a:gd name="connsiteX61" fmla="*/ 56247 w 453209"/>
                <a:gd name="connsiteY61" fmla="*/ 142604 h 272342"/>
                <a:gd name="connsiteX62" fmla="*/ 55438 w 453209"/>
                <a:gd name="connsiteY62" fmla="*/ 147015 h 272342"/>
                <a:gd name="connsiteX63" fmla="*/ 53941 w 453209"/>
                <a:gd name="connsiteY63" fmla="*/ 147662 h 272342"/>
                <a:gd name="connsiteX64" fmla="*/ 23674 w 453209"/>
                <a:gd name="connsiteY64" fmla="*/ 91619 h 272342"/>
                <a:gd name="connsiteX65" fmla="*/ 20396 w 453209"/>
                <a:gd name="connsiteY65" fmla="*/ 89676 h 272342"/>
                <a:gd name="connsiteX66" fmla="*/ 12060 w 453209"/>
                <a:gd name="connsiteY66" fmla="*/ 66531 h 272342"/>
                <a:gd name="connsiteX67" fmla="*/ 13719 w 453209"/>
                <a:gd name="connsiteY67" fmla="*/ 62334 h 272342"/>
                <a:gd name="connsiteX68" fmla="*/ 17927 w 453209"/>
                <a:gd name="connsiteY68" fmla="*/ 64014 h 272342"/>
                <a:gd name="connsiteX69" fmla="*/ 18130 w 453209"/>
                <a:gd name="connsiteY69" fmla="*/ 64629 h 272342"/>
                <a:gd name="connsiteX70" fmla="*/ 26223 w 453209"/>
                <a:gd name="connsiteY70" fmla="*/ 87248 h 272342"/>
                <a:gd name="connsiteX71" fmla="*/ 24564 w 453209"/>
                <a:gd name="connsiteY71" fmla="*/ 91384 h 272342"/>
                <a:gd name="connsiteX72" fmla="*/ 23633 w 453209"/>
                <a:gd name="connsiteY72" fmla="*/ 91619 h 272342"/>
                <a:gd name="connsiteX73" fmla="*/ 6274 w 453209"/>
                <a:gd name="connsiteY73" fmla="*/ 30315 h 272342"/>
                <a:gd name="connsiteX74" fmla="*/ 2794 w 453209"/>
                <a:gd name="connsiteY74" fmla="*/ 27685 h 272342"/>
                <a:gd name="connsiteX75" fmla="*/ 527 w 453209"/>
                <a:gd name="connsiteY75" fmla="*/ 11013 h 272342"/>
                <a:gd name="connsiteX76" fmla="*/ -241 w 453209"/>
                <a:gd name="connsiteY76" fmla="*/ 3284 h 272342"/>
                <a:gd name="connsiteX77" fmla="*/ 2672 w 453209"/>
                <a:gd name="connsiteY77" fmla="*/ -155 h 272342"/>
                <a:gd name="connsiteX78" fmla="*/ 6111 w 453209"/>
                <a:gd name="connsiteY78" fmla="*/ 2758 h 272342"/>
                <a:gd name="connsiteX79" fmla="*/ 6840 w 453209"/>
                <a:gd name="connsiteY79" fmla="*/ 10325 h 272342"/>
                <a:gd name="connsiteX80" fmla="*/ 9065 w 453209"/>
                <a:gd name="connsiteY80" fmla="*/ 26511 h 272342"/>
                <a:gd name="connsiteX81" fmla="*/ 6476 w 453209"/>
                <a:gd name="connsiteY81" fmla="*/ 30153 h 272342"/>
                <a:gd name="connsiteX82" fmla="*/ 6476 w 453209"/>
                <a:gd name="connsiteY82" fmla="*/ 30153 h 2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3209" h="272342">
                  <a:moveTo>
                    <a:pt x="323921" y="270877"/>
                  </a:moveTo>
                  <a:cubicBezTo>
                    <a:pt x="318377" y="271484"/>
                    <a:pt x="312753" y="271929"/>
                    <a:pt x="307209" y="272172"/>
                  </a:cubicBezTo>
                  <a:cubicBezTo>
                    <a:pt x="305469" y="272265"/>
                    <a:pt x="303972" y="270926"/>
                    <a:pt x="303891" y="269186"/>
                  </a:cubicBezTo>
                  <a:cubicBezTo>
                    <a:pt x="303891" y="269182"/>
                    <a:pt x="303891" y="269182"/>
                    <a:pt x="303891" y="269178"/>
                  </a:cubicBezTo>
                  <a:cubicBezTo>
                    <a:pt x="303851" y="267450"/>
                    <a:pt x="305145" y="265989"/>
                    <a:pt x="306886" y="265859"/>
                  </a:cubicBezTo>
                  <a:cubicBezTo>
                    <a:pt x="314979" y="265455"/>
                    <a:pt x="323071" y="264726"/>
                    <a:pt x="330840" y="263634"/>
                  </a:cubicBezTo>
                  <a:cubicBezTo>
                    <a:pt x="332581" y="263415"/>
                    <a:pt x="334159" y="264617"/>
                    <a:pt x="334442" y="266345"/>
                  </a:cubicBezTo>
                  <a:cubicBezTo>
                    <a:pt x="334644" y="268073"/>
                    <a:pt x="333471" y="269655"/>
                    <a:pt x="331731" y="269906"/>
                  </a:cubicBezTo>
                  <a:close/>
                  <a:moveTo>
                    <a:pt x="370293" y="261934"/>
                  </a:moveTo>
                  <a:cubicBezTo>
                    <a:pt x="368554" y="262157"/>
                    <a:pt x="366976" y="260935"/>
                    <a:pt x="366773" y="259207"/>
                  </a:cubicBezTo>
                  <a:cubicBezTo>
                    <a:pt x="366571" y="257621"/>
                    <a:pt x="367583" y="256132"/>
                    <a:pt x="369120" y="255743"/>
                  </a:cubicBezTo>
                  <a:cubicBezTo>
                    <a:pt x="376768" y="253599"/>
                    <a:pt x="384497" y="251090"/>
                    <a:pt x="391982" y="248298"/>
                  </a:cubicBezTo>
                  <a:cubicBezTo>
                    <a:pt x="393601" y="247723"/>
                    <a:pt x="395422" y="248545"/>
                    <a:pt x="396029" y="250159"/>
                  </a:cubicBezTo>
                  <a:cubicBezTo>
                    <a:pt x="396636" y="251790"/>
                    <a:pt x="395786" y="253599"/>
                    <a:pt x="394168" y="254206"/>
                  </a:cubicBezTo>
                  <a:cubicBezTo>
                    <a:pt x="386479" y="257079"/>
                    <a:pt x="378629" y="259628"/>
                    <a:pt x="370779" y="261813"/>
                  </a:cubicBezTo>
                  <a:close/>
                  <a:moveTo>
                    <a:pt x="267918" y="271484"/>
                  </a:moveTo>
                  <a:lnTo>
                    <a:pt x="267271" y="271484"/>
                  </a:lnTo>
                  <a:cubicBezTo>
                    <a:pt x="259178" y="270756"/>
                    <a:pt x="251085" y="269704"/>
                    <a:pt x="242992" y="268328"/>
                  </a:cubicBezTo>
                  <a:cubicBezTo>
                    <a:pt x="241252" y="268024"/>
                    <a:pt x="240119" y="266386"/>
                    <a:pt x="240402" y="264666"/>
                  </a:cubicBezTo>
                  <a:cubicBezTo>
                    <a:pt x="240725" y="262946"/>
                    <a:pt x="242344" y="261793"/>
                    <a:pt x="244084" y="262096"/>
                  </a:cubicBezTo>
                  <a:cubicBezTo>
                    <a:pt x="251934" y="263432"/>
                    <a:pt x="259946" y="264443"/>
                    <a:pt x="267918" y="265131"/>
                  </a:cubicBezTo>
                  <a:cubicBezTo>
                    <a:pt x="269658" y="265301"/>
                    <a:pt x="270953" y="266827"/>
                    <a:pt x="270831" y="268571"/>
                  </a:cubicBezTo>
                  <a:cubicBezTo>
                    <a:pt x="270669" y="270133"/>
                    <a:pt x="269415" y="271359"/>
                    <a:pt x="267837" y="271484"/>
                  </a:cubicBezTo>
                  <a:close/>
                  <a:moveTo>
                    <a:pt x="429453" y="238182"/>
                  </a:moveTo>
                  <a:cubicBezTo>
                    <a:pt x="428158" y="238311"/>
                    <a:pt x="426903" y="237656"/>
                    <a:pt x="426297" y="236523"/>
                  </a:cubicBezTo>
                  <a:cubicBezTo>
                    <a:pt x="425487" y="234981"/>
                    <a:pt x="426054" y="233071"/>
                    <a:pt x="427591" y="232233"/>
                  </a:cubicBezTo>
                  <a:cubicBezTo>
                    <a:pt x="434632" y="228470"/>
                    <a:pt x="441633" y="224343"/>
                    <a:pt x="448350" y="220094"/>
                  </a:cubicBezTo>
                  <a:cubicBezTo>
                    <a:pt x="449928" y="219309"/>
                    <a:pt x="451830" y="219960"/>
                    <a:pt x="452639" y="221543"/>
                  </a:cubicBezTo>
                  <a:cubicBezTo>
                    <a:pt x="453286" y="222878"/>
                    <a:pt x="452963" y="224492"/>
                    <a:pt x="451789" y="225435"/>
                  </a:cubicBezTo>
                  <a:cubicBezTo>
                    <a:pt x="444910" y="229846"/>
                    <a:pt x="437789" y="234054"/>
                    <a:pt x="430586" y="237898"/>
                  </a:cubicBezTo>
                  <a:cubicBezTo>
                    <a:pt x="430222" y="238080"/>
                    <a:pt x="429777" y="238178"/>
                    <a:pt x="429372" y="238182"/>
                  </a:cubicBezTo>
                  <a:close/>
                  <a:moveTo>
                    <a:pt x="205400" y="259061"/>
                  </a:moveTo>
                  <a:cubicBezTo>
                    <a:pt x="204955" y="259138"/>
                    <a:pt x="204550" y="259138"/>
                    <a:pt x="204105" y="259061"/>
                  </a:cubicBezTo>
                  <a:cubicBezTo>
                    <a:pt x="196295" y="256593"/>
                    <a:pt x="188526" y="253801"/>
                    <a:pt x="181000" y="250726"/>
                  </a:cubicBezTo>
                  <a:cubicBezTo>
                    <a:pt x="179422" y="249933"/>
                    <a:pt x="178774" y="248011"/>
                    <a:pt x="179583" y="246432"/>
                  </a:cubicBezTo>
                  <a:cubicBezTo>
                    <a:pt x="180272" y="245036"/>
                    <a:pt x="181890" y="244352"/>
                    <a:pt x="183387" y="244818"/>
                  </a:cubicBezTo>
                  <a:cubicBezTo>
                    <a:pt x="190792" y="247853"/>
                    <a:pt x="198400" y="250604"/>
                    <a:pt x="206007" y="252911"/>
                  </a:cubicBezTo>
                  <a:cubicBezTo>
                    <a:pt x="207707" y="253429"/>
                    <a:pt x="208637" y="255213"/>
                    <a:pt x="208111" y="256905"/>
                  </a:cubicBezTo>
                  <a:cubicBezTo>
                    <a:pt x="208111" y="256921"/>
                    <a:pt x="208111" y="256941"/>
                    <a:pt x="208111" y="256957"/>
                  </a:cubicBezTo>
                  <a:cubicBezTo>
                    <a:pt x="207666" y="258143"/>
                    <a:pt x="206574" y="258964"/>
                    <a:pt x="205319" y="259061"/>
                  </a:cubicBezTo>
                  <a:close/>
                  <a:moveTo>
                    <a:pt x="147091" y="233407"/>
                  </a:moveTo>
                  <a:cubicBezTo>
                    <a:pt x="146403" y="233492"/>
                    <a:pt x="145715" y="233350"/>
                    <a:pt x="145148" y="233002"/>
                  </a:cubicBezTo>
                  <a:cubicBezTo>
                    <a:pt x="138067" y="228956"/>
                    <a:pt x="131107" y="224464"/>
                    <a:pt x="124430" y="219811"/>
                  </a:cubicBezTo>
                  <a:cubicBezTo>
                    <a:pt x="122973" y="218815"/>
                    <a:pt x="122609" y="216841"/>
                    <a:pt x="123621" y="215400"/>
                  </a:cubicBezTo>
                  <a:cubicBezTo>
                    <a:pt x="124633" y="213960"/>
                    <a:pt x="126575" y="213595"/>
                    <a:pt x="128032" y="214591"/>
                  </a:cubicBezTo>
                  <a:cubicBezTo>
                    <a:pt x="134587" y="219163"/>
                    <a:pt x="141426" y="223493"/>
                    <a:pt x="148264" y="227499"/>
                  </a:cubicBezTo>
                  <a:cubicBezTo>
                    <a:pt x="149761" y="228393"/>
                    <a:pt x="150287" y="230303"/>
                    <a:pt x="149437" y="231829"/>
                  </a:cubicBezTo>
                  <a:cubicBezTo>
                    <a:pt x="148911" y="232703"/>
                    <a:pt x="148021" y="233285"/>
                    <a:pt x="147010" y="233407"/>
                  </a:cubicBezTo>
                  <a:close/>
                  <a:moveTo>
                    <a:pt x="95781" y="195653"/>
                  </a:moveTo>
                  <a:cubicBezTo>
                    <a:pt x="94891" y="195734"/>
                    <a:pt x="93961" y="195427"/>
                    <a:pt x="93313" y="194804"/>
                  </a:cubicBezTo>
                  <a:cubicBezTo>
                    <a:pt x="87324" y="189300"/>
                    <a:pt x="81457" y="183433"/>
                    <a:pt x="75954" y="177404"/>
                  </a:cubicBezTo>
                  <a:cubicBezTo>
                    <a:pt x="74901" y="175983"/>
                    <a:pt x="75225" y="173980"/>
                    <a:pt x="76642" y="172932"/>
                  </a:cubicBezTo>
                  <a:cubicBezTo>
                    <a:pt x="77855" y="172038"/>
                    <a:pt x="79514" y="172111"/>
                    <a:pt x="80648" y="173115"/>
                  </a:cubicBezTo>
                  <a:cubicBezTo>
                    <a:pt x="86029" y="179022"/>
                    <a:pt x="91735" y="184728"/>
                    <a:pt x="97602" y="190150"/>
                  </a:cubicBezTo>
                  <a:cubicBezTo>
                    <a:pt x="98816" y="191396"/>
                    <a:pt x="98816" y="193395"/>
                    <a:pt x="97602" y="194642"/>
                  </a:cubicBezTo>
                  <a:cubicBezTo>
                    <a:pt x="97076" y="195180"/>
                    <a:pt x="96429" y="195536"/>
                    <a:pt x="95700" y="195653"/>
                  </a:cubicBezTo>
                  <a:close/>
                  <a:moveTo>
                    <a:pt x="53941" y="147662"/>
                  </a:moveTo>
                  <a:cubicBezTo>
                    <a:pt x="52767" y="147796"/>
                    <a:pt x="51634" y="147282"/>
                    <a:pt x="50987" y="146327"/>
                  </a:cubicBezTo>
                  <a:cubicBezTo>
                    <a:pt x="46374" y="139610"/>
                    <a:pt x="41963" y="132650"/>
                    <a:pt x="37877" y="125528"/>
                  </a:cubicBezTo>
                  <a:cubicBezTo>
                    <a:pt x="37027" y="124003"/>
                    <a:pt x="37553" y="122093"/>
                    <a:pt x="39050" y="121198"/>
                  </a:cubicBezTo>
                  <a:cubicBezTo>
                    <a:pt x="40587" y="120361"/>
                    <a:pt x="42530" y="120875"/>
                    <a:pt x="43420" y="122372"/>
                  </a:cubicBezTo>
                  <a:cubicBezTo>
                    <a:pt x="47467" y="129332"/>
                    <a:pt x="51513" y="136170"/>
                    <a:pt x="56247" y="142604"/>
                  </a:cubicBezTo>
                  <a:cubicBezTo>
                    <a:pt x="57218" y="144053"/>
                    <a:pt x="56854" y="145999"/>
                    <a:pt x="55438" y="147015"/>
                  </a:cubicBezTo>
                  <a:cubicBezTo>
                    <a:pt x="54993" y="147363"/>
                    <a:pt x="54508" y="147585"/>
                    <a:pt x="53941" y="147662"/>
                  </a:cubicBezTo>
                  <a:close/>
                  <a:moveTo>
                    <a:pt x="23674" y="91619"/>
                  </a:moveTo>
                  <a:cubicBezTo>
                    <a:pt x="22257" y="91793"/>
                    <a:pt x="20922" y="90996"/>
                    <a:pt x="20396" y="89676"/>
                  </a:cubicBezTo>
                  <a:cubicBezTo>
                    <a:pt x="17320" y="82109"/>
                    <a:pt x="14488" y="74300"/>
                    <a:pt x="12060" y="66531"/>
                  </a:cubicBezTo>
                  <a:cubicBezTo>
                    <a:pt x="11372" y="64908"/>
                    <a:pt x="12100" y="63030"/>
                    <a:pt x="13719" y="62334"/>
                  </a:cubicBezTo>
                  <a:cubicBezTo>
                    <a:pt x="15378" y="61638"/>
                    <a:pt x="17239" y="62391"/>
                    <a:pt x="17927" y="64014"/>
                  </a:cubicBezTo>
                  <a:cubicBezTo>
                    <a:pt x="18008" y="64212"/>
                    <a:pt x="18089" y="64418"/>
                    <a:pt x="18130" y="64629"/>
                  </a:cubicBezTo>
                  <a:cubicBezTo>
                    <a:pt x="20517" y="72236"/>
                    <a:pt x="23268" y="79843"/>
                    <a:pt x="26223" y="87248"/>
                  </a:cubicBezTo>
                  <a:cubicBezTo>
                    <a:pt x="26910" y="88855"/>
                    <a:pt x="26142" y="90704"/>
                    <a:pt x="24564" y="91384"/>
                  </a:cubicBezTo>
                  <a:cubicBezTo>
                    <a:pt x="24240" y="91509"/>
                    <a:pt x="23957" y="91586"/>
                    <a:pt x="23633" y="91619"/>
                  </a:cubicBezTo>
                  <a:close/>
                  <a:moveTo>
                    <a:pt x="6274" y="30315"/>
                  </a:moveTo>
                  <a:cubicBezTo>
                    <a:pt x="4614" y="30489"/>
                    <a:pt x="3077" y="29340"/>
                    <a:pt x="2794" y="27685"/>
                  </a:cubicBezTo>
                  <a:cubicBezTo>
                    <a:pt x="1904" y="22181"/>
                    <a:pt x="1094" y="16557"/>
                    <a:pt x="527" y="11013"/>
                  </a:cubicBezTo>
                  <a:cubicBezTo>
                    <a:pt x="244" y="8423"/>
                    <a:pt x="1" y="5874"/>
                    <a:pt x="-241" y="3284"/>
                  </a:cubicBezTo>
                  <a:cubicBezTo>
                    <a:pt x="-282" y="1561"/>
                    <a:pt x="972" y="71"/>
                    <a:pt x="2672" y="-155"/>
                  </a:cubicBezTo>
                  <a:cubicBezTo>
                    <a:pt x="4412" y="-297"/>
                    <a:pt x="5950" y="1006"/>
                    <a:pt x="6111" y="2758"/>
                  </a:cubicBezTo>
                  <a:cubicBezTo>
                    <a:pt x="6111" y="5267"/>
                    <a:pt x="6557" y="7816"/>
                    <a:pt x="6840" y="10325"/>
                  </a:cubicBezTo>
                  <a:cubicBezTo>
                    <a:pt x="7407" y="15747"/>
                    <a:pt x="8175" y="21251"/>
                    <a:pt x="9065" y="26511"/>
                  </a:cubicBezTo>
                  <a:cubicBezTo>
                    <a:pt x="9349" y="28231"/>
                    <a:pt x="8216" y="29857"/>
                    <a:pt x="6476" y="30153"/>
                  </a:cubicBezTo>
                  <a:cubicBezTo>
                    <a:pt x="6476" y="30153"/>
                    <a:pt x="6476" y="30153"/>
                    <a:pt x="6476" y="301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1" name="任意多边形: 形状 80"/>
            <p:cNvSpPr/>
            <p:nvPr/>
          </p:nvSpPr>
          <p:spPr>
            <a:xfrm>
              <a:off x="6723522" y="6266625"/>
              <a:ext cx="7341" cy="18994"/>
            </a:xfrm>
            <a:custGeom>
              <a:avLst/>
              <a:gdLst>
                <a:gd name="connsiteX0" fmla="*/ 3282 w 7341"/>
                <a:gd name="connsiteY0" fmla="*/ 18829 h 18994"/>
                <a:gd name="connsiteX1" fmla="*/ 2756 w 7341"/>
                <a:gd name="connsiteY1" fmla="*/ 18829 h 18994"/>
                <a:gd name="connsiteX2" fmla="*/ -239 w 7341"/>
                <a:gd name="connsiteY2" fmla="*/ 15470 h 18994"/>
                <a:gd name="connsiteX3" fmla="*/ 773 w 7341"/>
                <a:gd name="connsiteY3" fmla="*/ 2683 h 18994"/>
                <a:gd name="connsiteX4" fmla="*/ 4253 w 7341"/>
                <a:gd name="connsiteY4" fmla="*/ -149 h 18994"/>
                <a:gd name="connsiteX5" fmla="*/ 7085 w 7341"/>
                <a:gd name="connsiteY5" fmla="*/ 3331 h 18994"/>
                <a:gd name="connsiteX6" fmla="*/ 6114 w 7341"/>
                <a:gd name="connsiteY6" fmla="*/ 15834 h 18994"/>
                <a:gd name="connsiteX7" fmla="*/ 3282 w 7341"/>
                <a:gd name="connsiteY7" fmla="*/ 18829 h 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1" h="18994">
                  <a:moveTo>
                    <a:pt x="3282" y="18829"/>
                  </a:moveTo>
                  <a:lnTo>
                    <a:pt x="2756" y="18829"/>
                  </a:lnTo>
                  <a:cubicBezTo>
                    <a:pt x="1015" y="18720"/>
                    <a:pt x="-320" y="17222"/>
                    <a:pt x="-239" y="15470"/>
                  </a:cubicBezTo>
                  <a:cubicBezTo>
                    <a:pt x="4" y="11222"/>
                    <a:pt x="328" y="6932"/>
                    <a:pt x="773" y="2683"/>
                  </a:cubicBezTo>
                  <a:cubicBezTo>
                    <a:pt x="935" y="939"/>
                    <a:pt x="2513" y="-327"/>
                    <a:pt x="4253" y="-149"/>
                  </a:cubicBezTo>
                  <a:cubicBezTo>
                    <a:pt x="5993" y="29"/>
                    <a:pt x="7247" y="1587"/>
                    <a:pt x="7085" y="3331"/>
                  </a:cubicBezTo>
                  <a:cubicBezTo>
                    <a:pt x="6681" y="7377"/>
                    <a:pt x="6357" y="11667"/>
                    <a:pt x="6114" y="15834"/>
                  </a:cubicBezTo>
                  <a:cubicBezTo>
                    <a:pt x="6033" y="17396"/>
                    <a:pt x="4819" y="18671"/>
                    <a:pt x="3282" y="1882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2" name="任意多边形: 形状 81"/>
            <p:cNvSpPr/>
            <p:nvPr/>
          </p:nvSpPr>
          <p:spPr>
            <a:xfrm>
              <a:off x="6798952" y="6077874"/>
              <a:ext cx="439276" cy="439071"/>
            </a:xfrm>
            <a:custGeom>
              <a:avLst/>
              <a:gdLst>
                <a:gd name="connsiteX0" fmla="*/ 0 w 439276"/>
                <a:gd name="connsiteY0" fmla="*/ 170595 h 439071"/>
                <a:gd name="connsiteX1" fmla="*/ 1134 w 439276"/>
                <a:gd name="connsiteY1" fmla="*/ 174641 h 439071"/>
                <a:gd name="connsiteX2" fmla="*/ 34517 w 439276"/>
                <a:gd name="connsiteY2" fmla="*/ 200781 h 439071"/>
                <a:gd name="connsiteX3" fmla="*/ 38118 w 439276"/>
                <a:gd name="connsiteY3" fmla="*/ 260467 h 439071"/>
                <a:gd name="connsiteX4" fmla="*/ 8174 w 439276"/>
                <a:gd name="connsiteY4" fmla="*/ 290410 h 439071"/>
                <a:gd name="connsiteX5" fmla="*/ 7486 w 439276"/>
                <a:gd name="connsiteY5" fmla="*/ 294457 h 439071"/>
                <a:gd name="connsiteX6" fmla="*/ 29742 w 439276"/>
                <a:gd name="connsiteY6" fmla="*/ 340141 h 439071"/>
                <a:gd name="connsiteX7" fmla="*/ 33303 w 439276"/>
                <a:gd name="connsiteY7" fmla="*/ 342084 h 439071"/>
                <a:gd name="connsiteX8" fmla="*/ 75346 w 439276"/>
                <a:gd name="connsiteY8" fmla="*/ 336985 h 439071"/>
                <a:gd name="connsiteX9" fmla="*/ 120140 w 439276"/>
                <a:gd name="connsiteY9" fmla="*/ 376600 h 439071"/>
                <a:gd name="connsiteX10" fmla="*/ 120140 w 439276"/>
                <a:gd name="connsiteY10" fmla="*/ 418805 h 439071"/>
                <a:gd name="connsiteX11" fmla="*/ 122487 w 439276"/>
                <a:gd name="connsiteY11" fmla="*/ 422082 h 439071"/>
                <a:gd name="connsiteX12" fmla="*/ 170519 w 439276"/>
                <a:gd name="connsiteY12" fmla="*/ 438673 h 439071"/>
                <a:gd name="connsiteX13" fmla="*/ 174565 w 439276"/>
                <a:gd name="connsiteY13" fmla="*/ 437499 h 439071"/>
                <a:gd name="connsiteX14" fmla="*/ 200705 w 439276"/>
                <a:gd name="connsiteY14" fmla="*/ 404157 h 439071"/>
                <a:gd name="connsiteX15" fmla="*/ 260390 w 439276"/>
                <a:gd name="connsiteY15" fmla="*/ 400555 h 439071"/>
                <a:gd name="connsiteX16" fmla="*/ 290334 w 439276"/>
                <a:gd name="connsiteY16" fmla="*/ 430499 h 439071"/>
                <a:gd name="connsiteX17" fmla="*/ 294381 w 439276"/>
                <a:gd name="connsiteY17" fmla="*/ 431147 h 439071"/>
                <a:gd name="connsiteX18" fmla="*/ 340066 w 439276"/>
                <a:gd name="connsiteY18" fmla="*/ 408891 h 439071"/>
                <a:gd name="connsiteX19" fmla="*/ 342008 w 439276"/>
                <a:gd name="connsiteY19" fmla="*/ 405330 h 439071"/>
                <a:gd name="connsiteX20" fmla="*/ 336909 w 439276"/>
                <a:gd name="connsiteY20" fmla="*/ 363287 h 439071"/>
                <a:gd name="connsiteX21" fmla="*/ 376524 w 439276"/>
                <a:gd name="connsiteY21" fmla="*/ 318493 h 439071"/>
                <a:gd name="connsiteX22" fmla="*/ 418931 w 439276"/>
                <a:gd name="connsiteY22" fmla="*/ 318493 h 439071"/>
                <a:gd name="connsiteX23" fmla="*/ 422209 w 439276"/>
                <a:gd name="connsiteY23" fmla="*/ 316146 h 439071"/>
                <a:gd name="connsiteX24" fmla="*/ 438799 w 439276"/>
                <a:gd name="connsiteY24" fmla="*/ 268074 h 439071"/>
                <a:gd name="connsiteX25" fmla="*/ 437626 w 439276"/>
                <a:gd name="connsiteY25" fmla="*/ 264027 h 439071"/>
                <a:gd name="connsiteX26" fmla="*/ 404283 w 439276"/>
                <a:gd name="connsiteY26" fmla="*/ 237887 h 439071"/>
                <a:gd name="connsiteX27" fmla="*/ 400682 w 439276"/>
                <a:gd name="connsiteY27" fmla="*/ 178202 h 439071"/>
                <a:gd name="connsiteX28" fmla="*/ 430625 w 439276"/>
                <a:gd name="connsiteY28" fmla="*/ 148258 h 439071"/>
                <a:gd name="connsiteX29" fmla="*/ 431273 w 439276"/>
                <a:gd name="connsiteY29" fmla="*/ 144212 h 439071"/>
                <a:gd name="connsiteX30" fmla="*/ 409017 w 439276"/>
                <a:gd name="connsiteY30" fmla="*/ 98527 h 439071"/>
                <a:gd name="connsiteX31" fmla="*/ 405457 w 439276"/>
                <a:gd name="connsiteY31" fmla="*/ 96585 h 439071"/>
                <a:gd name="connsiteX32" fmla="*/ 363414 w 439276"/>
                <a:gd name="connsiteY32" fmla="*/ 101724 h 439071"/>
                <a:gd name="connsiteX33" fmla="*/ 318619 w 439276"/>
                <a:gd name="connsiteY33" fmla="*/ 62068 h 439071"/>
                <a:gd name="connsiteX34" fmla="*/ 318619 w 439276"/>
                <a:gd name="connsiteY34" fmla="*/ 19945 h 439071"/>
                <a:gd name="connsiteX35" fmla="*/ 316272 w 439276"/>
                <a:gd name="connsiteY35" fmla="*/ 16627 h 439071"/>
                <a:gd name="connsiteX36" fmla="*/ 268200 w 439276"/>
                <a:gd name="connsiteY36" fmla="*/ 77 h 439071"/>
                <a:gd name="connsiteX37" fmla="*/ 264154 w 439276"/>
                <a:gd name="connsiteY37" fmla="*/ 1210 h 439071"/>
                <a:gd name="connsiteX38" fmla="*/ 238014 w 439276"/>
                <a:gd name="connsiteY38" fmla="*/ 34593 h 439071"/>
                <a:gd name="connsiteX39" fmla="*/ 178328 w 439276"/>
                <a:gd name="connsiteY39" fmla="*/ 38194 h 439071"/>
                <a:gd name="connsiteX40" fmla="*/ 148384 w 439276"/>
                <a:gd name="connsiteY40" fmla="*/ 8250 h 439071"/>
                <a:gd name="connsiteX41" fmla="*/ 144338 w 439276"/>
                <a:gd name="connsiteY41" fmla="*/ 7562 h 439071"/>
                <a:gd name="connsiteX42" fmla="*/ 98653 w 439276"/>
                <a:gd name="connsiteY42" fmla="*/ 29818 h 439071"/>
                <a:gd name="connsiteX43" fmla="*/ 96711 w 439276"/>
                <a:gd name="connsiteY43" fmla="*/ 33379 h 439071"/>
                <a:gd name="connsiteX44" fmla="*/ 101850 w 439276"/>
                <a:gd name="connsiteY44" fmla="*/ 75422 h 439071"/>
                <a:gd name="connsiteX45" fmla="*/ 62195 w 439276"/>
                <a:gd name="connsiteY45" fmla="*/ 120216 h 439071"/>
                <a:gd name="connsiteX46" fmla="*/ 19828 w 439276"/>
                <a:gd name="connsiteY46" fmla="*/ 120216 h 439071"/>
                <a:gd name="connsiteX47" fmla="*/ 16510 w 439276"/>
                <a:gd name="connsiteY47" fmla="*/ 122563 h 4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9276" h="439071">
                  <a:moveTo>
                    <a:pt x="0" y="170595"/>
                  </a:moveTo>
                  <a:cubicBezTo>
                    <a:pt x="-566" y="172043"/>
                    <a:pt x="-121" y="173698"/>
                    <a:pt x="1134" y="174641"/>
                  </a:cubicBezTo>
                  <a:lnTo>
                    <a:pt x="34517" y="200781"/>
                  </a:lnTo>
                  <a:cubicBezTo>
                    <a:pt x="32453" y="220738"/>
                    <a:pt x="33667" y="240902"/>
                    <a:pt x="38118" y="260467"/>
                  </a:cubicBezTo>
                  <a:lnTo>
                    <a:pt x="8174" y="290410"/>
                  </a:lnTo>
                  <a:cubicBezTo>
                    <a:pt x="7082" y="291471"/>
                    <a:pt x="6839" y="293101"/>
                    <a:pt x="7486" y="294457"/>
                  </a:cubicBezTo>
                  <a:lnTo>
                    <a:pt x="29742" y="340141"/>
                  </a:lnTo>
                  <a:cubicBezTo>
                    <a:pt x="30389" y="341493"/>
                    <a:pt x="31806" y="342278"/>
                    <a:pt x="33303" y="342084"/>
                  </a:cubicBezTo>
                  <a:lnTo>
                    <a:pt x="75346" y="336985"/>
                  </a:lnTo>
                  <a:cubicBezTo>
                    <a:pt x="88011" y="352544"/>
                    <a:pt x="103145" y="365921"/>
                    <a:pt x="120140" y="376600"/>
                  </a:cubicBezTo>
                  <a:lnTo>
                    <a:pt x="120140" y="418805"/>
                  </a:lnTo>
                  <a:cubicBezTo>
                    <a:pt x="120140" y="420286"/>
                    <a:pt x="121071" y="421601"/>
                    <a:pt x="122487" y="422082"/>
                  </a:cubicBezTo>
                  <a:lnTo>
                    <a:pt x="170519" y="438673"/>
                  </a:lnTo>
                  <a:cubicBezTo>
                    <a:pt x="171975" y="439235"/>
                    <a:pt x="173634" y="438754"/>
                    <a:pt x="174565" y="437499"/>
                  </a:cubicBezTo>
                  <a:lnTo>
                    <a:pt x="200705" y="404157"/>
                  </a:lnTo>
                  <a:cubicBezTo>
                    <a:pt x="220654" y="406180"/>
                    <a:pt x="240806" y="404966"/>
                    <a:pt x="260390" y="400555"/>
                  </a:cubicBezTo>
                  <a:lnTo>
                    <a:pt x="290334" y="430499"/>
                  </a:lnTo>
                  <a:cubicBezTo>
                    <a:pt x="291386" y="431559"/>
                    <a:pt x="293046" y="431818"/>
                    <a:pt x="294381" y="431147"/>
                  </a:cubicBezTo>
                  <a:lnTo>
                    <a:pt x="340066" y="408891"/>
                  </a:lnTo>
                  <a:cubicBezTo>
                    <a:pt x="341401" y="408252"/>
                    <a:pt x="342210" y="406815"/>
                    <a:pt x="342008" y="405330"/>
                  </a:cubicBezTo>
                  <a:lnTo>
                    <a:pt x="336909" y="363287"/>
                  </a:lnTo>
                  <a:cubicBezTo>
                    <a:pt x="352447" y="350610"/>
                    <a:pt x="365842" y="335480"/>
                    <a:pt x="376524" y="318493"/>
                  </a:cubicBezTo>
                  <a:lnTo>
                    <a:pt x="418931" y="318493"/>
                  </a:lnTo>
                  <a:cubicBezTo>
                    <a:pt x="420388" y="318477"/>
                    <a:pt x="421723" y="317538"/>
                    <a:pt x="422209" y="316146"/>
                  </a:cubicBezTo>
                  <a:lnTo>
                    <a:pt x="438799" y="268074"/>
                  </a:lnTo>
                  <a:cubicBezTo>
                    <a:pt x="439366" y="266613"/>
                    <a:pt x="438880" y="264958"/>
                    <a:pt x="437626" y="264027"/>
                  </a:cubicBezTo>
                  <a:lnTo>
                    <a:pt x="404283" y="237887"/>
                  </a:lnTo>
                  <a:cubicBezTo>
                    <a:pt x="406306" y="217930"/>
                    <a:pt x="405092" y="197775"/>
                    <a:pt x="400682" y="178202"/>
                  </a:cubicBezTo>
                  <a:lnTo>
                    <a:pt x="430625" y="148258"/>
                  </a:lnTo>
                  <a:cubicBezTo>
                    <a:pt x="431678" y="147186"/>
                    <a:pt x="431961" y="145559"/>
                    <a:pt x="431273" y="144212"/>
                  </a:cubicBezTo>
                  <a:lnTo>
                    <a:pt x="409017" y="98527"/>
                  </a:lnTo>
                  <a:cubicBezTo>
                    <a:pt x="408370" y="97192"/>
                    <a:pt x="406954" y="96415"/>
                    <a:pt x="405457" y="96585"/>
                  </a:cubicBezTo>
                  <a:lnTo>
                    <a:pt x="363414" y="101724"/>
                  </a:lnTo>
                  <a:cubicBezTo>
                    <a:pt x="350748" y="86145"/>
                    <a:pt x="335615" y="72751"/>
                    <a:pt x="318619" y="62068"/>
                  </a:cubicBezTo>
                  <a:lnTo>
                    <a:pt x="318619" y="19945"/>
                  </a:lnTo>
                  <a:cubicBezTo>
                    <a:pt x="318619" y="18456"/>
                    <a:pt x="317688" y="17132"/>
                    <a:pt x="316272" y="16627"/>
                  </a:cubicBezTo>
                  <a:lnTo>
                    <a:pt x="268200" y="77"/>
                  </a:lnTo>
                  <a:cubicBezTo>
                    <a:pt x="266744" y="-494"/>
                    <a:pt x="265084" y="-33"/>
                    <a:pt x="264154" y="1210"/>
                  </a:cubicBezTo>
                  <a:lnTo>
                    <a:pt x="238014" y="34593"/>
                  </a:lnTo>
                  <a:cubicBezTo>
                    <a:pt x="218065" y="32525"/>
                    <a:pt x="197913" y="33743"/>
                    <a:pt x="178328" y="38194"/>
                  </a:cubicBezTo>
                  <a:lnTo>
                    <a:pt x="148384" y="8250"/>
                  </a:lnTo>
                  <a:cubicBezTo>
                    <a:pt x="147332" y="7178"/>
                    <a:pt x="145714" y="6899"/>
                    <a:pt x="144338" y="7562"/>
                  </a:cubicBezTo>
                  <a:lnTo>
                    <a:pt x="98653" y="29818"/>
                  </a:lnTo>
                  <a:cubicBezTo>
                    <a:pt x="97318" y="30474"/>
                    <a:pt x="96549" y="31902"/>
                    <a:pt x="96711" y="33379"/>
                  </a:cubicBezTo>
                  <a:lnTo>
                    <a:pt x="101850" y="75422"/>
                  </a:lnTo>
                  <a:cubicBezTo>
                    <a:pt x="86271" y="88095"/>
                    <a:pt x="72877" y="103225"/>
                    <a:pt x="62195" y="120216"/>
                  </a:cubicBezTo>
                  <a:lnTo>
                    <a:pt x="19828" y="120216"/>
                  </a:lnTo>
                  <a:cubicBezTo>
                    <a:pt x="18331" y="120204"/>
                    <a:pt x="16996" y="121151"/>
                    <a:pt x="16510" y="12256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3" name="任意多边形: 形状 82"/>
            <p:cNvSpPr/>
            <p:nvPr/>
          </p:nvSpPr>
          <p:spPr>
            <a:xfrm>
              <a:off x="6968533" y="6247518"/>
              <a:ext cx="99793" cy="99782"/>
            </a:xfrm>
            <a:custGeom>
              <a:avLst/>
              <a:gdLst>
                <a:gd name="connsiteX0" fmla="*/ 55119 w 99793"/>
                <a:gd name="connsiteY0" fmla="*/ 99320 h 99782"/>
                <a:gd name="connsiteX1" fmla="*/ 11498 w 99793"/>
                <a:gd name="connsiteY1" fmla="*/ 81880 h 99782"/>
                <a:gd name="connsiteX2" fmla="*/ 11498 w 99793"/>
                <a:gd name="connsiteY2" fmla="*/ 81880 h 99782"/>
                <a:gd name="connsiteX3" fmla="*/ 17487 w 99793"/>
                <a:gd name="connsiteY3" fmla="*/ 11577 h 99782"/>
                <a:gd name="connsiteX4" fmla="*/ 87814 w 99793"/>
                <a:gd name="connsiteY4" fmla="*/ 17578 h 99782"/>
                <a:gd name="connsiteX5" fmla="*/ 81785 w 99793"/>
                <a:gd name="connsiteY5" fmla="*/ 87881 h 99782"/>
                <a:gd name="connsiteX6" fmla="*/ 55119 w 99793"/>
                <a:gd name="connsiteY6" fmla="*/ 99320 h 99782"/>
                <a:gd name="connsiteX7" fmla="*/ 45246 w 99793"/>
                <a:gd name="connsiteY7" fmla="*/ 9610 h 99782"/>
                <a:gd name="connsiteX8" fmla="*/ 9637 w 99793"/>
                <a:gd name="connsiteY8" fmla="*/ 54421 h 99782"/>
                <a:gd name="connsiteX9" fmla="*/ 18782 w 99793"/>
                <a:gd name="connsiteY9" fmla="*/ 75729 h 99782"/>
                <a:gd name="connsiteX10" fmla="*/ 18782 w 99793"/>
                <a:gd name="connsiteY10" fmla="*/ 75729 h 99782"/>
                <a:gd name="connsiteX11" fmla="*/ 75756 w 99793"/>
                <a:gd name="connsiteY11" fmla="*/ 80885 h 99782"/>
                <a:gd name="connsiteX12" fmla="*/ 80935 w 99793"/>
                <a:gd name="connsiteY12" fmla="*/ 23894 h 99782"/>
                <a:gd name="connsiteX13" fmla="*/ 45246 w 99793"/>
                <a:gd name="connsiteY13" fmla="*/ 9610 h 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93" h="99782">
                  <a:moveTo>
                    <a:pt x="55119" y="99320"/>
                  </a:moveTo>
                  <a:cubicBezTo>
                    <a:pt x="38569" y="101129"/>
                    <a:pt x="22221" y="94590"/>
                    <a:pt x="11498" y="81880"/>
                  </a:cubicBezTo>
                  <a:lnTo>
                    <a:pt x="11498" y="81880"/>
                  </a:lnTo>
                  <a:cubicBezTo>
                    <a:pt x="-6266" y="60810"/>
                    <a:pt x="-3555" y="29333"/>
                    <a:pt x="17487" y="11577"/>
                  </a:cubicBezTo>
                  <a:cubicBezTo>
                    <a:pt x="38569" y="-6179"/>
                    <a:pt x="70050" y="-3496"/>
                    <a:pt x="87814" y="17578"/>
                  </a:cubicBezTo>
                  <a:cubicBezTo>
                    <a:pt x="105578" y="38648"/>
                    <a:pt x="102868" y="70121"/>
                    <a:pt x="81785" y="87881"/>
                  </a:cubicBezTo>
                  <a:cubicBezTo>
                    <a:pt x="74218" y="94254"/>
                    <a:pt x="64952" y="98236"/>
                    <a:pt x="55119" y="99320"/>
                  </a:cubicBezTo>
                  <a:close/>
                  <a:moveTo>
                    <a:pt x="45246" y="9610"/>
                  </a:moveTo>
                  <a:cubicBezTo>
                    <a:pt x="23030" y="12155"/>
                    <a:pt x="7128" y="32218"/>
                    <a:pt x="9637" y="54421"/>
                  </a:cubicBezTo>
                  <a:cubicBezTo>
                    <a:pt x="10567" y="62263"/>
                    <a:pt x="13724" y="69668"/>
                    <a:pt x="18782" y="75729"/>
                  </a:cubicBezTo>
                  <a:lnTo>
                    <a:pt x="18782" y="75729"/>
                  </a:lnTo>
                  <a:cubicBezTo>
                    <a:pt x="33106" y="92890"/>
                    <a:pt x="58599" y="95201"/>
                    <a:pt x="75756" y="80885"/>
                  </a:cubicBezTo>
                  <a:cubicBezTo>
                    <a:pt x="92953" y="66572"/>
                    <a:pt x="95260" y="41055"/>
                    <a:pt x="80935" y="23894"/>
                  </a:cubicBezTo>
                  <a:cubicBezTo>
                    <a:pt x="72195" y="13426"/>
                    <a:pt x="58801" y="8056"/>
                    <a:pt x="45246" y="9610"/>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4" name="任意多边形: 形状 83"/>
            <p:cNvSpPr/>
            <p:nvPr/>
          </p:nvSpPr>
          <p:spPr>
            <a:xfrm>
              <a:off x="6895905" y="6170391"/>
              <a:ext cx="251095" cy="254726"/>
            </a:xfrm>
            <a:custGeom>
              <a:avLst/>
              <a:gdLst>
                <a:gd name="connsiteX0" fmla="*/ 137216 w 251095"/>
                <a:gd name="connsiteY0" fmla="*/ 253816 h 254726"/>
                <a:gd name="connsiteX1" fmla="*/ 8822 w 251095"/>
                <a:gd name="connsiteY1" fmla="*/ 183043 h 254726"/>
                <a:gd name="connsiteX2" fmla="*/ 5949 w 251095"/>
                <a:gd name="connsiteY2" fmla="*/ 176730 h 254726"/>
                <a:gd name="connsiteX3" fmla="*/ 162 w 251095"/>
                <a:gd name="connsiteY3" fmla="*/ 159857 h 254726"/>
                <a:gd name="connsiteX4" fmla="*/ 162 w 251095"/>
                <a:gd name="connsiteY4" fmla="*/ 159047 h 254726"/>
                <a:gd name="connsiteX5" fmla="*/ -242 w 251095"/>
                <a:gd name="connsiteY5" fmla="*/ 157510 h 254726"/>
                <a:gd name="connsiteX6" fmla="*/ 9024 w 251095"/>
                <a:gd name="connsiteY6" fmla="*/ 155244 h 254726"/>
                <a:gd name="connsiteX7" fmla="*/ 17603 w 251095"/>
                <a:gd name="connsiteY7" fmla="*/ 178875 h 254726"/>
                <a:gd name="connsiteX8" fmla="*/ 21649 w 251095"/>
                <a:gd name="connsiteY8" fmla="*/ 186523 h 254726"/>
                <a:gd name="connsiteX9" fmla="*/ 174403 w 251095"/>
                <a:gd name="connsiteY9" fmla="*/ 233624 h 254726"/>
                <a:gd name="connsiteX10" fmla="*/ 175212 w 251095"/>
                <a:gd name="connsiteY10" fmla="*/ 233219 h 254726"/>
                <a:gd name="connsiteX11" fmla="*/ 229638 w 251095"/>
                <a:gd name="connsiteY11" fmla="*/ 75593 h 254726"/>
                <a:gd name="connsiteX12" fmla="*/ 72028 w 251095"/>
                <a:gd name="connsiteY12" fmla="*/ 21172 h 254726"/>
                <a:gd name="connsiteX13" fmla="*/ 24846 w 251095"/>
                <a:gd name="connsiteY13" fmla="*/ 62782 h 254726"/>
                <a:gd name="connsiteX14" fmla="*/ 16753 w 251095"/>
                <a:gd name="connsiteY14" fmla="*/ 57562 h 254726"/>
                <a:gd name="connsiteX15" fmla="*/ 193139 w 251095"/>
                <a:gd name="connsiteY15" fmla="*/ 20610 h 254726"/>
                <a:gd name="connsiteX16" fmla="*/ 230083 w 251095"/>
                <a:gd name="connsiteY16" fmla="*/ 196983 h 254726"/>
                <a:gd name="connsiteX17" fmla="*/ 137297 w 251095"/>
                <a:gd name="connsiteY17" fmla="*/ 253937 h 25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95" h="254726">
                  <a:moveTo>
                    <a:pt x="137216" y="253816"/>
                  </a:moveTo>
                  <a:cubicBezTo>
                    <a:pt x="83803" y="259598"/>
                    <a:pt x="32453" y="231305"/>
                    <a:pt x="8822" y="183043"/>
                  </a:cubicBezTo>
                  <a:cubicBezTo>
                    <a:pt x="7810" y="180939"/>
                    <a:pt x="6839" y="178996"/>
                    <a:pt x="5949" y="176730"/>
                  </a:cubicBezTo>
                  <a:cubicBezTo>
                    <a:pt x="3642" y="171239"/>
                    <a:pt x="1700" y="165603"/>
                    <a:pt x="162" y="159857"/>
                  </a:cubicBezTo>
                  <a:lnTo>
                    <a:pt x="162" y="159047"/>
                  </a:lnTo>
                  <a:cubicBezTo>
                    <a:pt x="162" y="158562"/>
                    <a:pt x="-80" y="158036"/>
                    <a:pt x="-242" y="157510"/>
                  </a:cubicBezTo>
                  <a:lnTo>
                    <a:pt x="9024" y="155244"/>
                  </a:lnTo>
                  <a:cubicBezTo>
                    <a:pt x="11007" y="163405"/>
                    <a:pt x="13880" y="171332"/>
                    <a:pt x="17603" y="178875"/>
                  </a:cubicBezTo>
                  <a:cubicBezTo>
                    <a:pt x="18857" y="181465"/>
                    <a:pt x="20233" y="184054"/>
                    <a:pt x="21649" y="186523"/>
                  </a:cubicBezTo>
                  <a:cubicBezTo>
                    <a:pt x="52564" y="239576"/>
                    <a:pt x="118967" y="260059"/>
                    <a:pt x="174403" y="233624"/>
                  </a:cubicBezTo>
                  <a:lnTo>
                    <a:pt x="175212" y="233219"/>
                  </a:lnTo>
                  <a:cubicBezTo>
                    <a:pt x="233765" y="204720"/>
                    <a:pt x="258125" y="134149"/>
                    <a:pt x="229638" y="75593"/>
                  </a:cubicBezTo>
                  <a:cubicBezTo>
                    <a:pt x="201150" y="17041"/>
                    <a:pt x="130580" y="-7327"/>
                    <a:pt x="72028" y="21172"/>
                  </a:cubicBezTo>
                  <a:cubicBezTo>
                    <a:pt x="52807" y="30515"/>
                    <a:pt x="36500" y="44896"/>
                    <a:pt x="24846" y="62782"/>
                  </a:cubicBezTo>
                  <a:lnTo>
                    <a:pt x="16753" y="57562"/>
                  </a:lnTo>
                  <a:cubicBezTo>
                    <a:pt x="55235" y="-1346"/>
                    <a:pt x="134222" y="-17893"/>
                    <a:pt x="193139" y="20610"/>
                  </a:cubicBezTo>
                  <a:cubicBezTo>
                    <a:pt x="252055" y="59108"/>
                    <a:pt x="268565" y="138074"/>
                    <a:pt x="230083" y="196983"/>
                  </a:cubicBezTo>
                  <a:cubicBezTo>
                    <a:pt x="209243" y="228889"/>
                    <a:pt x="175172" y="249785"/>
                    <a:pt x="137297" y="253937"/>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85" name="任意多边形: 形状 84"/>
            <p:cNvSpPr/>
            <p:nvPr/>
          </p:nvSpPr>
          <p:spPr>
            <a:xfrm>
              <a:off x="7273849" y="6453879"/>
              <a:ext cx="22849" cy="22955"/>
            </a:xfrm>
            <a:custGeom>
              <a:avLst/>
              <a:gdLst>
                <a:gd name="connsiteX0" fmla="*/ 4974 w 22849"/>
                <a:gd name="connsiteY0" fmla="*/ 22770 h 22955"/>
                <a:gd name="connsiteX1" fmla="*/ 1291 w 22849"/>
                <a:gd name="connsiteY1" fmla="*/ 21596 h 22955"/>
                <a:gd name="connsiteX2" fmla="*/ 967 w 22849"/>
                <a:gd name="connsiteY2" fmla="*/ 14960 h 22955"/>
                <a:gd name="connsiteX3" fmla="*/ 14523 w 22849"/>
                <a:gd name="connsiteY3" fmla="*/ 1283 h 22955"/>
                <a:gd name="connsiteX4" fmla="*/ 21160 w 22849"/>
                <a:gd name="connsiteY4" fmla="*/ 1137 h 22955"/>
                <a:gd name="connsiteX5" fmla="*/ 21321 w 22849"/>
                <a:gd name="connsiteY5" fmla="*/ 7773 h 22955"/>
                <a:gd name="connsiteX6" fmla="*/ 20836 w 22849"/>
                <a:gd name="connsiteY6" fmla="*/ 8202 h 22955"/>
                <a:gd name="connsiteX7" fmla="*/ 7928 w 22849"/>
                <a:gd name="connsiteY7" fmla="*/ 21232 h 22955"/>
                <a:gd name="connsiteX8" fmla="*/ 4974 w 22849"/>
                <a:gd name="connsiteY8" fmla="*/ 2277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9" h="22955">
                  <a:moveTo>
                    <a:pt x="4974" y="22770"/>
                  </a:moveTo>
                  <a:cubicBezTo>
                    <a:pt x="3638" y="22891"/>
                    <a:pt x="2303" y="22466"/>
                    <a:pt x="1291" y="21596"/>
                  </a:cubicBezTo>
                  <a:cubicBezTo>
                    <a:pt x="-610" y="19844"/>
                    <a:pt x="-772" y="16890"/>
                    <a:pt x="967" y="14960"/>
                  </a:cubicBezTo>
                  <a:cubicBezTo>
                    <a:pt x="5257" y="10173"/>
                    <a:pt x="9789" y="5609"/>
                    <a:pt x="14523" y="1283"/>
                  </a:cubicBezTo>
                  <a:cubicBezTo>
                    <a:pt x="16304" y="-591"/>
                    <a:pt x="19298" y="-655"/>
                    <a:pt x="21160" y="1137"/>
                  </a:cubicBezTo>
                  <a:cubicBezTo>
                    <a:pt x="23021" y="2930"/>
                    <a:pt x="23102" y="5900"/>
                    <a:pt x="21321" y="7773"/>
                  </a:cubicBezTo>
                  <a:cubicBezTo>
                    <a:pt x="21160" y="7927"/>
                    <a:pt x="20998" y="8069"/>
                    <a:pt x="20836" y="8202"/>
                  </a:cubicBezTo>
                  <a:cubicBezTo>
                    <a:pt x="16344" y="12249"/>
                    <a:pt x="12015" y="16700"/>
                    <a:pt x="7928" y="21232"/>
                  </a:cubicBezTo>
                  <a:cubicBezTo>
                    <a:pt x="7159" y="22090"/>
                    <a:pt x="6106" y="22636"/>
                    <a:pt x="4974" y="2277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6" name="任意多边形: 形状 85"/>
            <p:cNvSpPr/>
            <p:nvPr/>
          </p:nvSpPr>
          <p:spPr>
            <a:xfrm>
              <a:off x="7334670" y="6404943"/>
              <a:ext cx="267143" cy="133194"/>
            </a:xfrm>
            <a:custGeom>
              <a:avLst/>
              <a:gdLst>
                <a:gd name="connsiteX0" fmla="*/ 262690 w 267143"/>
                <a:gd name="connsiteY0" fmla="*/ 133010 h 133194"/>
                <a:gd name="connsiteX1" fmla="*/ 257794 w 267143"/>
                <a:gd name="connsiteY1" fmla="*/ 129934 h 133194"/>
                <a:gd name="connsiteX2" fmla="*/ 247718 w 267143"/>
                <a:gd name="connsiteY2" fmla="*/ 107355 h 133194"/>
                <a:gd name="connsiteX3" fmla="*/ 242983 w 267143"/>
                <a:gd name="connsiteY3" fmla="*/ 98898 h 133194"/>
                <a:gd name="connsiteX4" fmla="*/ 244603 w 267143"/>
                <a:gd name="connsiteY4" fmla="*/ 92424 h 133194"/>
                <a:gd name="connsiteX5" fmla="*/ 251076 w 267143"/>
                <a:gd name="connsiteY5" fmla="*/ 94083 h 133194"/>
                <a:gd name="connsiteX6" fmla="*/ 256053 w 267143"/>
                <a:gd name="connsiteY6" fmla="*/ 102985 h 133194"/>
                <a:gd name="connsiteX7" fmla="*/ 266615 w 267143"/>
                <a:gd name="connsiteY7" fmla="*/ 126697 h 133194"/>
                <a:gd name="connsiteX8" fmla="*/ 263823 w 267143"/>
                <a:gd name="connsiteY8" fmla="*/ 132722 h 133194"/>
                <a:gd name="connsiteX9" fmla="*/ 263823 w 267143"/>
                <a:gd name="connsiteY9" fmla="*/ 132727 h 133194"/>
                <a:gd name="connsiteX10" fmla="*/ 262690 w 267143"/>
                <a:gd name="connsiteY10" fmla="*/ 133010 h 133194"/>
                <a:gd name="connsiteX11" fmla="*/ 211179 w 267143"/>
                <a:gd name="connsiteY11" fmla="*/ 57017 h 133194"/>
                <a:gd name="connsiteX12" fmla="*/ 207536 w 267143"/>
                <a:gd name="connsiteY12" fmla="*/ 55844 h 133194"/>
                <a:gd name="connsiteX13" fmla="*/ 179900 w 267143"/>
                <a:gd name="connsiteY13" fmla="*/ 35611 h 133194"/>
                <a:gd name="connsiteX14" fmla="*/ 178280 w 267143"/>
                <a:gd name="connsiteY14" fmla="*/ 29177 h 133194"/>
                <a:gd name="connsiteX15" fmla="*/ 184755 w 267143"/>
                <a:gd name="connsiteY15" fmla="*/ 27559 h 133194"/>
                <a:gd name="connsiteX16" fmla="*/ 213809 w 267143"/>
                <a:gd name="connsiteY16" fmla="*/ 49046 h 133194"/>
                <a:gd name="connsiteX17" fmla="*/ 214052 w 267143"/>
                <a:gd name="connsiteY17" fmla="*/ 55678 h 133194"/>
                <a:gd name="connsiteX18" fmla="*/ 211179 w 267143"/>
                <a:gd name="connsiteY18" fmla="*/ 57139 h 133194"/>
                <a:gd name="connsiteX19" fmla="*/ 130047 w 267143"/>
                <a:gd name="connsiteY19" fmla="*/ 14287 h 133194"/>
                <a:gd name="connsiteX20" fmla="*/ 128429 w 267143"/>
                <a:gd name="connsiteY20" fmla="*/ 14287 h 133194"/>
                <a:gd name="connsiteX21" fmla="*/ 94397 w 267143"/>
                <a:gd name="connsiteY21" fmla="*/ 9228 h 133194"/>
                <a:gd name="connsiteX22" fmla="*/ 89947 w 267143"/>
                <a:gd name="connsiteY22" fmla="*/ 4292 h 133194"/>
                <a:gd name="connsiteX23" fmla="*/ 94883 w 267143"/>
                <a:gd name="connsiteY23" fmla="*/ -159 h 133194"/>
                <a:gd name="connsiteX24" fmla="*/ 130653 w 267143"/>
                <a:gd name="connsiteY24" fmla="*/ 5141 h 133194"/>
                <a:gd name="connsiteX25" fmla="*/ 134093 w 267143"/>
                <a:gd name="connsiteY25" fmla="*/ 10847 h 133194"/>
                <a:gd name="connsiteX26" fmla="*/ 130047 w 267143"/>
                <a:gd name="connsiteY26" fmla="*/ 14287 h 133194"/>
                <a:gd name="connsiteX27" fmla="*/ 5052 w 267143"/>
                <a:gd name="connsiteY27" fmla="*/ 26628 h 133194"/>
                <a:gd name="connsiteX28" fmla="*/ -209 w 267143"/>
                <a:gd name="connsiteY28" fmla="*/ 22570 h 133194"/>
                <a:gd name="connsiteX29" fmla="*/ 2543 w 267143"/>
                <a:gd name="connsiteY29" fmla="*/ 17686 h 133194"/>
                <a:gd name="connsiteX30" fmla="*/ 36573 w 267143"/>
                <a:gd name="connsiteY30" fmla="*/ 5546 h 133194"/>
                <a:gd name="connsiteX31" fmla="*/ 42562 w 267143"/>
                <a:gd name="connsiteY31" fmla="*/ 8435 h 133194"/>
                <a:gd name="connsiteX32" fmla="*/ 39648 w 267143"/>
                <a:gd name="connsiteY32" fmla="*/ 14412 h 133194"/>
                <a:gd name="connsiteX33" fmla="*/ 38880 w 267143"/>
                <a:gd name="connsiteY33" fmla="*/ 14610 h 133194"/>
                <a:gd name="connsiteX34" fmla="*/ 6508 w 267143"/>
                <a:gd name="connsiteY34" fmla="*/ 26264 h 133194"/>
                <a:gd name="connsiteX35" fmla="*/ 4971 w 267143"/>
                <a:gd name="connsiteY35" fmla="*/ 26628 h 13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143" h="133194">
                  <a:moveTo>
                    <a:pt x="262690" y="133010"/>
                  </a:moveTo>
                  <a:cubicBezTo>
                    <a:pt x="260545" y="133200"/>
                    <a:pt x="258563" y="131946"/>
                    <a:pt x="257794" y="129934"/>
                  </a:cubicBezTo>
                  <a:cubicBezTo>
                    <a:pt x="254921" y="122194"/>
                    <a:pt x="251562" y="114651"/>
                    <a:pt x="247718" y="107355"/>
                  </a:cubicBezTo>
                  <a:cubicBezTo>
                    <a:pt x="246221" y="104482"/>
                    <a:pt x="244643" y="101650"/>
                    <a:pt x="242983" y="98898"/>
                  </a:cubicBezTo>
                  <a:cubicBezTo>
                    <a:pt x="241649" y="96660"/>
                    <a:pt x="242377" y="93771"/>
                    <a:pt x="244603" y="92424"/>
                  </a:cubicBezTo>
                  <a:cubicBezTo>
                    <a:pt x="246869" y="91121"/>
                    <a:pt x="249742" y="91861"/>
                    <a:pt x="251076" y="94083"/>
                  </a:cubicBezTo>
                  <a:cubicBezTo>
                    <a:pt x="252776" y="96996"/>
                    <a:pt x="254435" y="99950"/>
                    <a:pt x="256053" y="102985"/>
                  </a:cubicBezTo>
                  <a:cubicBezTo>
                    <a:pt x="260100" y="110649"/>
                    <a:pt x="263621" y="118568"/>
                    <a:pt x="266615" y="126697"/>
                  </a:cubicBezTo>
                  <a:cubicBezTo>
                    <a:pt x="267505" y="129129"/>
                    <a:pt x="266251" y="131828"/>
                    <a:pt x="263823" y="132722"/>
                  </a:cubicBezTo>
                  <a:cubicBezTo>
                    <a:pt x="263823" y="132722"/>
                    <a:pt x="263823" y="132727"/>
                    <a:pt x="263823" y="132727"/>
                  </a:cubicBezTo>
                  <a:cubicBezTo>
                    <a:pt x="263459" y="132864"/>
                    <a:pt x="263094" y="132957"/>
                    <a:pt x="262690" y="133010"/>
                  </a:cubicBezTo>
                  <a:close/>
                  <a:moveTo>
                    <a:pt x="211179" y="57017"/>
                  </a:moveTo>
                  <a:cubicBezTo>
                    <a:pt x="209843" y="57130"/>
                    <a:pt x="208548" y="56710"/>
                    <a:pt x="207536" y="55844"/>
                  </a:cubicBezTo>
                  <a:cubicBezTo>
                    <a:pt x="198999" y="48236"/>
                    <a:pt x="189732" y="41463"/>
                    <a:pt x="179900" y="35611"/>
                  </a:cubicBezTo>
                  <a:cubicBezTo>
                    <a:pt x="177674" y="34280"/>
                    <a:pt x="176946" y="31403"/>
                    <a:pt x="178280" y="29177"/>
                  </a:cubicBezTo>
                  <a:cubicBezTo>
                    <a:pt x="179616" y="26952"/>
                    <a:pt x="182529" y="26228"/>
                    <a:pt x="184755" y="27559"/>
                  </a:cubicBezTo>
                  <a:cubicBezTo>
                    <a:pt x="195114" y="33786"/>
                    <a:pt x="204825" y="40981"/>
                    <a:pt x="213809" y="49046"/>
                  </a:cubicBezTo>
                  <a:cubicBezTo>
                    <a:pt x="215710" y="50814"/>
                    <a:pt x="215791" y="53784"/>
                    <a:pt x="214052" y="55678"/>
                  </a:cubicBezTo>
                  <a:cubicBezTo>
                    <a:pt x="213283" y="56487"/>
                    <a:pt x="212271" y="57005"/>
                    <a:pt x="211179" y="57139"/>
                  </a:cubicBezTo>
                  <a:close/>
                  <a:moveTo>
                    <a:pt x="130047" y="14287"/>
                  </a:moveTo>
                  <a:cubicBezTo>
                    <a:pt x="129521" y="14367"/>
                    <a:pt x="128954" y="14367"/>
                    <a:pt x="128429" y="14287"/>
                  </a:cubicBezTo>
                  <a:cubicBezTo>
                    <a:pt x="117260" y="11575"/>
                    <a:pt x="105890" y="9884"/>
                    <a:pt x="94397" y="9228"/>
                  </a:cubicBezTo>
                  <a:cubicBezTo>
                    <a:pt x="91808" y="9095"/>
                    <a:pt x="89825" y="6885"/>
                    <a:pt x="89947" y="4292"/>
                  </a:cubicBezTo>
                  <a:cubicBezTo>
                    <a:pt x="90068" y="1698"/>
                    <a:pt x="92293" y="-293"/>
                    <a:pt x="94883" y="-159"/>
                  </a:cubicBezTo>
                  <a:cubicBezTo>
                    <a:pt x="106942" y="512"/>
                    <a:pt x="118919" y="2285"/>
                    <a:pt x="130653" y="5141"/>
                  </a:cubicBezTo>
                  <a:cubicBezTo>
                    <a:pt x="133163" y="5797"/>
                    <a:pt x="134700" y="8326"/>
                    <a:pt x="134093" y="10847"/>
                  </a:cubicBezTo>
                  <a:cubicBezTo>
                    <a:pt x="133568" y="12720"/>
                    <a:pt x="131989" y="14088"/>
                    <a:pt x="130047" y="14287"/>
                  </a:cubicBezTo>
                  <a:close/>
                  <a:moveTo>
                    <a:pt x="5052" y="26628"/>
                  </a:moveTo>
                  <a:cubicBezTo>
                    <a:pt x="2462" y="26956"/>
                    <a:pt x="114" y="25139"/>
                    <a:pt x="-209" y="22570"/>
                  </a:cubicBezTo>
                  <a:cubicBezTo>
                    <a:pt x="-452" y="20514"/>
                    <a:pt x="641" y="18531"/>
                    <a:pt x="2543" y="17686"/>
                  </a:cubicBezTo>
                  <a:cubicBezTo>
                    <a:pt x="13508" y="12599"/>
                    <a:pt x="24879" y="8536"/>
                    <a:pt x="36573" y="5546"/>
                  </a:cubicBezTo>
                  <a:cubicBezTo>
                    <a:pt x="39042" y="4692"/>
                    <a:pt x="41712" y="5987"/>
                    <a:pt x="42562" y="8435"/>
                  </a:cubicBezTo>
                  <a:cubicBezTo>
                    <a:pt x="43412" y="10883"/>
                    <a:pt x="42117" y="13558"/>
                    <a:pt x="39648" y="14412"/>
                  </a:cubicBezTo>
                  <a:cubicBezTo>
                    <a:pt x="39406" y="14501"/>
                    <a:pt x="39163" y="14566"/>
                    <a:pt x="38880" y="14610"/>
                  </a:cubicBezTo>
                  <a:cubicBezTo>
                    <a:pt x="27752" y="17507"/>
                    <a:pt x="16908" y="21408"/>
                    <a:pt x="6508" y="26264"/>
                  </a:cubicBezTo>
                  <a:cubicBezTo>
                    <a:pt x="6023" y="26466"/>
                    <a:pt x="5497" y="26592"/>
                    <a:pt x="4971" y="2662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7" name="任意多边形: 形状 86"/>
            <p:cNvSpPr/>
            <p:nvPr/>
          </p:nvSpPr>
          <p:spPr>
            <a:xfrm>
              <a:off x="7603707" y="6584972"/>
              <a:ext cx="9590" cy="28168"/>
            </a:xfrm>
            <a:custGeom>
              <a:avLst/>
              <a:gdLst>
                <a:gd name="connsiteX0" fmla="*/ 4983 w 9590"/>
                <a:gd name="connsiteY0" fmla="*/ 28002 h 28168"/>
                <a:gd name="connsiteX1" fmla="*/ 4214 w 9590"/>
                <a:gd name="connsiteY1" fmla="*/ 28002 h 28168"/>
                <a:gd name="connsiteX2" fmla="*/ -237 w 9590"/>
                <a:gd name="connsiteY2" fmla="*/ 23078 h 28168"/>
                <a:gd name="connsiteX3" fmla="*/ -237 w 9590"/>
                <a:gd name="connsiteY3" fmla="*/ 23066 h 28168"/>
                <a:gd name="connsiteX4" fmla="*/ -237 w 9590"/>
                <a:gd name="connsiteY4" fmla="*/ 4735 h 28168"/>
                <a:gd name="connsiteX5" fmla="*/ 4254 w 9590"/>
                <a:gd name="connsiteY5" fmla="*/ -161 h 28168"/>
                <a:gd name="connsiteX6" fmla="*/ 9151 w 9590"/>
                <a:gd name="connsiteY6" fmla="*/ 4330 h 28168"/>
                <a:gd name="connsiteX7" fmla="*/ 9151 w 9590"/>
                <a:gd name="connsiteY7" fmla="*/ 23551 h 28168"/>
                <a:gd name="connsiteX8" fmla="*/ 4983 w 9590"/>
                <a:gd name="connsiteY8" fmla="*/ 28002 h 2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 h="28168">
                  <a:moveTo>
                    <a:pt x="4983" y="28002"/>
                  </a:moveTo>
                  <a:lnTo>
                    <a:pt x="4214" y="28002"/>
                  </a:lnTo>
                  <a:cubicBezTo>
                    <a:pt x="1624" y="27873"/>
                    <a:pt x="-358" y="25667"/>
                    <a:pt x="-237" y="23078"/>
                  </a:cubicBezTo>
                  <a:cubicBezTo>
                    <a:pt x="-237" y="23074"/>
                    <a:pt x="-237" y="23070"/>
                    <a:pt x="-237" y="23066"/>
                  </a:cubicBezTo>
                  <a:cubicBezTo>
                    <a:pt x="87" y="16955"/>
                    <a:pt x="127" y="10926"/>
                    <a:pt x="-237" y="4735"/>
                  </a:cubicBezTo>
                  <a:cubicBezTo>
                    <a:pt x="-358" y="2141"/>
                    <a:pt x="1665" y="-48"/>
                    <a:pt x="4254" y="-161"/>
                  </a:cubicBezTo>
                  <a:cubicBezTo>
                    <a:pt x="6844" y="-274"/>
                    <a:pt x="9030" y="1737"/>
                    <a:pt x="9151" y="4330"/>
                  </a:cubicBezTo>
                  <a:cubicBezTo>
                    <a:pt x="9434" y="10683"/>
                    <a:pt x="9393" y="17158"/>
                    <a:pt x="9151" y="23551"/>
                  </a:cubicBezTo>
                  <a:cubicBezTo>
                    <a:pt x="9030" y="25845"/>
                    <a:pt x="7248" y="27715"/>
                    <a:pt x="4983" y="280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8" name="任意多边形: 形状 87"/>
            <p:cNvSpPr/>
            <p:nvPr/>
          </p:nvSpPr>
          <p:spPr>
            <a:xfrm>
              <a:off x="7530314" y="6731626"/>
              <a:ext cx="23734" cy="21571"/>
            </a:xfrm>
            <a:custGeom>
              <a:avLst/>
              <a:gdLst>
                <a:gd name="connsiteX0" fmla="*/ 4770 w 23734"/>
                <a:gd name="connsiteY0" fmla="*/ 21397 h 21571"/>
                <a:gd name="connsiteX1" fmla="*/ 724 w 23734"/>
                <a:gd name="connsiteY1" fmla="*/ 19576 h 21571"/>
                <a:gd name="connsiteX2" fmla="*/ 1574 w 23734"/>
                <a:gd name="connsiteY2" fmla="*/ 12997 h 21571"/>
                <a:gd name="connsiteX3" fmla="*/ 1615 w 23734"/>
                <a:gd name="connsiteY3" fmla="*/ 12980 h 21571"/>
                <a:gd name="connsiteX4" fmla="*/ 15534 w 23734"/>
                <a:gd name="connsiteY4" fmla="*/ 1124 h 21571"/>
                <a:gd name="connsiteX5" fmla="*/ 22211 w 23734"/>
                <a:gd name="connsiteY5" fmla="*/ 1306 h 21571"/>
                <a:gd name="connsiteX6" fmla="*/ 22008 w 23734"/>
                <a:gd name="connsiteY6" fmla="*/ 7963 h 21571"/>
                <a:gd name="connsiteX7" fmla="*/ 7320 w 23734"/>
                <a:gd name="connsiteY7" fmla="*/ 20426 h 21571"/>
                <a:gd name="connsiteX8" fmla="*/ 4770 w 23734"/>
                <a:gd name="connsiteY8" fmla="*/ 21397 h 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 h="21571">
                  <a:moveTo>
                    <a:pt x="4770" y="21397"/>
                  </a:moveTo>
                  <a:cubicBezTo>
                    <a:pt x="3192" y="21490"/>
                    <a:pt x="1695" y="20810"/>
                    <a:pt x="724" y="19576"/>
                  </a:cubicBezTo>
                  <a:cubicBezTo>
                    <a:pt x="-854" y="17521"/>
                    <a:pt x="-449" y="14571"/>
                    <a:pt x="1574" y="12997"/>
                  </a:cubicBezTo>
                  <a:cubicBezTo>
                    <a:pt x="1615" y="12989"/>
                    <a:pt x="1615" y="12985"/>
                    <a:pt x="1615" y="12980"/>
                  </a:cubicBezTo>
                  <a:cubicBezTo>
                    <a:pt x="6430" y="9258"/>
                    <a:pt x="11123" y="5252"/>
                    <a:pt x="15534" y="1124"/>
                  </a:cubicBezTo>
                  <a:cubicBezTo>
                    <a:pt x="17436" y="-664"/>
                    <a:pt x="20390" y="-583"/>
                    <a:pt x="22211" y="1306"/>
                  </a:cubicBezTo>
                  <a:cubicBezTo>
                    <a:pt x="23991" y="3196"/>
                    <a:pt x="23911" y="6174"/>
                    <a:pt x="22008" y="7963"/>
                  </a:cubicBezTo>
                  <a:cubicBezTo>
                    <a:pt x="17315" y="12365"/>
                    <a:pt x="12419" y="16525"/>
                    <a:pt x="7320" y="20426"/>
                  </a:cubicBezTo>
                  <a:cubicBezTo>
                    <a:pt x="6592" y="20984"/>
                    <a:pt x="5702" y="21320"/>
                    <a:pt x="4770" y="2139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89" name="任意多边形: 形状 88"/>
            <p:cNvSpPr/>
            <p:nvPr/>
          </p:nvSpPr>
          <p:spPr>
            <a:xfrm>
              <a:off x="7234057" y="6649486"/>
              <a:ext cx="256169" cy="141455"/>
            </a:xfrm>
            <a:custGeom>
              <a:avLst/>
              <a:gdLst>
                <a:gd name="connsiteX0" fmla="*/ 218520 w 256169"/>
                <a:gd name="connsiteY0" fmla="*/ 139955 h 141455"/>
                <a:gd name="connsiteX1" fmla="*/ 213381 w 256169"/>
                <a:gd name="connsiteY1" fmla="*/ 135908 h 141455"/>
                <a:gd name="connsiteX2" fmla="*/ 217185 w 256169"/>
                <a:gd name="connsiteY2" fmla="*/ 130486 h 141455"/>
                <a:gd name="connsiteX3" fmla="*/ 249840 w 256169"/>
                <a:gd name="connsiteY3" fmla="*/ 121584 h 141455"/>
                <a:gd name="connsiteX4" fmla="*/ 255707 w 256169"/>
                <a:gd name="connsiteY4" fmla="*/ 124679 h 141455"/>
                <a:gd name="connsiteX5" fmla="*/ 253118 w 256169"/>
                <a:gd name="connsiteY5" fmla="*/ 130365 h 141455"/>
                <a:gd name="connsiteX6" fmla="*/ 218844 w 256169"/>
                <a:gd name="connsiteY6" fmla="*/ 139752 h 141455"/>
                <a:gd name="connsiteX7" fmla="*/ 162315 w 256169"/>
                <a:gd name="connsiteY7" fmla="*/ 141290 h 141455"/>
                <a:gd name="connsiteX8" fmla="*/ 161223 w 256169"/>
                <a:gd name="connsiteY8" fmla="*/ 141290 h 141455"/>
                <a:gd name="connsiteX9" fmla="*/ 126504 w 256169"/>
                <a:gd name="connsiteY9" fmla="*/ 133642 h 141455"/>
                <a:gd name="connsiteX10" fmla="*/ 123428 w 256169"/>
                <a:gd name="connsiteY10" fmla="*/ 127888 h 141455"/>
                <a:gd name="connsiteX11" fmla="*/ 123469 w 256169"/>
                <a:gd name="connsiteY11" fmla="*/ 127775 h 141455"/>
                <a:gd name="connsiteX12" fmla="*/ 129336 w 256169"/>
                <a:gd name="connsiteY12" fmla="*/ 124692 h 141455"/>
                <a:gd name="connsiteX13" fmla="*/ 129377 w 256169"/>
                <a:gd name="connsiteY13" fmla="*/ 124699 h 141455"/>
                <a:gd name="connsiteX14" fmla="*/ 162395 w 256169"/>
                <a:gd name="connsiteY14" fmla="*/ 131983 h 141455"/>
                <a:gd name="connsiteX15" fmla="*/ 166442 w 256169"/>
                <a:gd name="connsiteY15" fmla="*/ 137252 h 141455"/>
                <a:gd name="connsiteX16" fmla="*/ 162395 w 256169"/>
                <a:gd name="connsiteY16" fmla="*/ 141290 h 141455"/>
                <a:gd name="connsiteX17" fmla="*/ 77987 w 256169"/>
                <a:gd name="connsiteY17" fmla="*/ 108918 h 141455"/>
                <a:gd name="connsiteX18" fmla="*/ 74790 w 256169"/>
                <a:gd name="connsiteY18" fmla="*/ 108109 h 141455"/>
                <a:gd name="connsiteX19" fmla="*/ 47557 w 256169"/>
                <a:gd name="connsiteY19" fmla="*/ 85287 h 141455"/>
                <a:gd name="connsiteX20" fmla="*/ 47598 w 256169"/>
                <a:gd name="connsiteY20" fmla="*/ 78631 h 141455"/>
                <a:gd name="connsiteX21" fmla="*/ 54234 w 256169"/>
                <a:gd name="connsiteY21" fmla="*/ 78651 h 141455"/>
                <a:gd name="connsiteX22" fmla="*/ 80131 w 256169"/>
                <a:gd name="connsiteY22" fmla="*/ 100380 h 141455"/>
                <a:gd name="connsiteX23" fmla="*/ 81346 w 256169"/>
                <a:gd name="connsiteY23" fmla="*/ 106895 h 141455"/>
                <a:gd name="connsiteX24" fmla="*/ 77825 w 256169"/>
                <a:gd name="connsiteY24" fmla="*/ 109080 h 141455"/>
                <a:gd name="connsiteX25" fmla="*/ 18220 w 256169"/>
                <a:gd name="connsiteY25" fmla="*/ 41261 h 141455"/>
                <a:gd name="connsiteX26" fmla="*/ 13567 w 256169"/>
                <a:gd name="connsiteY26" fmla="*/ 38753 h 141455"/>
                <a:gd name="connsiteX27" fmla="*/ -29 w 256169"/>
                <a:gd name="connsiteY27" fmla="*/ 5936 h 141455"/>
                <a:gd name="connsiteX28" fmla="*/ 3087 w 256169"/>
                <a:gd name="connsiteY28" fmla="*/ 48 h 141455"/>
                <a:gd name="connsiteX29" fmla="*/ 8954 w 256169"/>
                <a:gd name="connsiteY29" fmla="*/ 3144 h 141455"/>
                <a:gd name="connsiteX30" fmla="*/ 21903 w 256169"/>
                <a:gd name="connsiteY30" fmla="*/ 34423 h 141455"/>
                <a:gd name="connsiteX31" fmla="*/ 19920 w 256169"/>
                <a:gd name="connsiteY31" fmla="*/ 40735 h 141455"/>
                <a:gd name="connsiteX32" fmla="*/ 18058 w 256169"/>
                <a:gd name="connsiteY32" fmla="*/ 41423 h 1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169" h="141455">
                  <a:moveTo>
                    <a:pt x="218520" y="139955"/>
                  </a:moveTo>
                  <a:cubicBezTo>
                    <a:pt x="216011" y="140198"/>
                    <a:pt x="213746" y="138413"/>
                    <a:pt x="213381" y="135908"/>
                  </a:cubicBezTo>
                  <a:cubicBezTo>
                    <a:pt x="212937" y="133363"/>
                    <a:pt x="214636" y="130939"/>
                    <a:pt x="217185" y="130486"/>
                  </a:cubicBezTo>
                  <a:cubicBezTo>
                    <a:pt x="228312" y="128532"/>
                    <a:pt x="239239" y="125553"/>
                    <a:pt x="249840" y="121584"/>
                  </a:cubicBezTo>
                  <a:cubicBezTo>
                    <a:pt x="252309" y="120815"/>
                    <a:pt x="254938" y="122203"/>
                    <a:pt x="255707" y="124679"/>
                  </a:cubicBezTo>
                  <a:cubicBezTo>
                    <a:pt x="256436" y="126958"/>
                    <a:pt x="255303" y="129406"/>
                    <a:pt x="253118" y="130365"/>
                  </a:cubicBezTo>
                  <a:cubicBezTo>
                    <a:pt x="241990" y="134537"/>
                    <a:pt x="230538" y="137681"/>
                    <a:pt x="218844" y="139752"/>
                  </a:cubicBezTo>
                  <a:close/>
                  <a:moveTo>
                    <a:pt x="162315" y="141290"/>
                  </a:moveTo>
                  <a:lnTo>
                    <a:pt x="161223" y="141290"/>
                  </a:lnTo>
                  <a:cubicBezTo>
                    <a:pt x="149447" y="139793"/>
                    <a:pt x="137834" y="137232"/>
                    <a:pt x="126504" y="133642"/>
                  </a:cubicBezTo>
                  <a:cubicBezTo>
                    <a:pt x="124075" y="132902"/>
                    <a:pt x="122700" y="130324"/>
                    <a:pt x="123428" y="127888"/>
                  </a:cubicBezTo>
                  <a:cubicBezTo>
                    <a:pt x="123428" y="127848"/>
                    <a:pt x="123469" y="127811"/>
                    <a:pt x="123469" y="127775"/>
                  </a:cubicBezTo>
                  <a:cubicBezTo>
                    <a:pt x="124237" y="125298"/>
                    <a:pt x="126868" y="123919"/>
                    <a:pt x="129336" y="124692"/>
                  </a:cubicBezTo>
                  <a:cubicBezTo>
                    <a:pt x="129377" y="124692"/>
                    <a:pt x="129377" y="124696"/>
                    <a:pt x="129377" y="124699"/>
                  </a:cubicBezTo>
                  <a:cubicBezTo>
                    <a:pt x="140140" y="128115"/>
                    <a:pt x="151188" y="130551"/>
                    <a:pt x="162395" y="131983"/>
                  </a:cubicBezTo>
                  <a:cubicBezTo>
                    <a:pt x="164945" y="132323"/>
                    <a:pt x="166766" y="134682"/>
                    <a:pt x="166442" y="137252"/>
                  </a:cubicBezTo>
                  <a:cubicBezTo>
                    <a:pt x="166159" y="139356"/>
                    <a:pt x="164500" y="141011"/>
                    <a:pt x="162395" y="141290"/>
                  </a:cubicBezTo>
                  <a:close/>
                  <a:moveTo>
                    <a:pt x="77987" y="108918"/>
                  </a:moveTo>
                  <a:cubicBezTo>
                    <a:pt x="76854" y="109032"/>
                    <a:pt x="75720" y="108748"/>
                    <a:pt x="74790" y="108109"/>
                  </a:cubicBezTo>
                  <a:cubicBezTo>
                    <a:pt x="65038" y="101343"/>
                    <a:pt x="55933" y="93704"/>
                    <a:pt x="47557" y="85287"/>
                  </a:cubicBezTo>
                  <a:cubicBezTo>
                    <a:pt x="45736" y="83442"/>
                    <a:pt x="45736" y="80463"/>
                    <a:pt x="47598" y="78631"/>
                  </a:cubicBezTo>
                  <a:cubicBezTo>
                    <a:pt x="49418" y="76797"/>
                    <a:pt x="52413" y="76806"/>
                    <a:pt x="54234" y="78651"/>
                  </a:cubicBezTo>
                  <a:cubicBezTo>
                    <a:pt x="62165" y="86671"/>
                    <a:pt x="70865" y="93942"/>
                    <a:pt x="80131" y="100380"/>
                  </a:cubicBezTo>
                  <a:cubicBezTo>
                    <a:pt x="82276" y="101845"/>
                    <a:pt x="82802" y="104759"/>
                    <a:pt x="81346" y="106895"/>
                  </a:cubicBezTo>
                  <a:cubicBezTo>
                    <a:pt x="80576" y="108121"/>
                    <a:pt x="79282" y="108926"/>
                    <a:pt x="77825" y="109080"/>
                  </a:cubicBezTo>
                  <a:close/>
                  <a:moveTo>
                    <a:pt x="18220" y="41261"/>
                  </a:moveTo>
                  <a:cubicBezTo>
                    <a:pt x="16319" y="41472"/>
                    <a:pt x="14457" y="40472"/>
                    <a:pt x="13567" y="38753"/>
                  </a:cubicBezTo>
                  <a:cubicBezTo>
                    <a:pt x="8064" y="28240"/>
                    <a:pt x="3532" y="17258"/>
                    <a:pt x="-29" y="5936"/>
                  </a:cubicBezTo>
                  <a:cubicBezTo>
                    <a:pt x="-798" y="3455"/>
                    <a:pt x="578" y="821"/>
                    <a:pt x="3087" y="48"/>
                  </a:cubicBezTo>
                  <a:cubicBezTo>
                    <a:pt x="5555" y="-725"/>
                    <a:pt x="8185" y="663"/>
                    <a:pt x="8954" y="3144"/>
                  </a:cubicBezTo>
                  <a:cubicBezTo>
                    <a:pt x="12313" y="13944"/>
                    <a:pt x="16642" y="24412"/>
                    <a:pt x="21903" y="34423"/>
                  </a:cubicBezTo>
                  <a:cubicBezTo>
                    <a:pt x="23076" y="36717"/>
                    <a:pt x="22186" y="39517"/>
                    <a:pt x="19920" y="40735"/>
                  </a:cubicBezTo>
                  <a:cubicBezTo>
                    <a:pt x="19353" y="41075"/>
                    <a:pt x="18706" y="41310"/>
                    <a:pt x="18058" y="4142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0" name="任意多边形: 形状 89"/>
            <p:cNvSpPr/>
            <p:nvPr/>
          </p:nvSpPr>
          <p:spPr>
            <a:xfrm>
              <a:off x="7225570" y="6575280"/>
              <a:ext cx="10172" cy="27986"/>
            </a:xfrm>
            <a:custGeom>
              <a:avLst/>
              <a:gdLst>
                <a:gd name="connsiteX0" fmla="*/ 4856 w 10172"/>
                <a:gd name="connsiteY0" fmla="*/ 27821 h 27986"/>
                <a:gd name="connsiteX1" fmla="*/ 4452 w 10172"/>
                <a:gd name="connsiteY1" fmla="*/ 27821 h 27986"/>
                <a:gd name="connsiteX2" fmla="*/ -242 w 10172"/>
                <a:gd name="connsiteY2" fmla="*/ 23127 h 27986"/>
                <a:gd name="connsiteX3" fmla="*/ 729 w 10172"/>
                <a:gd name="connsiteY3" fmla="*/ 3906 h 27986"/>
                <a:gd name="connsiteX4" fmla="*/ 5868 w 10172"/>
                <a:gd name="connsiteY4" fmla="*/ -140 h 27986"/>
                <a:gd name="connsiteX5" fmla="*/ 9914 w 10172"/>
                <a:gd name="connsiteY5" fmla="*/ 4999 h 27986"/>
                <a:gd name="connsiteX6" fmla="*/ 8984 w 10172"/>
                <a:gd name="connsiteY6" fmla="*/ 23289 h 27986"/>
                <a:gd name="connsiteX7" fmla="*/ 4856 w 10172"/>
                <a:gd name="connsiteY7" fmla="*/ 27821 h 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2" h="27986">
                  <a:moveTo>
                    <a:pt x="4856" y="27821"/>
                  </a:moveTo>
                  <a:lnTo>
                    <a:pt x="4452" y="27821"/>
                  </a:lnTo>
                  <a:cubicBezTo>
                    <a:pt x="1862" y="27821"/>
                    <a:pt x="-242" y="25721"/>
                    <a:pt x="-242" y="23127"/>
                  </a:cubicBezTo>
                  <a:cubicBezTo>
                    <a:pt x="-242" y="16709"/>
                    <a:pt x="82" y="10292"/>
                    <a:pt x="729" y="3906"/>
                  </a:cubicBezTo>
                  <a:cubicBezTo>
                    <a:pt x="1053" y="1389"/>
                    <a:pt x="3359" y="-403"/>
                    <a:pt x="5868" y="-140"/>
                  </a:cubicBezTo>
                  <a:cubicBezTo>
                    <a:pt x="8377" y="236"/>
                    <a:pt x="10117" y="2486"/>
                    <a:pt x="9914" y="4999"/>
                  </a:cubicBezTo>
                  <a:cubicBezTo>
                    <a:pt x="9307" y="11069"/>
                    <a:pt x="8984" y="17138"/>
                    <a:pt x="8984" y="23289"/>
                  </a:cubicBezTo>
                  <a:cubicBezTo>
                    <a:pt x="8903" y="25608"/>
                    <a:pt x="7163" y="27526"/>
                    <a:pt x="4856" y="2782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1" name="任意多边形: 形状 90"/>
            <p:cNvSpPr/>
            <p:nvPr/>
          </p:nvSpPr>
          <p:spPr>
            <a:xfrm>
              <a:off x="7277604" y="6454687"/>
              <a:ext cx="286277" cy="286283"/>
            </a:xfrm>
            <a:custGeom>
              <a:avLst/>
              <a:gdLst>
                <a:gd name="connsiteX0" fmla="*/ -118 w 286277"/>
                <a:gd name="connsiteY0" fmla="*/ 111187 h 286283"/>
                <a:gd name="connsiteX1" fmla="*/ 652 w 286277"/>
                <a:gd name="connsiteY1" fmla="*/ 113696 h 286283"/>
                <a:gd name="connsiteX2" fmla="*/ 22422 w 286277"/>
                <a:gd name="connsiteY2" fmla="*/ 130772 h 286283"/>
                <a:gd name="connsiteX3" fmla="*/ 24768 w 286277"/>
                <a:gd name="connsiteY3" fmla="*/ 169699 h 286283"/>
                <a:gd name="connsiteX4" fmla="*/ 5224 w 286277"/>
                <a:gd name="connsiteY4" fmla="*/ 189203 h 286283"/>
                <a:gd name="connsiteX5" fmla="*/ 4779 w 286277"/>
                <a:gd name="connsiteY5" fmla="*/ 191833 h 286283"/>
                <a:gd name="connsiteX6" fmla="*/ 19306 w 286277"/>
                <a:gd name="connsiteY6" fmla="*/ 221615 h 286283"/>
                <a:gd name="connsiteX7" fmla="*/ 21612 w 286277"/>
                <a:gd name="connsiteY7" fmla="*/ 222870 h 286283"/>
                <a:gd name="connsiteX8" fmla="*/ 49047 w 286277"/>
                <a:gd name="connsiteY8" fmla="*/ 219551 h 286283"/>
                <a:gd name="connsiteX9" fmla="*/ 78263 w 286277"/>
                <a:gd name="connsiteY9" fmla="*/ 245408 h 286283"/>
                <a:gd name="connsiteX10" fmla="*/ 78263 w 286277"/>
                <a:gd name="connsiteY10" fmla="*/ 273046 h 286283"/>
                <a:gd name="connsiteX11" fmla="*/ 79760 w 286277"/>
                <a:gd name="connsiteY11" fmla="*/ 275191 h 286283"/>
                <a:gd name="connsiteX12" fmla="*/ 111120 w 286277"/>
                <a:gd name="connsiteY12" fmla="*/ 285995 h 286283"/>
                <a:gd name="connsiteX13" fmla="*/ 113629 w 286277"/>
                <a:gd name="connsiteY13" fmla="*/ 285266 h 286283"/>
                <a:gd name="connsiteX14" fmla="*/ 130705 w 286277"/>
                <a:gd name="connsiteY14" fmla="*/ 263496 h 286283"/>
                <a:gd name="connsiteX15" fmla="*/ 169632 w 286277"/>
                <a:gd name="connsiteY15" fmla="*/ 261149 h 286283"/>
                <a:gd name="connsiteX16" fmla="*/ 189136 w 286277"/>
                <a:gd name="connsiteY16" fmla="*/ 280653 h 286283"/>
                <a:gd name="connsiteX17" fmla="*/ 191766 w 286277"/>
                <a:gd name="connsiteY17" fmla="*/ 281098 h 286283"/>
                <a:gd name="connsiteX18" fmla="*/ 221548 w 286277"/>
                <a:gd name="connsiteY18" fmla="*/ 266571 h 286283"/>
                <a:gd name="connsiteX19" fmla="*/ 222803 w 286277"/>
                <a:gd name="connsiteY19" fmla="*/ 264265 h 286283"/>
                <a:gd name="connsiteX20" fmla="*/ 219484 w 286277"/>
                <a:gd name="connsiteY20" fmla="*/ 236870 h 286283"/>
                <a:gd name="connsiteX21" fmla="*/ 245341 w 286277"/>
                <a:gd name="connsiteY21" fmla="*/ 207655 h 286283"/>
                <a:gd name="connsiteX22" fmla="*/ 272978 w 286277"/>
                <a:gd name="connsiteY22" fmla="*/ 207655 h 286283"/>
                <a:gd name="connsiteX23" fmla="*/ 275123 w 286277"/>
                <a:gd name="connsiteY23" fmla="*/ 206117 h 286283"/>
                <a:gd name="connsiteX24" fmla="*/ 285927 w 286277"/>
                <a:gd name="connsiteY24" fmla="*/ 174757 h 286283"/>
                <a:gd name="connsiteX25" fmla="*/ 285199 w 286277"/>
                <a:gd name="connsiteY25" fmla="*/ 172248 h 286283"/>
                <a:gd name="connsiteX26" fmla="*/ 263429 w 286277"/>
                <a:gd name="connsiteY26" fmla="*/ 155213 h 286283"/>
                <a:gd name="connsiteX27" fmla="*/ 261082 w 286277"/>
                <a:gd name="connsiteY27" fmla="*/ 116286 h 286283"/>
                <a:gd name="connsiteX28" fmla="*/ 280586 w 286277"/>
                <a:gd name="connsiteY28" fmla="*/ 96741 h 286283"/>
                <a:gd name="connsiteX29" fmla="*/ 281031 w 286277"/>
                <a:gd name="connsiteY29" fmla="*/ 94152 h 286283"/>
                <a:gd name="connsiteX30" fmla="*/ 266505 w 286277"/>
                <a:gd name="connsiteY30" fmla="*/ 64329 h 286283"/>
                <a:gd name="connsiteX31" fmla="*/ 264198 w 286277"/>
                <a:gd name="connsiteY31" fmla="*/ 63075 h 286283"/>
                <a:gd name="connsiteX32" fmla="*/ 236803 w 286277"/>
                <a:gd name="connsiteY32" fmla="*/ 66393 h 286283"/>
                <a:gd name="connsiteX33" fmla="*/ 207588 w 286277"/>
                <a:gd name="connsiteY33" fmla="*/ 40576 h 286283"/>
                <a:gd name="connsiteX34" fmla="*/ 207588 w 286277"/>
                <a:gd name="connsiteY34" fmla="*/ 12898 h 286283"/>
                <a:gd name="connsiteX35" fmla="*/ 206050 w 286277"/>
                <a:gd name="connsiteY35" fmla="*/ 10754 h 286283"/>
                <a:gd name="connsiteX36" fmla="*/ 174690 w 286277"/>
                <a:gd name="connsiteY36" fmla="*/ -50 h 286283"/>
                <a:gd name="connsiteX37" fmla="*/ 172181 w 286277"/>
                <a:gd name="connsiteY37" fmla="*/ 719 h 286283"/>
                <a:gd name="connsiteX38" fmla="*/ 155146 w 286277"/>
                <a:gd name="connsiteY38" fmla="*/ 22489 h 286283"/>
                <a:gd name="connsiteX39" fmla="*/ 116218 w 286277"/>
                <a:gd name="connsiteY39" fmla="*/ 24836 h 286283"/>
                <a:gd name="connsiteX40" fmla="*/ 96674 w 286277"/>
                <a:gd name="connsiteY40" fmla="*/ 5291 h 286283"/>
                <a:gd name="connsiteX41" fmla="*/ 94084 w 286277"/>
                <a:gd name="connsiteY41" fmla="*/ 4846 h 286283"/>
                <a:gd name="connsiteX42" fmla="*/ 64261 w 286277"/>
                <a:gd name="connsiteY42" fmla="*/ 19373 h 286283"/>
                <a:gd name="connsiteX43" fmla="*/ 63008 w 286277"/>
                <a:gd name="connsiteY43" fmla="*/ 21679 h 286283"/>
                <a:gd name="connsiteX44" fmla="*/ 66325 w 286277"/>
                <a:gd name="connsiteY44" fmla="*/ 49114 h 286283"/>
                <a:gd name="connsiteX45" fmla="*/ 40509 w 286277"/>
                <a:gd name="connsiteY45" fmla="*/ 78330 h 286283"/>
                <a:gd name="connsiteX46" fmla="*/ 12831 w 286277"/>
                <a:gd name="connsiteY46" fmla="*/ 78330 h 286283"/>
                <a:gd name="connsiteX47" fmla="*/ 10687 w 286277"/>
                <a:gd name="connsiteY47" fmla="*/ 79827 h 28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277" h="286283">
                  <a:moveTo>
                    <a:pt x="-118" y="111187"/>
                  </a:moveTo>
                  <a:cubicBezTo>
                    <a:pt x="-441" y="112102"/>
                    <a:pt x="-118" y="113117"/>
                    <a:pt x="652" y="113696"/>
                  </a:cubicBezTo>
                  <a:lnTo>
                    <a:pt x="22422" y="130772"/>
                  </a:lnTo>
                  <a:cubicBezTo>
                    <a:pt x="21045" y="143790"/>
                    <a:pt x="21855" y="156941"/>
                    <a:pt x="24768" y="169699"/>
                  </a:cubicBezTo>
                  <a:lnTo>
                    <a:pt x="5224" y="189203"/>
                  </a:lnTo>
                  <a:cubicBezTo>
                    <a:pt x="4536" y="189903"/>
                    <a:pt x="4374" y="190951"/>
                    <a:pt x="4779" y="191833"/>
                  </a:cubicBezTo>
                  <a:lnTo>
                    <a:pt x="19306" y="221615"/>
                  </a:lnTo>
                  <a:cubicBezTo>
                    <a:pt x="19710" y="222501"/>
                    <a:pt x="20641" y="223011"/>
                    <a:pt x="21612" y="222870"/>
                  </a:cubicBezTo>
                  <a:lnTo>
                    <a:pt x="49047" y="219551"/>
                  </a:lnTo>
                  <a:cubicBezTo>
                    <a:pt x="57302" y="229700"/>
                    <a:pt x="67176" y="238432"/>
                    <a:pt x="78263" y="245408"/>
                  </a:cubicBezTo>
                  <a:lnTo>
                    <a:pt x="78263" y="273046"/>
                  </a:lnTo>
                  <a:cubicBezTo>
                    <a:pt x="78263" y="274005"/>
                    <a:pt x="78870" y="274867"/>
                    <a:pt x="79760" y="275191"/>
                  </a:cubicBezTo>
                  <a:lnTo>
                    <a:pt x="111120" y="285995"/>
                  </a:lnTo>
                  <a:cubicBezTo>
                    <a:pt x="112010" y="286306"/>
                    <a:pt x="113022" y="286015"/>
                    <a:pt x="113629" y="285266"/>
                  </a:cubicBezTo>
                  <a:lnTo>
                    <a:pt x="130705" y="263496"/>
                  </a:lnTo>
                  <a:cubicBezTo>
                    <a:pt x="143735" y="264811"/>
                    <a:pt x="156886" y="264018"/>
                    <a:pt x="169632" y="261149"/>
                  </a:cubicBezTo>
                  <a:lnTo>
                    <a:pt x="189136" y="280653"/>
                  </a:lnTo>
                  <a:cubicBezTo>
                    <a:pt x="189823" y="281357"/>
                    <a:pt x="190875" y="281535"/>
                    <a:pt x="191766" y="281098"/>
                  </a:cubicBezTo>
                  <a:lnTo>
                    <a:pt x="221548" y="266571"/>
                  </a:lnTo>
                  <a:cubicBezTo>
                    <a:pt x="222438" y="266167"/>
                    <a:pt x="222924" y="265228"/>
                    <a:pt x="222803" y="264265"/>
                  </a:cubicBezTo>
                  <a:lnTo>
                    <a:pt x="219484" y="236870"/>
                  </a:lnTo>
                  <a:cubicBezTo>
                    <a:pt x="229641" y="228591"/>
                    <a:pt x="238340" y="218722"/>
                    <a:pt x="245341" y="207655"/>
                  </a:cubicBezTo>
                  <a:lnTo>
                    <a:pt x="272978" y="207655"/>
                  </a:lnTo>
                  <a:cubicBezTo>
                    <a:pt x="273950" y="207655"/>
                    <a:pt x="274799" y="207036"/>
                    <a:pt x="275123" y="206117"/>
                  </a:cubicBezTo>
                  <a:lnTo>
                    <a:pt x="285927" y="174757"/>
                  </a:lnTo>
                  <a:cubicBezTo>
                    <a:pt x="286210" y="173851"/>
                    <a:pt x="285927" y="172851"/>
                    <a:pt x="285199" y="172248"/>
                  </a:cubicBezTo>
                  <a:lnTo>
                    <a:pt x="263429" y="155213"/>
                  </a:lnTo>
                  <a:cubicBezTo>
                    <a:pt x="264764" y="142195"/>
                    <a:pt x="263955" y="129052"/>
                    <a:pt x="261082" y="116286"/>
                  </a:cubicBezTo>
                  <a:lnTo>
                    <a:pt x="280586" y="96741"/>
                  </a:lnTo>
                  <a:cubicBezTo>
                    <a:pt x="281274" y="96066"/>
                    <a:pt x="281476" y="95022"/>
                    <a:pt x="281031" y="94152"/>
                  </a:cubicBezTo>
                  <a:lnTo>
                    <a:pt x="266505" y="64329"/>
                  </a:lnTo>
                  <a:cubicBezTo>
                    <a:pt x="266100" y="63463"/>
                    <a:pt x="265169" y="62961"/>
                    <a:pt x="264198" y="63075"/>
                  </a:cubicBezTo>
                  <a:lnTo>
                    <a:pt x="236803" y="66393"/>
                  </a:lnTo>
                  <a:cubicBezTo>
                    <a:pt x="228508" y="56269"/>
                    <a:pt x="218635" y="47552"/>
                    <a:pt x="207588" y="40576"/>
                  </a:cubicBezTo>
                  <a:lnTo>
                    <a:pt x="207588" y="12898"/>
                  </a:lnTo>
                  <a:cubicBezTo>
                    <a:pt x="207588" y="11931"/>
                    <a:pt x="206980" y="11078"/>
                    <a:pt x="206050" y="10754"/>
                  </a:cubicBezTo>
                  <a:lnTo>
                    <a:pt x="174690" y="-50"/>
                  </a:lnTo>
                  <a:cubicBezTo>
                    <a:pt x="173759" y="-354"/>
                    <a:pt x="172788" y="-46"/>
                    <a:pt x="172181" y="719"/>
                  </a:cubicBezTo>
                  <a:lnTo>
                    <a:pt x="155146" y="22489"/>
                  </a:lnTo>
                  <a:cubicBezTo>
                    <a:pt x="142115" y="21133"/>
                    <a:pt x="128964" y="21926"/>
                    <a:pt x="116218" y="24836"/>
                  </a:cubicBezTo>
                  <a:lnTo>
                    <a:pt x="96674" y="5291"/>
                  </a:lnTo>
                  <a:cubicBezTo>
                    <a:pt x="95986" y="4619"/>
                    <a:pt x="94974" y="4441"/>
                    <a:pt x="94084" y="4846"/>
                  </a:cubicBezTo>
                  <a:lnTo>
                    <a:pt x="64261" y="19373"/>
                  </a:lnTo>
                  <a:cubicBezTo>
                    <a:pt x="63412" y="19798"/>
                    <a:pt x="62886" y="20720"/>
                    <a:pt x="63008" y="21679"/>
                  </a:cubicBezTo>
                  <a:lnTo>
                    <a:pt x="66325" y="49114"/>
                  </a:lnTo>
                  <a:cubicBezTo>
                    <a:pt x="56209" y="57385"/>
                    <a:pt x="47469" y="67255"/>
                    <a:pt x="40509" y="78330"/>
                  </a:cubicBezTo>
                  <a:lnTo>
                    <a:pt x="12831" y="78330"/>
                  </a:lnTo>
                  <a:cubicBezTo>
                    <a:pt x="11860" y="78338"/>
                    <a:pt x="11010" y="78933"/>
                    <a:pt x="10687" y="7982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92" name="任意多边形: 形状 91"/>
            <p:cNvSpPr/>
            <p:nvPr/>
          </p:nvSpPr>
          <p:spPr>
            <a:xfrm>
              <a:off x="7384299" y="6561410"/>
              <a:ext cx="72822" cy="72858"/>
            </a:xfrm>
            <a:custGeom>
              <a:avLst/>
              <a:gdLst>
                <a:gd name="connsiteX0" fmla="*/ 40236 w 72822"/>
                <a:gd name="connsiteY0" fmla="*/ 72525 h 72858"/>
                <a:gd name="connsiteX1" fmla="*/ 33115 w 72822"/>
                <a:gd name="connsiteY1" fmla="*/ 72525 h 72858"/>
                <a:gd name="connsiteX2" fmla="*/ 8309 w 72822"/>
                <a:gd name="connsiteY2" fmla="*/ 59698 h 72858"/>
                <a:gd name="connsiteX3" fmla="*/ 8309 w 72822"/>
                <a:gd name="connsiteY3" fmla="*/ 59698 h 72858"/>
                <a:gd name="connsiteX4" fmla="*/ 12720 w 72822"/>
                <a:gd name="connsiteY4" fmla="*/ 8385 h 72858"/>
                <a:gd name="connsiteX5" fmla="*/ 64029 w 72822"/>
                <a:gd name="connsiteY5" fmla="*/ 12808 h 72858"/>
                <a:gd name="connsiteX6" fmla="*/ 59619 w 72822"/>
                <a:gd name="connsiteY6" fmla="*/ 64121 h 72858"/>
                <a:gd name="connsiteX7" fmla="*/ 40236 w 72822"/>
                <a:gd name="connsiteY7" fmla="*/ 72444 h 72858"/>
                <a:gd name="connsiteX8" fmla="*/ 33762 w 72822"/>
                <a:gd name="connsiteY8" fmla="*/ 13973 h 72858"/>
                <a:gd name="connsiteX9" fmla="*/ 13934 w 72822"/>
                <a:gd name="connsiteY9" fmla="*/ 38648 h 72858"/>
                <a:gd name="connsiteX10" fmla="*/ 19114 w 72822"/>
                <a:gd name="connsiteY10" fmla="*/ 50675 h 72858"/>
                <a:gd name="connsiteX11" fmla="*/ 19114 w 72822"/>
                <a:gd name="connsiteY11" fmla="*/ 50675 h 72858"/>
                <a:gd name="connsiteX12" fmla="*/ 50635 w 72822"/>
                <a:gd name="connsiteY12" fmla="*/ 53386 h 72858"/>
                <a:gd name="connsiteX13" fmla="*/ 53306 w 72822"/>
                <a:gd name="connsiteY13" fmla="*/ 21795 h 72858"/>
                <a:gd name="connsiteX14" fmla="*/ 38132 w 72822"/>
                <a:gd name="connsiteY14" fmla="*/ 13933 h 72858"/>
                <a:gd name="connsiteX15" fmla="*/ 33762 w 72822"/>
                <a:gd name="connsiteY15" fmla="*/ 13973 h 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22" h="72858">
                  <a:moveTo>
                    <a:pt x="40236" y="72525"/>
                  </a:moveTo>
                  <a:cubicBezTo>
                    <a:pt x="37849" y="72748"/>
                    <a:pt x="35501" y="72748"/>
                    <a:pt x="33115" y="72525"/>
                  </a:cubicBezTo>
                  <a:cubicBezTo>
                    <a:pt x="23484" y="71716"/>
                    <a:pt x="14541" y="67099"/>
                    <a:pt x="8309" y="59698"/>
                  </a:cubicBezTo>
                  <a:lnTo>
                    <a:pt x="8309" y="59698"/>
                  </a:lnTo>
                  <a:cubicBezTo>
                    <a:pt x="-4639" y="44305"/>
                    <a:pt x="-2656" y="21334"/>
                    <a:pt x="12720" y="8385"/>
                  </a:cubicBezTo>
                  <a:cubicBezTo>
                    <a:pt x="28138" y="-4564"/>
                    <a:pt x="51081" y="-2581"/>
                    <a:pt x="64029" y="12808"/>
                  </a:cubicBezTo>
                  <a:cubicBezTo>
                    <a:pt x="76978" y="28200"/>
                    <a:pt x="74995" y="51172"/>
                    <a:pt x="59619" y="64121"/>
                  </a:cubicBezTo>
                  <a:cubicBezTo>
                    <a:pt x="54116" y="68746"/>
                    <a:pt x="47358" y="71643"/>
                    <a:pt x="40236" y="72444"/>
                  </a:cubicBezTo>
                  <a:close/>
                  <a:moveTo>
                    <a:pt x="33762" y="13973"/>
                  </a:moveTo>
                  <a:cubicBezTo>
                    <a:pt x="21460" y="15316"/>
                    <a:pt x="12599" y="26363"/>
                    <a:pt x="13934" y="38648"/>
                  </a:cubicBezTo>
                  <a:cubicBezTo>
                    <a:pt x="14420" y="43083"/>
                    <a:pt x="16240" y="47271"/>
                    <a:pt x="19114" y="50675"/>
                  </a:cubicBezTo>
                  <a:lnTo>
                    <a:pt x="19114" y="50675"/>
                  </a:lnTo>
                  <a:cubicBezTo>
                    <a:pt x="27085" y="60123"/>
                    <a:pt x="41167" y="61337"/>
                    <a:pt x="50635" y="53386"/>
                  </a:cubicBezTo>
                  <a:cubicBezTo>
                    <a:pt x="60104" y="45394"/>
                    <a:pt x="61278" y="31251"/>
                    <a:pt x="53306" y="21795"/>
                  </a:cubicBezTo>
                  <a:cubicBezTo>
                    <a:pt x="49463" y="17279"/>
                    <a:pt x="44040" y="14450"/>
                    <a:pt x="38132" y="13933"/>
                  </a:cubicBezTo>
                  <a:cubicBezTo>
                    <a:pt x="36675" y="13823"/>
                    <a:pt x="35219" y="13839"/>
                    <a:pt x="33762" y="1397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93" name="任意多边形: 形状 92"/>
            <p:cNvSpPr/>
            <p:nvPr/>
          </p:nvSpPr>
          <p:spPr>
            <a:xfrm>
              <a:off x="7336889" y="6510898"/>
              <a:ext cx="171495" cy="174186"/>
            </a:xfrm>
            <a:custGeom>
              <a:avLst/>
              <a:gdLst>
                <a:gd name="connsiteX0" fmla="*/ 93636 w 171495"/>
                <a:gd name="connsiteY0" fmla="*/ 173537 h 174186"/>
                <a:gd name="connsiteX1" fmla="*/ 55922 w 171495"/>
                <a:gd name="connsiteY1" fmla="*/ 169208 h 174186"/>
                <a:gd name="connsiteX2" fmla="*/ 6070 w 171495"/>
                <a:gd name="connsiteY2" fmla="*/ 125061 h 174186"/>
                <a:gd name="connsiteX3" fmla="*/ 162 w 171495"/>
                <a:gd name="connsiteY3" fmla="*/ 109239 h 174186"/>
                <a:gd name="connsiteX4" fmla="*/ -242 w 171495"/>
                <a:gd name="connsiteY4" fmla="*/ 107661 h 174186"/>
                <a:gd name="connsiteX5" fmla="*/ 13434 w 171495"/>
                <a:gd name="connsiteY5" fmla="*/ 104262 h 174186"/>
                <a:gd name="connsiteX6" fmla="*/ 18735 w 171495"/>
                <a:gd name="connsiteY6" fmla="*/ 118870 h 174186"/>
                <a:gd name="connsiteX7" fmla="*/ 18735 w 171495"/>
                <a:gd name="connsiteY7" fmla="*/ 118870 h 174186"/>
                <a:gd name="connsiteX8" fmla="*/ 19909 w 171495"/>
                <a:gd name="connsiteY8" fmla="*/ 121217 h 174186"/>
                <a:gd name="connsiteX9" fmla="*/ 99503 w 171495"/>
                <a:gd name="connsiteY9" fmla="*/ 158161 h 174186"/>
                <a:gd name="connsiteX10" fmla="*/ 116255 w 171495"/>
                <a:gd name="connsiteY10" fmla="*/ 152415 h 174186"/>
                <a:gd name="connsiteX11" fmla="*/ 149153 w 171495"/>
                <a:gd name="connsiteY11" fmla="*/ 54806 h 174186"/>
                <a:gd name="connsiteX12" fmla="*/ 51552 w 171495"/>
                <a:gd name="connsiteY12" fmla="*/ 21904 h 174186"/>
                <a:gd name="connsiteX13" fmla="*/ 23186 w 171495"/>
                <a:gd name="connsiteY13" fmla="*/ 46923 h 174186"/>
                <a:gd name="connsiteX14" fmla="*/ 11371 w 171495"/>
                <a:gd name="connsiteY14" fmla="*/ 39235 h 174186"/>
                <a:gd name="connsiteX15" fmla="*/ 131875 w 171495"/>
                <a:gd name="connsiteY15" fmla="*/ 14046 h 174186"/>
                <a:gd name="connsiteX16" fmla="*/ 157043 w 171495"/>
                <a:gd name="connsiteY16" fmla="*/ 134534 h 174186"/>
                <a:gd name="connsiteX17" fmla="*/ 93595 w 171495"/>
                <a:gd name="connsiteY17" fmla="*/ 173416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95" h="174186">
                  <a:moveTo>
                    <a:pt x="93636" y="173537"/>
                  </a:moveTo>
                  <a:cubicBezTo>
                    <a:pt x="80889" y="174885"/>
                    <a:pt x="68021" y="173404"/>
                    <a:pt x="55922" y="169208"/>
                  </a:cubicBezTo>
                  <a:cubicBezTo>
                    <a:pt x="34072" y="161762"/>
                    <a:pt x="16105" y="145859"/>
                    <a:pt x="6070" y="125061"/>
                  </a:cubicBezTo>
                  <a:cubicBezTo>
                    <a:pt x="3602" y="119986"/>
                    <a:pt x="1619" y="114690"/>
                    <a:pt x="162" y="109239"/>
                  </a:cubicBezTo>
                  <a:cubicBezTo>
                    <a:pt x="162" y="108713"/>
                    <a:pt x="-122" y="108187"/>
                    <a:pt x="-242" y="107661"/>
                  </a:cubicBezTo>
                  <a:lnTo>
                    <a:pt x="13434" y="104262"/>
                  </a:lnTo>
                  <a:cubicBezTo>
                    <a:pt x="14649" y="109312"/>
                    <a:pt x="16429" y="114212"/>
                    <a:pt x="18735" y="118870"/>
                  </a:cubicBezTo>
                  <a:lnTo>
                    <a:pt x="18735" y="118870"/>
                  </a:lnTo>
                  <a:cubicBezTo>
                    <a:pt x="19099" y="119679"/>
                    <a:pt x="19504" y="120448"/>
                    <a:pt x="19909" y="121217"/>
                  </a:cubicBezTo>
                  <a:cubicBezTo>
                    <a:pt x="35205" y="149926"/>
                    <a:pt x="67697" y="165003"/>
                    <a:pt x="99503" y="158161"/>
                  </a:cubicBezTo>
                  <a:cubicBezTo>
                    <a:pt x="105289" y="156943"/>
                    <a:pt x="110914" y="155013"/>
                    <a:pt x="116255" y="152415"/>
                  </a:cubicBezTo>
                  <a:cubicBezTo>
                    <a:pt x="152309" y="134546"/>
                    <a:pt x="167038" y="90844"/>
                    <a:pt x="149153" y="54806"/>
                  </a:cubicBezTo>
                  <a:cubicBezTo>
                    <a:pt x="131308" y="18764"/>
                    <a:pt x="87606" y="4035"/>
                    <a:pt x="51552" y="21904"/>
                  </a:cubicBezTo>
                  <a:cubicBezTo>
                    <a:pt x="40060" y="27601"/>
                    <a:pt x="30267" y="36233"/>
                    <a:pt x="23186" y="46923"/>
                  </a:cubicBezTo>
                  <a:lnTo>
                    <a:pt x="11371" y="39235"/>
                  </a:lnTo>
                  <a:cubicBezTo>
                    <a:pt x="37673" y="-991"/>
                    <a:pt x="91612" y="-12272"/>
                    <a:pt x="131875" y="14046"/>
                  </a:cubicBezTo>
                  <a:cubicBezTo>
                    <a:pt x="172096" y="40360"/>
                    <a:pt x="183345" y="94303"/>
                    <a:pt x="157043" y="134534"/>
                  </a:cubicBezTo>
                  <a:cubicBezTo>
                    <a:pt x="142800" y="156340"/>
                    <a:pt x="119492" y="170608"/>
                    <a:pt x="93595" y="17341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107" name="椭圆 106"/>
          <p:cNvSpPr/>
          <p:nvPr/>
        </p:nvSpPr>
        <p:spPr>
          <a:xfrm>
            <a:off x="6124857"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8" name="任意多边形: 形状 15"/>
          <p:cNvSpPr/>
          <p:nvPr/>
        </p:nvSpPr>
        <p:spPr>
          <a:xfrm>
            <a:off x="6168126"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09" name="文本框 108"/>
          <p:cNvSpPr txBox="1"/>
          <p:nvPr/>
        </p:nvSpPr>
        <p:spPr>
          <a:xfrm>
            <a:off x="6452143"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整体</a:t>
            </a:r>
            <a:r>
              <a:rPr lang="zh-CN" altLang="en-US" sz="1600" dirty="0">
                <a:solidFill>
                  <a:schemeClr val="tx1">
                    <a:lumMod val="75000"/>
                    <a:lumOff val="25000"/>
                  </a:schemeClr>
                </a:solidFill>
                <a:latin typeface="+mn-ea"/>
                <a:cs typeface="思源黑体 CN Normal" panose="020B0400000000000000" charset="-122"/>
              </a:rPr>
              <a:t>流程</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1" name="椭圆 110"/>
          <p:cNvSpPr/>
          <p:nvPr/>
        </p:nvSpPr>
        <p:spPr>
          <a:xfrm>
            <a:off x="7478796"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2" name="任意多边形: 形状 15"/>
          <p:cNvSpPr/>
          <p:nvPr/>
        </p:nvSpPr>
        <p:spPr>
          <a:xfrm>
            <a:off x="7522065"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3" name="文本框 112"/>
          <p:cNvSpPr txBox="1"/>
          <p:nvPr/>
        </p:nvSpPr>
        <p:spPr>
          <a:xfrm>
            <a:off x="7806082"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分工</a:t>
            </a:r>
            <a:r>
              <a:rPr lang="zh-CN" altLang="en-US" sz="1600" dirty="0">
                <a:solidFill>
                  <a:schemeClr val="tx1">
                    <a:lumMod val="75000"/>
                    <a:lumOff val="25000"/>
                  </a:schemeClr>
                </a:solidFill>
                <a:latin typeface="+mn-ea"/>
                <a:cs typeface="思源黑体 CN Normal" panose="020B0400000000000000" charset="-122"/>
              </a:rPr>
              <a:t>协作</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5" name="椭圆 114"/>
          <p:cNvSpPr/>
          <p:nvPr/>
        </p:nvSpPr>
        <p:spPr>
          <a:xfrm>
            <a:off x="8832735" y="4499650"/>
            <a:ext cx="270039" cy="270039"/>
          </a:xfrm>
          <a:prstGeom prst="ellipse">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16" name="任意多边形: 形状 15"/>
          <p:cNvSpPr/>
          <p:nvPr/>
        </p:nvSpPr>
        <p:spPr>
          <a:xfrm>
            <a:off x="8876004" y="4565853"/>
            <a:ext cx="183501" cy="137633"/>
          </a:xfrm>
          <a:custGeom>
            <a:avLst/>
            <a:gdLst>
              <a:gd name="T0" fmla="*/ 4622 w 12800"/>
              <a:gd name="T1" fmla="*/ 7204 h 9600"/>
              <a:gd name="T2" fmla="*/ 11629 w 12800"/>
              <a:gd name="T3" fmla="*/ 0 h 9600"/>
              <a:gd name="T4" fmla="*/ 12800 w 12800"/>
              <a:gd name="T5" fmla="*/ 1195 h 9600"/>
              <a:gd name="T6" fmla="*/ 4625 w 12800"/>
              <a:gd name="T7" fmla="*/ 9600 h 9600"/>
              <a:gd name="T8" fmla="*/ 4371 w 12800"/>
              <a:gd name="T9" fmla="*/ 9339 h 9600"/>
              <a:gd name="T10" fmla="*/ 4370 w 12800"/>
              <a:gd name="T11" fmla="*/ 9341 h 9600"/>
              <a:gd name="T12" fmla="*/ 0 w 12800"/>
              <a:gd name="T13" fmla="*/ 4860 h 9600"/>
              <a:gd name="T14" fmla="*/ 1202 w 12800"/>
              <a:gd name="T15" fmla="*/ 3696 h 9600"/>
              <a:gd name="T16" fmla="*/ 4622 w 12800"/>
              <a:gd name="T17" fmla="*/ 7204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00" h="9600">
                <a:moveTo>
                  <a:pt x="4622" y="7204"/>
                </a:moveTo>
                <a:lnTo>
                  <a:pt x="11629" y="0"/>
                </a:lnTo>
                <a:lnTo>
                  <a:pt x="12800" y="1195"/>
                </a:lnTo>
                <a:lnTo>
                  <a:pt x="4625" y="9600"/>
                </a:lnTo>
                <a:lnTo>
                  <a:pt x="4371" y="9339"/>
                </a:lnTo>
                <a:lnTo>
                  <a:pt x="4370" y="9341"/>
                </a:lnTo>
                <a:lnTo>
                  <a:pt x="0" y="4860"/>
                </a:lnTo>
                <a:lnTo>
                  <a:pt x="1202" y="3696"/>
                </a:lnTo>
                <a:lnTo>
                  <a:pt x="4622" y="72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cs typeface="思源黑体 CN Normal" panose="020B0400000000000000" charset="-122"/>
            </a:endParaRPr>
          </a:p>
        </p:txBody>
      </p:sp>
      <p:sp>
        <p:nvSpPr>
          <p:cNvPr id="117" name="文本框 116"/>
          <p:cNvSpPr txBox="1"/>
          <p:nvPr/>
        </p:nvSpPr>
        <p:spPr>
          <a:xfrm>
            <a:off x="9160021" y="4509810"/>
            <a:ext cx="764143" cy="275118"/>
          </a:xfrm>
          <a:prstGeom prst="rect">
            <a:avLst/>
          </a:prstGeom>
          <a:noFill/>
          <a:effectLst/>
        </p:spPr>
        <p:txBody>
          <a:bodyPr wrap="none" lIns="0" tIns="0" rIns="0" bIns="0" rtlCol="0" anchor="ctr" anchorCtr="0">
            <a:noAutofit/>
          </a:bodyPr>
          <a:lstStyle/>
          <a:p>
            <a:r>
              <a:rPr lang="zh-CN" altLang="en-US" sz="1600" dirty="0">
                <a:solidFill>
                  <a:schemeClr val="tx1">
                    <a:lumMod val="75000"/>
                    <a:lumOff val="25000"/>
                  </a:schemeClr>
                </a:solidFill>
                <a:latin typeface="+mn-ea"/>
                <a:cs typeface="思源黑体 CN Normal" panose="020B0400000000000000" charset="-122"/>
              </a:rPr>
              <a:t>项目</a:t>
            </a:r>
            <a:r>
              <a:rPr lang="zh-CN" altLang="en-US" sz="1600" dirty="0">
                <a:solidFill>
                  <a:schemeClr val="tx1">
                    <a:lumMod val="75000"/>
                    <a:lumOff val="25000"/>
                  </a:schemeClr>
                </a:solidFill>
                <a:latin typeface="+mn-ea"/>
                <a:cs typeface="思源黑体 CN Normal" panose="020B0400000000000000" charset="-122"/>
              </a:rPr>
              <a:t>管理</a:t>
            </a:r>
            <a:endParaRPr lang="zh-CN" altLang="en-US" sz="1600" dirty="0">
              <a:solidFill>
                <a:schemeClr val="tx1">
                  <a:lumMod val="75000"/>
                  <a:lumOff val="25000"/>
                </a:schemeClr>
              </a:solidFill>
              <a:latin typeface="+mn-ea"/>
              <a:cs typeface="思源黑体 CN Normal" panose="020B0400000000000000" charset="-122"/>
            </a:endParaRPr>
          </a:p>
        </p:txBody>
      </p:sp>
      <p:sp>
        <p:nvSpPr>
          <p:cNvPr id="119" name="任意多边形: 形状 2"/>
          <p:cNvSpPr txBox="1"/>
          <p:nvPr/>
        </p:nvSpPr>
        <p:spPr>
          <a:xfrm flipH="1">
            <a:off x="6191474" y="1390232"/>
            <a:ext cx="2000549" cy="1769715"/>
          </a:xfrm>
          <a:prstGeom prst="rect">
            <a:avLst/>
          </a:prstGeom>
          <a:noFill/>
        </p:spPr>
        <p:txBody>
          <a:bodyPr wrap="none" lIns="0" tIns="0" rIns="0" bIns="0" rtlCol="0">
            <a:noAutofit/>
          </a:bodyPr>
          <a:lstStyle/>
          <a:p>
            <a:pPr algn="ctr">
              <a:tabLst>
                <a:tab pos="714375" algn="l"/>
              </a:tabLst>
            </a:pPr>
            <a:r>
              <a:rPr lang="en-US" altLang="zh-CN" sz="11500" dirty="0">
                <a:ln w="12700">
                  <a:noFill/>
                </a:ln>
                <a:solidFill>
                  <a:schemeClr val="accent2"/>
                </a:solidFill>
                <a:latin typeface="+mj-ea"/>
                <a:ea typeface="+mj-ea"/>
                <a:cs typeface="思源黑体 CN Normal" panose="020B0400000000000000" charset="-122"/>
              </a:rPr>
              <a:t>02</a:t>
            </a:r>
            <a:endParaRPr lang="en-US" altLang="zh-CN" sz="11500" dirty="0">
              <a:ln w="12700">
                <a:noFill/>
              </a:ln>
              <a:solidFill>
                <a:schemeClr val="accent2"/>
              </a:solidFill>
              <a:latin typeface="+mj-ea"/>
              <a:ea typeface="+mj-ea"/>
              <a:cs typeface="思源黑体 CN Normal" panose="020B0400000000000000" charset="-122"/>
            </a:endParaRPr>
          </a:p>
        </p:txBody>
      </p:sp>
      <p:sp>
        <p:nvSpPr>
          <p:cNvPr id="99" name="文本框 98"/>
          <p:cNvSpPr txBox="1"/>
          <p:nvPr/>
        </p:nvSpPr>
        <p:spPr>
          <a:xfrm>
            <a:off x="6102985" y="3249930"/>
            <a:ext cx="6089650" cy="1083310"/>
          </a:xfrm>
          <a:prstGeom prst="rect">
            <a:avLst/>
          </a:prstGeom>
          <a:noFill/>
          <a:effectLst/>
        </p:spPr>
        <p:txBody>
          <a:bodyPr wrap="square" lIns="0" tIns="0" rIns="0" bIns="0" rtlCol="0">
            <a:noAutofit/>
          </a:bodyPr>
          <a:lstStyle/>
          <a:p>
            <a:pPr>
              <a:lnSpc>
                <a:spcPct val="110000"/>
              </a:lnSpc>
            </a:pPr>
            <a:r>
              <a:rPr lang="zh-CN" altLang="en-US" sz="6600" dirty="0">
                <a:solidFill>
                  <a:schemeClr val="tx1">
                    <a:lumMod val="75000"/>
                    <a:lumOff val="25000"/>
                  </a:schemeClr>
                </a:solidFill>
                <a:latin typeface="+mj-ea"/>
                <a:ea typeface="+mj-ea"/>
                <a:cs typeface="思源黑体 CN Normal" panose="020B0400000000000000" charset="-122"/>
              </a:rPr>
              <a:t>工作流模块</a:t>
            </a:r>
            <a:r>
              <a:rPr lang="zh-CN" altLang="en-US" sz="6600" dirty="0">
                <a:solidFill>
                  <a:schemeClr val="tx1">
                    <a:lumMod val="75000"/>
                    <a:lumOff val="25000"/>
                  </a:schemeClr>
                </a:solidFill>
                <a:latin typeface="+mj-ea"/>
                <a:ea typeface="+mj-ea"/>
                <a:cs typeface="思源黑体 CN Normal" panose="020B0400000000000000" charset="-122"/>
              </a:rPr>
              <a:t>介绍</a:t>
            </a:r>
            <a:endParaRPr lang="zh-CN" altLang="en-US" sz="6600" dirty="0">
              <a:solidFill>
                <a:schemeClr val="tx1">
                  <a:lumMod val="75000"/>
                  <a:lumOff val="25000"/>
                </a:schemeClr>
              </a:solidFill>
              <a:latin typeface="+mj-ea"/>
              <a:ea typeface="+mj-ea"/>
              <a:cs typeface="思源黑体 CN Normal" panose="020B0400000000000000" charset="-122"/>
            </a:endParaRPr>
          </a:p>
        </p:txBody>
      </p:sp>
      <p:grpSp>
        <p:nvGrpSpPr>
          <p:cNvPr id="100" name="组合 99"/>
          <p:cNvGrpSpPr/>
          <p:nvPr/>
        </p:nvGrpSpPr>
        <p:grpSpPr>
          <a:xfrm>
            <a:off x="6080254" y="2714045"/>
            <a:ext cx="2253031" cy="566047"/>
            <a:chOff x="5545546" y="2696652"/>
            <a:chExt cx="1993557" cy="566047"/>
          </a:xfrm>
        </p:grpSpPr>
        <p:sp>
          <p:nvSpPr>
            <p:cNvPr id="101" name="矩形: 圆角 100"/>
            <p:cNvSpPr/>
            <p:nvPr>
              <p:custDataLst>
                <p:tags r:id="rId1"/>
              </p:custDataLst>
            </p:nvPr>
          </p:nvSpPr>
          <p:spPr>
            <a:xfrm>
              <a:off x="5545546" y="2696652"/>
              <a:ext cx="1993557" cy="56604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102" name="矩形: 圆角 101"/>
            <p:cNvSpPr/>
            <p:nvPr/>
          </p:nvSpPr>
          <p:spPr>
            <a:xfrm>
              <a:off x="5772118" y="2831473"/>
              <a:ext cx="1540412" cy="296404"/>
            </a:xfrm>
            <a:prstGeom prst="roundRect">
              <a:avLst>
                <a:gd name="adj" fmla="val 5000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dirty="0">
                  <a:solidFill>
                    <a:schemeClr val="bg1">
                      <a:alpha val="70000"/>
                    </a:schemeClr>
                  </a:solidFill>
                  <a:latin typeface="+mj-ea"/>
                  <a:ea typeface="+mj-ea"/>
                  <a:cs typeface="思源黑体 CN Normal" panose="020B0400000000000000" charset="-122"/>
                </a:rPr>
                <a:t>PART TWO</a:t>
              </a:r>
              <a:endParaRPr lang="zh-CN" altLang="en-US" sz="1600" dirty="0">
                <a:solidFill>
                  <a:schemeClr val="bg1">
                    <a:alpha val="70000"/>
                  </a:schemeClr>
                </a:solidFill>
                <a:latin typeface="+mj-ea"/>
                <a:ea typeface="+mj-ea"/>
                <a:cs typeface="思源黑体 CN Normal" panose="020B0400000000000000" charset="-122"/>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6"/>
              <a:ext cx="3224345" cy="714903"/>
              <a:chOff x="911986" y="669796"/>
              <a:chExt cx="3224345" cy="714903"/>
            </a:xfrm>
          </p:grpSpPr>
          <p:sp>
            <p:nvSpPr>
              <p:cNvPr id="5" name="文本框 4"/>
              <p:cNvSpPr txBox="1"/>
              <p:nvPr/>
            </p:nvSpPr>
            <p:spPr>
              <a:xfrm flipH="1">
                <a:off x="911986" y="669796"/>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整体</a:t>
                </a:r>
                <a:r>
                  <a:rPr lang="zh-CN" altLang="en-US" sz="3200" dirty="0">
                    <a:solidFill>
                      <a:schemeClr val="tx1">
                        <a:lumMod val="75000"/>
                        <a:lumOff val="25000"/>
                      </a:schemeClr>
                    </a:solidFill>
                    <a:latin typeface="+mj-ea"/>
                    <a:ea typeface="+mj-ea"/>
                    <a:cs typeface="思源黑体 CN Normal" panose="020B0400000000000000" charset="-122"/>
                  </a:rPr>
                  <a:t>流程</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grpSp>
        <p:nvGrpSpPr>
          <p:cNvPr id="619" name="组合 618"/>
          <p:cNvGrpSpPr/>
          <p:nvPr/>
        </p:nvGrpSpPr>
        <p:grpSpPr>
          <a:xfrm>
            <a:off x="812800" y="2291444"/>
            <a:ext cx="2139149" cy="2149840"/>
            <a:chOff x="4415826" y="5407571"/>
            <a:chExt cx="3344849" cy="3361567"/>
          </a:xfrm>
        </p:grpSpPr>
        <p:sp>
          <p:nvSpPr>
            <p:cNvPr id="620" name="任意多边形: 形状 619"/>
            <p:cNvSpPr/>
            <p:nvPr/>
          </p:nvSpPr>
          <p:spPr>
            <a:xfrm>
              <a:off x="4433796" y="5407571"/>
              <a:ext cx="3305617" cy="3284579"/>
            </a:xfrm>
            <a:custGeom>
              <a:avLst/>
              <a:gdLst>
                <a:gd name="connsiteX0" fmla="*/ 2907666 w 3305617"/>
                <a:gd name="connsiteY0" fmla="*/ 2824678 h 3284579"/>
                <a:gd name="connsiteX1" fmla="*/ 2685677 w 3305617"/>
                <a:gd name="connsiteY1" fmla="*/ 3004867 h 3284579"/>
                <a:gd name="connsiteX2" fmla="*/ 1250476 w 3305617"/>
                <a:gd name="connsiteY2" fmla="*/ 3240209 h 3284579"/>
                <a:gd name="connsiteX3" fmla="*/ 408245 w 3305617"/>
                <a:gd name="connsiteY3" fmla="*/ 2921348 h 3284579"/>
                <a:gd name="connsiteX4" fmla="*/ 307083 w 3305617"/>
                <a:gd name="connsiteY4" fmla="*/ 784490 h 3284579"/>
                <a:gd name="connsiteX5" fmla="*/ 1426740 w 3305617"/>
                <a:gd name="connsiteY5" fmla="*/ 12667 h 3284579"/>
                <a:gd name="connsiteX6" fmla="*/ 1465384 w 3305617"/>
                <a:gd name="connsiteY6" fmla="*/ 8216 h 3284579"/>
                <a:gd name="connsiteX7" fmla="*/ 2713395 w 3305617"/>
                <a:gd name="connsiteY7" fmla="*/ 371791 h 3284579"/>
                <a:gd name="connsiteX8" fmla="*/ 3015625 w 3305617"/>
                <a:gd name="connsiteY8" fmla="*/ 714729 h 3284579"/>
                <a:gd name="connsiteX9" fmla="*/ 2907666 w 3305617"/>
                <a:gd name="connsiteY9" fmla="*/ 2824678 h 32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5617" h="3284579">
                  <a:moveTo>
                    <a:pt x="2907666" y="2824678"/>
                  </a:moveTo>
                  <a:cubicBezTo>
                    <a:pt x="2821638" y="2913376"/>
                    <a:pt x="2744634" y="2965535"/>
                    <a:pt x="2685677" y="3004867"/>
                  </a:cubicBezTo>
                  <a:cubicBezTo>
                    <a:pt x="2110795" y="3388715"/>
                    <a:pt x="1453649" y="3278084"/>
                    <a:pt x="1250476" y="3240209"/>
                  </a:cubicBezTo>
                  <a:cubicBezTo>
                    <a:pt x="922712" y="3179189"/>
                    <a:pt x="645975" y="3136134"/>
                    <a:pt x="408245" y="2921348"/>
                  </a:cubicBezTo>
                  <a:cubicBezTo>
                    <a:pt x="-131958" y="2433304"/>
                    <a:pt x="-105656" y="1415172"/>
                    <a:pt x="307083" y="784490"/>
                  </a:cubicBezTo>
                  <a:cubicBezTo>
                    <a:pt x="356005" y="709711"/>
                    <a:pt x="768380" y="98735"/>
                    <a:pt x="1426740" y="12667"/>
                  </a:cubicBezTo>
                  <a:cubicBezTo>
                    <a:pt x="1442926" y="10563"/>
                    <a:pt x="1455066" y="9349"/>
                    <a:pt x="1465384" y="8216"/>
                  </a:cubicBezTo>
                  <a:cubicBezTo>
                    <a:pt x="1567274" y="-2548"/>
                    <a:pt x="2198604" y="-59481"/>
                    <a:pt x="2713395" y="371791"/>
                  </a:cubicBezTo>
                  <a:cubicBezTo>
                    <a:pt x="2830661" y="470395"/>
                    <a:pt x="2932551" y="585987"/>
                    <a:pt x="3015625" y="714729"/>
                  </a:cubicBezTo>
                  <a:cubicBezTo>
                    <a:pt x="3417763" y="1335821"/>
                    <a:pt x="3419017" y="2297585"/>
                    <a:pt x="2907666" y="2824678"/>
                  </a:cubicBezTo>
                  <a:close/>
                </a:path>
              </a:pathLst>
            </a:custGeom>
            <a:solidFill>
              <a:schemeClr val="accent3">
                <a:alpha val="20000"/>
              </a:schemeClr>
            </a:solidFill>
            <a:ln w="4046" cap="flat">
              <a:noFill/>
              <a:prstDash val="solid"/>
              <a:miter/>
            </a:ln>
          </p:spPr>
          <p:txBody>
            <a:bodyPr rtlCol="0" anchor="ctr"/>
            <a:lstStyle/>
            <a:p>
              <a:endParaRPr lang="zh-CN" altLang="en-US" dirty="0">
                <a:cs typeface="思源黑体 CN Normal" panose="020B0400000000000000" charset="-122"/>
              </a:endParaRPr>
            </a:p>
          </p:txBody>
        </p:sp>
        <p:sp>
          <p:nvSpPr>
            <p:cNvPr id="621" name="任意多边形: 形状 620"/>
            <p:cNvSpPr/>
            <p:nvPr/>
          </p:nvSpPr>
          <p:spPr>
            <a:xfrm>
              <a:off x="4563644" y="6213701"/>
              <a:ext cx="1018554" cy="1915246"/>
            </a:xfrm>
            <a:custGeom>
              <a:avLst/>
              <a:gdLst>
                <a:gd name="connsiteX0" fmla="*/ 19989 w 1018554"/>
                <a:gd name="connsiteY0" fmla="*/ 14293 h 1915246"/>
                <a:gd name="connsiteX1" fmla="*/ 37794 w 1018554"/>
                <a:gd name="connsiteY1" fmla="*/ -72 h 1915246"/>
                <a:gd name="connsiteX2" fmla="*/ 51026 w 1018554"/>
                <a:gd name="connsiteY2" fmla="*/ 9802 h 1915246"/>
                <a:gd name="connsiteX3" fmla="*/ 504230 w 1018554"/>
                <a:gd name="connsiteY3" fmla="*/ 742414 h 1915246"/>
                <a:gd name="connsiteX4" fmla="*/ 966255 w 1018554"/>
                <a:gd name="connsiteY4" fmla="*/ 1915080 h 1915246"/>
                <a:gd name="connsiteX5" fmla="*/ 19989 w 1018554"/>
                <a:gd name="connsiteY5" fmla="*/ 14293 h 191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554" h="1915246">
                  <a:moveTo>
                    <a:pt x="19989" y="14293"/>
                  </a:moveTo>
                  <a:cubicBezTo>
                    <a:pt x="20961" y="5403"/>
                    <a:pt x="28932" y="-1027"/>
                    <a:pt x="37794" y="-72"/>
                  </a:cubicBezTo>
                  <a:cubicBezTo>
                    <a:pt x="43702" y="559"/>
                    <a:pt x="48760" y="4343"/>
                    <a:pt x="51026" y="9802"/>
                  </a:cubicBezTo>
                  <a:cubicBezTo>
                    <a:pt x="112046" y="160330"/>
                    <a:pt x="284466" y="550005"/>
                    <a:pt x="504230" y="742414"/>
                  </a:cubicBezTo>
                  <a:cubicBezTo>
                    <a:pt x="861816" y="1055692"/>
                    <a:pt x="1137299" y="1598687"/>
                    <a:pt x="966255" y="1915080"/>
                  </a:cubicBezTo>
                  <a:cubicBezTo>
                    <a:pt x="966053" y="1915242"/>
                    <a:pt x="-163882" y="1835729"/>
                    <a:pt x="19989" y="1429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622" name="任意多边形: 形状 621"/>
            <p:cNvSpPr/>
            <p:nvPr/>
          </p:nvSpPr>
          <p:spPr>
            <a:xfrm>
              <a:off x="4639291" y="6442964"/>
              <a:ext cx="799927" cy="1516908"/>
            </a:xfrm>
            <a:custGeom>
              <a:avLst/>
              <a:gdLst>
                <a:gd name="connsiteX0" fmla="*/ -180 w 799927"/>
                <a:gd name="connsiteY0" fmla="*/ 3539 h 1516908"/>
                <a:gd name="connsiteX1" fmla="*/ 3057 w 799927"/>
                <a:gd name="connsiteY1" fmla="*/ 17095 h 1516908"/>
                <a:gd name="connsiteX2" fmla="*/ 6578 w 799927"/>
                <a:gd name="connsiteY2" fmla="*/ 30124 h 1516908"/>
                <a:gd name="connsiteX3" fmla="*/ 13862 w 799927"/>
                <a:gd name="connsiteY3" fmla="*/ 56102 h 1516908"/>
                <a:gd name="connsiteX4" fmla="*/ 29319 w 799927"/>
                <a:gd name="connsiteY4" fmla="*/ 107695 h 1516908"/>
                <a:gd name="connsiteX5" fmla="*/ 62338 w 799927"/>
                <a:gd name="connsiteY5" fmla="*/ 210273 h 1516908"/>
                <a:gd name="connsiteX6" fmla="*/ 135498 w 799927"/>
                <a:gd name="connsiteY6" fmla="*/ 413001 h 1516908"/>
                <a:gd name="connsiteX7" fmla="*/ 217439 w 799927"/>
                <a:gd name="connsiteY7" fmla="*/ 612411 h 1516908"/>
                <a:gd name="connsiteX8" fmla="*/ 308202 w 799927"/>
                <a:gd name="connsiteY8" fmla="*/ 808017 h 1516908"/>
                <a:gd name="connsiteX9" fmla="*/ 522138 w 799927"/>
                <a:gd name="connsiteY9" fmla="*/ 1182477 h 1516908"/>
                <a:gd name="connsiteX10" fmla="*/ 649521 w 799927"/>
                <a:gd name="connsiteY10" fmla="*/ 1356475 h 1516908"/>
                <a:gd name="connsiteX11" fmla="*/ 794789 w 799927"/>
                <a:gd name="connsiteY11" fmla="*/ 1515906 h 1516908"/>
                <a:gd name="connsiteX12" fmla="*/ 798835 w 799927"/>
                <a:gd name="connsiteY12" fmla="*/ 1515906 h 1516908"/>
                <a:gd name="connsiteX13" fmla="*/ 798835 w 799927"/>
                <a:gd name="connsiteY13" fmla="*/ 1511859 h 1516908"/>
                <a:gd name="connsiteX14" fmla="*/ 798835 w 799927"/>
                <a:gd name="connsiteY14" fmla="*/ 1511859 h 1516908"/>
                <a:gd name="connsiteX15" fmla="*/ 658787 w 799927"/>
                <a:gd name="connsiteY15" fmla="*/ 1349191 h 1516908"/>
                <a:gd name="connsiteX16" fmla="*/ 534884 w 799927"/>
                <a:gd name="connsiteY16" fmla="*/ 1173939 h 1516908"/>
                <a:gd name="connsiteX17" fmla="*/ 423809 w 799927"/>
                <a:gd name="connsiteY17" fmla="*/ 990189 h 1516908"/>
                <a:gd name="connsiteX18" fmla="*/ 323578 w 799927"/>
                <a:gd name="connsiteY18" fmla="*/ 800005 h 1516908"/>
                <a:gd name="connsiteX19" fmla="*/ 148811 w 799927"/>
                <a:gd name="connsiteY19" fmla="*/ 407498 h 1516908"/>
                <a:gd name="connsiteX20" fmla="*/ 72818 w 799927"/>
                <a:gd name="connsiteY20" fmla="*/ 206348 h 1516908"/>
                <a:gd name="connsiteX21" fmla="*/ 37533 w 799927"/>
                <a:gd name="connsiteY21" fmla="*/ 104741 h 1516908"/>
                <a:gd name="connsiteX22" fmla="*/ 20902 w 799927"/>
                <a:gd name="connsiteY22" fmla="*/ 53634 h 1516908"/>
                <a:gd name="connsiteX23" fmla="*/ 12810 w 799927"/>
                <a:gd name="connsiteY23" fmla="*/ 28020 h 1516908"/>
                <a:gd name="connsiteX24" fmla="*/ 8763 w 799927"/>
                <a:gd name="connsiteY24" fmla="*/ 15152 h 1516908"/>
                <a:gd name="connsiteX25" fmla="*/ 5283 w 799927"/>
                <a:gd name="connsiteY25" fmla="*/ 2649 h 1516908"/>
                <a:gd name="connsiteX26" fmla="*/ 5283 w 799927"/>
                <a:gd name="connsiteY26" fmla="*/ 2042 h 1516908"/>
                <a:gd name="connsiteX27" fmla="*/ 1965 w 799927"/>
                <a:gd name="connsiteY27" fmla="*/ -103 h 1516908"/>
                <a:gd name="connsiteX28" fmla="*/ -180 w 799927"/>
                <a:gd name="connsiteY28" fmla="*/ 3215 h 15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9927" h="1516908">
                  <a:moveTo>
                    <a:pt x="-180" y="3539"/>
                  </a:moveTo>
                  <a:cubicBezTo>
                    <a:pt x="791" y="8597"/>
                    <a:pt x="1965" y="12684"/>
                    <a:pt x="3057" y="17095"/>
                  </a:cubicBezTo>
                  <a:lnTo>
                    <a:pt x="6578" y="30124"/>
                  </a:lnTo>
                  <a:lnTo>
                    <a:pt x="13862" y="56102"/>
                  </a:lnTo>
                  <a:cubicBezTo>
                    <a:pt x="18839" y="73340"/>
                    <a:pt x="24099" y="90538"/>
                    <a:pt x="29319" y="107695"/>
                  </a:cubicBezTo>
                  <a:cubicBezTo>
                    <a:pt x="39961" y="142009"/>
                    <a:pt x="50967" y="176202"/>
                    <a:pt x="62338" y="210273"/>
                  </a:cubicBezTo>
                  <a:cubicBezTo>
                    <a:pt x="85160" y="278415"/>
                    <a:pt x="109844" y="345910"/>
                    <a:pt x="135498" y="413001"/>
                  </a:cubicBezTo>
                  <a:cubicBezTo>
                    <a:pt x="161153" y="480091"/>
                    <a:pt x="188588" y="546534"/>
                    <a:pt x="217439" y="612411"/>
                  </a:cubicBezTo>
                  <a:cubicBezTo>
                    <a:pt x="246290" y="678287"/>
                    <a:pt x="276194" y="743638"/>
                    <a:pt x="308202" y="808017"/>
                  </a:cubicBezTo>
                  <a:cubicBezTo>
                    <a:pt x="371650" y="937176"/>
                    <a:pt x="443070" y="1062240"/>
                    <a:pt x="522138" y="1182477"/>
                  </a:cubicBezTo>
                  <a:cubicBezTo>
                    <a:pt x="562603" y="1242081"/>
                    <a:pt x="604322" y="1300634"/>
                    <a:pt x="649521" y="1356475"/>
                  </a:cubicBezTo>
                  <a:cubicBezTo>
                    <a:pt x="694841" y="1412361"/>
                    <a:pt x="743358" y="1465592"/>
                    <a:pt x="794789" y="1515906"/>
                  </a:cubicBezTo>
                  <a:cubicBezTo>
                    <a:pt x="795922" y="1517022"/>
                    <a:pt x="797702" y="1517022"/>
                    <a:pt x="798835" y="1515906"/>
                  </a:cubicBezTo>
                  <a:cubicBezTo>
                    <a:pt x="799968" y="1514789"/>
                    <a:pt x="799968" y="1512976"/>
                    <a:pt x="798835" y="1511859"/>
                  </a:cubicBezTo>
                  <a:lnTo>
                    <a:pt x="798835" y="1511859"/>
                  </a:lnTo>
                  <a:cubicBezTo>
                    <a:pt x="749387" y="1460080"/>
                    <a:pt x="702651" y="1405785"/>
                    <a:pt x="658787" y="1349191"/>
                  </a:cubicBezTo>
                  <a:cubicBezTo>
                    <a:pt x="614721" y="1292541"/>
                    <a:pt x="573812" y="1233826"/>
                    <a:pt x="534884" y="1173939"/>
                  </a:cubicBezTo>
                  <a:cubicBezTo>
                    <a:pt x="495957" y="1114051"/>
                    <a:pt x="459053" y="1052545"/>
                    <a:pt x="423809" y="990189"/>
                  </a:cubicBezTo>
                  <a:cubicBezTo>
                    <a:pt x="388564" y="927833"/>
                    <a:pt x="355868" y="864101"/>
                    <a:pt x="323578" y="800005"/>
                  </a:cubicBezTo>
                  <a:cubicBezTo>
                    <a:pt x="259522" y="671853"/>
                    <a:pt x="202184" y="540343"/>
                    <a:pt x="148811" y="407498"/>
                  </a:cubicBezTo>
                  <a:cubicBezTo>
                    <a:pt x="122185" y="340945"/>
                    <a:pt x="96854" y="273895"/>
                    <a:pt x="72818" y="206348"/>
                  </a:cubicBezTo>
                  <a:cubicBezTo>
                    <a:pt x="60720" y="172600"/>
                    <a:pt x="48985" y="138731"/>
                    <a:pt x="37533" y="104741"/>
                  </a:cubicBezTo>
                  <a:lnTo>
                    <a:pt x="20902" y="53634"/>
                  </a:lnTo>
                  <a:lnTo>
                    <a:pt x="12810" y="28020"/>
                  </a:lnTo>
                  <a:lnTo>
                    <a:pt x="8763" y="15152"/>
                  </a:lnTo>
                  <a:cubicBezTo>
                    <a:pt x="7549" y="11106"/>
                    <a:pt x="6173" y="6412"/>
                    <a:pt x="5283" y="2649"/>
                  </a:cubicBezTo>
                  <a:lnTo>
                    <a:pt x="5283" y="2042"/>
                  </a:lnTo>
                  <a:cubicBezTo>
                    <a:pt x="4959" y="532"/>
                    <a:pt x="3462" y="-427"/>
                    <a:pt x="1965" y="-103"/>
                  </a:cubicBezTo>
                  <a:cubicBezTo>
                    <a:pt x="468" y="221"/>
                    <a:pt x="-503" y="1706"/>
                    <a:pt x="-180" y="3215"/>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623" name="任意多边形: 形状 622"/>
            <p:cNvSpPr/>
            <p:nvPr/>
          </p:nvSpPr>
          <p:spPr>
            <a:xfrm>
              <a:off x="4893921" y="5797694"/>
              <a:ext cx="713681" cy="2010853"/>
            </a:xfrm>
            <a:custGeom>
              <a:avLst/>
              <a:gdLst>
                <a:gd name="connsiteX0" fmla="*/ 225951 w 713681"/>
                <a:gd name="connsiteY0" fmla="*/ 9468 h 2010853"/>
                <a:gd name="connsiteX1" fmla="*/ 246102 w 713681"/>
                <a:gd name="connsiteY1" fmla="*/ 978 h 2010853"/>
                <a:gd name="connsiteX2" fmla="*/ 255652 w 713681"/>
                <a:gd name="connsiteY2" fmla="*/ 13797 h 2010853"/>
                <a:gd name="connsiteX3" fmla="*/ 471288 w 713681"/>
                <a:gd name="connsiteY3" fmla="*/ 809252 h 2010853"/>
                <a:gd name="connsiteX4" fmla="*/ 575080 w 713681"/>
                <a:gd name="connsiteY4" fmla="*/ 2010688 h 2010853"/>
                <a:gd name="connsiteX5" fmla="*/ 225951 w 713681"/>
                <a:gd name="connsiteY5" fmla="*/ 9468 h 2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681" h="2010853">
                  <a:moveTo>
                    <a:pt x="225951" y="9468"/>
                  </a:moveTo>
                  <a:cubicBezTo>
                    <a:pt x="229188" y="1561"/>
                    <a:pt x="238171" y="-2239"/>
                    <a:pt x="246102" y="978"/>
                  </a:cubicBezTo>
                  <a:cubicBezTo>
                    <a:pt x="251403" y="3147"/>
                    <a:pt x="255085" y="8080"/>
                    <a:pt x="255652" y="13797"/>
                  </a:cubicBezTo>
                  <a:cubicBezTo>
                    <a:pt x="270543" y="168494"/>
                    <a:pt x="322337" y="572857"/>
                    <a:pt x="471288" y="809252"/>
                  </a:cubicBezTo>
                  <a:cubicBezTo>
                    <a:pt x="713752" y="1194111"/>
                    <a:pt x="818272" y="1767172"/>
                    <a:pt x="575080" y="2010688"/>
                  </a:cubicBezTo>
                  <a:cubicBezTo>
                    <a:pt x="575080" y="2010688"/>
                    <a:pt x="-439450" y="1629511"/>
                    <a:pt x="225951" y="946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24" name="任意多边形: 形状 623"/>
            <p:cNvSpPr/>
            <p:nvPr/>
          </p:nvSpPr>
          <p:spPr>
            <a:xfrm>
              <a:off x="5109997" y="6020393"/>
              <a:ext cx="323002" cy="1607710"/>
            </a:xfrm>
            <a:custGeom>
              <a:avLst/>
              <a:gdLst>
                <a:gd name="connsiteX0" fmla="*/ 1214 w 323002"/>
                <a:gd name="connsiteY0" fmla="*/ 2121 h 1607710"/>
                <a:gd name="connsiteX1" fmla="*/ 486 w 323002"/>
                <a:gd name="connsiteY1" fmla="*/ 15434 h 1607710"/>
                <a:gd name="connsiteX2" fmla="*/ 162 w 323002"/>
                <a:gd name="connsiteY2" fmla="*/ 28342 h 1607710"/>
                <a:gd name="connsiteX3" fmla="*/ -242 w 323002"/>
                <a:gd name="connsiteY3" fmla="*/ 54118 h 1607710"/>
                <a:gd name="connsiteX4" fmla="*/ -242 w 323002"/>
                <a:gd name="connsiteY4" fmla="*/ 105670 h 1607710"/>
                <a:gd name="connsiteX5" fmla="*/ 2024 w 323002"/>
                <a:gd name="connsiteY5" fmla="*/ 208774 h 1607710"/>
                <a:gd name="connsiteX6" fmla="*/ 13799 w 323002"/>
                <a:gd name="connsiteY6" fmla="*/ 414618 h 1607710"/>
                <a:gd name="connsiteX7" fmla="*/ 34517 w 323002"/>
                <a:gd name="connsiteY7" fmla="*/ 619855 h 1607710"/>
                <a:gd name="connsiteX8" fmla="*/ 64380 w 323002"/>
                <a:gd name="connsiteY8" fmla="*/ 823999 h 1607710"/>
                <a:gd name="connsiteX9" fmla="*/ 158420 w 323002"/>
                <a:gd name="connsiteY9" fmla="*/ 1225772 h 1607710"/>
                <a:gd name="connsiteX10" fmla="*/ 227776 w 323002"/>
                <a:gd name="connsiteY10" fmla="*/ 1420246 h 1607710"/>
                <a:gd name="connsiteX11" fmla="*/ 317567 w 323002"/>
                <a:gd name="connsiteY11" fmla="*/ 1606100 h 1607710"/>
                <a:gd name="connsiteX12" fmla="*/ 321290 w 323002"/>
                <a:gd name="connsiteY12" fmla="*/ 1607213 h 1607710"/>
                <a:gd name="connsiteX13" fmla="*/ 322423 w 323002"/>
                <a:gd name="connsiteY13" fmla="*/ 1603470 h 1607710"/>
                <a:gd name="connsiteX14" fmla="*/ 322423 w 323002"/>
                <a:gd name="connsiteY14" fmla="*/ 1603470 h 1607710"/>
                <a:gd name="connsiteX15" fmla="*/ 238418 w 323002"/>
                <a:gd name="connsiteY15" fmla="*/ 1416037 h 1607710"/>
                <a:gd name="connsiteX16" fmla="*/ 172623 w 323002"/>
                <a:gd name="connsiteY16" fmla="*/ 1221524 h 1607710"/>
                <a:gd name="connsiteX17" fmla="*/ 120909 w 323002"/>
                <a:gd name="connsiteY17" fmla="*/ 1022721 h 1607710"/>
                <a:gd name="connsiteX18" fmla="*/ 80809 w 323002"/>
                <a:gd name="connsiteY18" fmla="*/ 821166 h 1607710"/>
                <a:gd name="connsiteX19" fmla="*/ 27638 w 323002"/>
                <a:gd name="connsiteY19" fmla="*/ 413444 h 1607710"/>
                <a:gd name="connsiteX20" fmla="*/ 12787 w 323002"/>
                <a:gd name="connsiteY20" fmla="*/ 208289 h 1607710"/>
                <a:gd name="connsiteX21" fmla="*/ 8134 w 323002"/>
                <a:gd name="connsiteY21" fmla="*/ 105508 h 1607710"/>
                <a:gd name="connsiteX22" fmla="*/ 6799 w 323002"/>
                <a:gd name="connsiteY22" fmla="*/ 54078 h 1607710"/>
                <a:gd name="connsiteX23" fmla="*/ 6394 w 323002"/>
                <a:gd name="connsiteY23" fmla="*/ 28383 h 1607710"/>
                <a:gd name="connsiteX24" fmla="*/ 6394 w 323002"/>
                <a:gd name="connsiteY24" fmla="*/ 15555 h 1607710"/>
                <a:gd name="connsiteX25" fmla="*/ 6637 w 323002"/>
                <a:gd name="connsiteY25" fmla="*/ 3133 h 1607710"/>
                <a:gd name="connsiteX26" fmla="*/ 6637 w 323002"/>
                <a:gd name="connsiteY26" fmla="*/ 2526 h 1607710"/>
                <a:gd name="connsiteX27" fmla="*/ 3804 w 323002"/>
                <a:gd name="connsiteY27" fmla="*/ -165 h 1607710"/>
                <a:gd name="connsiteX28" fmla="*/ 1174 w 323002"/>
                <a:gd name="connsiteY28" fmla="*/ 2121 h 160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3002" h="1607710">
                  <a:moveTo>
                    <a:pt x="1214" y="2121"/>
                  </a:moveTo>
                  <a:cubicBezTo>
                    <a:pt x="729" y="6977"/>
                    <a:pt x="688" y="11064"/>
                    <a:pt x="486" y="15434"/>
                  </a:cubicBezTo>
                  <a:lnTo>
                    <a:pt x="162" y="28342"/>
                  </a:lnTo>
                  <a:lnTo>
                    <a:pt x="-242" y="54118"/>
                  </a:lnTo>
                  <a:cubicBezTo>
                    <a:pt x="-242" y="71316"/>
                    <a:pt x="-242" y="88513"/>
                    <a:pt x="-242" y="105670"/>
                  </a:cubicBezTo>
                  <a:cubicBezTo>
                    <a:pt x="122" y="140065"/>
                    <a:pt x="891" y="174432"/>
                    <a:pt x="2024" y="208774"/>
                  </a:cubicBezTo>
                  <a:cubicBezTo>
                    <a:pt x="4371" y="277564"/>
                    <a:pt x="8579" y="346071"/>
                    <a:pt x="13799" y="414618"/>
                  </a:cubicBezTo>
                  <a:cubicBezTo>
                    <a:pt x="19019" y="483165"/>
                    <a:pt x="25938" y="551591"/>
                    <a:pt x="34517" y="619855"/>
                  </a:cubicBezTo>
                  <a:cubicBezTo>
                    <a:pt x="43095" y="688119"/>
                    <a:pt x="52604" y="756221"/>
                    <a:pt x="64380" y="823999"/>
                  </a:cubicBezTo>
                  <a:cubicBezTo>
                    <a:pt x="87323" y="959754"/>
                    <a:pt x="118724" y="1093939"/>
                    <a:pt x="158420" y="1225772"/>
                  </a:cubicBezTo>
                  <a:cubicBezTo>
                    <a:pt x="179137" y="1291447"/>
                    <a:pt x="201596" y="1356554"/>
                    <a:pt x="227776" y="1420246"/>
                  </a:cubicBezTo>
                  <a:cubicBezTo>
                    <a:pt x="254119" y="1483872"/>
                    <a:pt x="284103" y="1545929"/>
                    <a:pt x="317567" y="1606100"/>
                  </a:cubicBezTo>
                  <a:cubicBezTo>
                    <a:pt x="318295" y="1607439"/>
                    <a:pt x="319955" y="1607937"/>
                    <a:pt x="321290" y="1607213"/>
                  </a:cubicBezTo>
                  <a:cubicBezTo>
                    <a:pt x="322665" y="1606488"/>
                    <a:pt x="323151" y="1604809"/>
                    <a:pt x="322423" y="1603470"/>
                  </a:cubicBezTo>
                  <a:lnTo>
                    <a:pt x="322423" y="1603470"/>
                  </a:lnTo>
                  <a:cubicBezTo>
                    <a:pt x="291225" y="1542469"/>
                    <a:pt x="263183" y="1479907"/>
                    <a:pt x="238418" y="1416037"/>
                  </a:cubicBezTo>
                  <a:cubicBezTo>
                    <a:pt x="213411" y="1352265"/>
                    <a:pt x="192167" y="1287117"/>
                    <a:pt x="172623" y="1221524"/>
                  </a:cubicBezTo>
                  <a:cubicBezTo>
                    <a:pt x="153078" y="1155930"/>
                    <a:pt x="136205" y="1089447"/>
                    <a:pt x="120909" y="1022721"/>
                  </a:cubicBezTo>
                  <a:cubicBezTo>
                    <a:pt x="105613" y="955995"/>
                    <a:pt x="93029" y="888580"/>
                    <a:pt x="80809" y="821166"/>
                  </a:cubicBezTo>
                  <a:cubicBezTo>
                    <a:pt x="57015" y="686176"/>
                    <a:pt x="40344" y="550053"/>
                    <a:pt x="27638" y="413444"/>
                  </a:cubicBezTo>
                  <a:cubicBezTo>
                    <a:pt x="21366" y="345168"/>
                    <a:pt x="16389" y="276783"/>
                    <a:pt x="12787" y="208289"/>
                  </a:cubicBezTo>
                  <a:cubicBezTo>
                    <a:pt x="10886" y="174055"/>
                    <a:pt x="9307" y="139794"/>
                    <a:pt x="8134" y="105508"/>
                  </a:cubicBezTo>
                  <a:lnTo>
                    <a:pt x="6799" y="54078"/>
                  </a:lnTo>
                  <a:lnTo>
                    <a:pt x="6394" y="28383"/>
                  </a:lnTo>
                  <a:lnTo>
                    <a:pt x="6394" y="15555"/>
                  </a:lnTo>
                  <a:cubicBezTo>
                    <a:pt x="6394" y="11509"/>
                    <a:pt x="6394" y="6815"/>
                    <a:pt x="6637" y="3133"/>
                  </a:cubicBezTo>
                  <a:lnTo>
                    <a:pt x="6637" y="2526"/>
                  </a:lnTo>
                  <a:cubicBezTo>
                    <a:pt x="6596" y="1008"/>
                    <a:pt x="5342" y="-197"/>
                    <a:pt x="3804" y="-165"/>
                  </a:cubicBezTo>
                  <a:cubicBezTo>
                    <a:pt x="2509" y="-133"/>
                    <a:pt x="1417" y="822"/>
                    <a:pt x="1174" y="2121"/>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625" name="任意多边形: 形状 624"/>
            <p:cNvSpPr/>
            <p:nvPr/>
          </p:nvSpPr>
          <p:spPr>
            <a:xfrm>
              <a:off x="5697746" y="7161801"/>
              <a:ext cx="1032374" cy="1607337"/>
            </a:xfrm>
            <a:custGeom>
              <a:avLst/>
              <a:gdLst>
                <a:gd name="connsiteX0" fmla="*/ 163558 w 1032374"/>
                <a:gd name="connsiteY0" fmla="*/ 0 h 1607337"/>
                <a:gd name="connsiteX1" fmla="*/ 868817 w 1032374"/>
                <a:gd name="connsiteY1" fmla="*/ 0 h 1607337"/>
                <a:gd name="connsiteX2" fmla="*/ 1032375 w 1032374"/>
                <a:gd name="connsiteY2" fmla="*/ 163558 h 1607337"/>
                <a:gd name="connsiteX3" fmla="*/ 1032375 w 1032374"/>
                <a:gd name="connsiteY3" fmla="*/ 1607337 h 1607337"/>
                <a:gd name="connsiteX4" fmla="*/ 1032375 w 1032374"/>
                <a:gd name="connsiteY4" fmla="*/ 1607337 h 1607337"/>
                <a:gd name="connsiteX5" fmla="*/ 0 w 1032374"/>
                <a:gd name="connsiteY5" fmla="*/ 1607337 h 1607337"/>
                <a:gd name="connsiteX6" fmla="*/ 0 w 1032374"/>
                <a:gd name="connsiteY6" fmla="*/ 1607337 h 1607337"/>
                <a:gd name="connsiteX7" fmla="*/ 0 w 1032374"/>
                <a:gd name="connsiteY7" fmla="*/ 163558 h 1607337"/>
                <a:gd name="connsiteX8" fmla="*/ 163558 w 1032374"/>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374" h="1607337">
                  <a:moveTo>
                    <a:pt x="163558" y="0"/>
                  </a:moveTo>
                  <a:lnTo>
                    <a:pt x="868817" y="0"/>
                  </a:lnTo>
                  <a:cubicBezTo>
                    <a:pt x="959134" y="0"/>
                    <a:pt x="1032375" y="73229"/>
                    <a:pt x="1032375" y="163558"/>
                  </a:cubicBezTo>
                  <a:lnTo>
                    <a:pt x="1032375" y="1607337"/>
                  </a:lnTo>
                  <a:lnTo>
                    <a:pt x="1032375"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26" name="任意多边形: 形状 625"/>
            <p:cNvSpPr/>
            <p:nvPr/>
          </p:nvSpPr>
          <p:spPr>
            <a:xfrm>
              <a:off x="5435495" y="7161801"/>
              <a:ext cx="1032455" cy="1607337"/>
            </a:xfrm>
            <a:custGeom>
              <a:avLst/>
              <a:gdLst>
                <a:gd name="connsiteX0" fmla="*/ 163558 w 1032455"/>
                <a:gd name="connsiteY0" fmla="*/ 0 h 1607337"/>
                <a:gd name="connsiteX1" fmla="*/ 868897 w 1032455"/>
                <a:gd name="connsiteY1" fmla="*/ 0 h 1607337"/>
                <a:gd name="connsiteX2" fmla="*/ 1032456 w 1032455"/>
                <a:gd name="connsiteY2" fmla="*/ 163558 h 1607337"/>
                <a:gd name="connsiteX3" fmla="*/ 1032456 w 1032455"/>
                <a:gd name="connsiteY3" fmla="*/ 1607337 h 1607337"/>
                <a:gd name="connsiteX4" fmla="*/ 1032456 w 1032455"/>
                <a:gd name="connsiteY4" fmla="*/ 1607337 h 1607337"/>
                <a:gd name="connsiteX5" fmla="*/ 0 w 1032455"/>
                <a:gd name="connsiteY5" fmla="*/ 1607337 h 1607337"/>
                <a:gd name="connsiteX6" fmla="*/ 0 w 1032455"/>
                <a:gd name="connsiteY6" fmla="*/ 1607337 h 1607337"/>
                <a:gd name="connsiteX7" fmla="*/ 0 w 1032455"/>
                <a:gd name="connsiteY7" fmla="*/ 163558 h 1607337"/>
                <a:gd name="connsiteX8" fmla="*/ 163558 w 1032455"/>
                <a:gd name="connsiteY8" fmla="*/ 0 h 1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2455" h="1607337">
                  <a:moveTo>
                    <a:pt x="163558" y="0"/>
                  </a:moveTo>
                  <a:lnTo>
                    <a:pt x="868897" y="0"/>
                  </a:lnTo>
                  <a:cubicBezTo>
                    <a:pt x="959214" y="0"/>
                    <a:pt x="1032456" y="73229"/>
                    <a:pt x="1032456" y="163558"/>
                  </a:cubicBezTo>
                  <a:lnTo>
                    <a:pt x="1032456" y="1607337"/>
                  </a:lnTo>
                  <a:lnTo>
                    <a:pt x="1032456" y="1607337"/>
                  </a:lnTo>
                  <a:lnTo>
                    <a:pt x="0" y="1607337"/>
                  </a:lnTo>
                  <a:lnTo>
                    <a:pt x="0" y="1607337"/>
                  </a:lnTo>
                  <a:lnTo>
                    <a:pt x="0" y="163558"/>
                  </a:lnTo>
                  <a:cubicBezTo>
                    <a:pt x="0" y="73229"/>
                    <a:pt x="73241" y="0"/>
                    <a:pt x="163558" y="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627" name="图形 6"/>
            <p:cNvGrpSpPr/>
            <p:nvPr/>
          </p:nvGrpSpPr>
          <p:grpSpPr>
            <a:xfrm>
              <a:off x="5497568" y="7231440"/>
              <a:ext cx="332290" cy="352299"/>
              <a:chOff x="5497568" y="7231440"/>
              <a:chExt cx="332290" cy="352299"/>
            </a:xfrm>
            <a:solidFill>
              <a:srgbClr val="FFFFFF"/>
            </a:solidFill>
          </p:grpSpPr>
          <p:sp>
            <p:nvSpPr>
              <p:cNvPr id="703" name="任意多边形: 形状 702"/>
              <p:cNvSpPr/>
              <p:nvPr/>
            </p:nvSpPr>
            <p:spPr>
              <a:xfrm>
                <a:off x="5497568" y="7231440"/>
                <a:ext cx="332290" cy="231228"/>
              </a:xfrm>
              <a:custGeom>
                <a:avLst/>
                <a:gdLst>
                  <a:gd name="connsiteX0" fmla="*/ 6920 w 332290"/>
                  <a:gd name="connsiteY0" fmla="*/ 231050 h 231228"/>
                  <a:gd name="connsiteX1" fmla="*/ -242 w 332290"/>
                  <a:gd name="connsiteY1" fmla="*/ 224818 h 231228"/>
                  <a:gd name="connsiteX2" fmla="*/ -242 w 332290"/>
                  <a:gd name="connsiteY2" fmla="*/ 110748 h 231228"/>
                  <a:gd name="connsiteX3" fmla="*/ 126776 w 332290"/>
                  <a:gd name="connsiteY3" fmla="*/ -125 h 231228"/>
                  <a:gd name="connsiteX4" fmla="*/ 325053 w 332290"/>
                  <a:gd name="connsiteY4" fmla="*/ -125 h 231228"/>
                  <a:gd name="connsiteX5" fmla="*/ 332013 w 332290"/>
                  <a:gd name="connsiteY5" fmla="*/ 5395 h 231228"/>
                  <a:gd name="connsiteX6" fmla="*/ 326469 w 332290"/>
                  <a:gd name="connsiteY6" fmla="*/ 12338 h 231228"/>
                  <a:gd name="connsiteX7" fmla="*/ 325053 w 332290"/>
                  <a:gd name="connsiteY7" fmla="*/ 12338 h 231228"/>
                  <a:gd name="connsiteX8" fmla="*/ 126776 w 332290"/>
                  <a:gd name="connsiteY8" fmla="*/ 12338 h 231228"/>
                  <a:gd name="connsiteX9" fmla="*/ 14041 w 332290"/>
                  <a:gd name="connsiteY9" fmla="*/ 110748 h 231228"/>
                  <a:gd name="connsiteX10" fmla="*/ 14041 w 332290"/>
                  <a:gd name="connsiteY10" fmla="*/ 224818 h 231228"/>
                  <a:gd name="connsiteX11" fmla="*/ 6920 w 332290"/>
                  <a:gd name="connsiteY11" fmla="*/ 231050 h 23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90" h="231228">
                    <a:moveTo>
                      <a:pt x="6920" y="231050"/>
                    </a:moveTo>
                    <a:cubicBezTo>
                      <a:pt x="3238" y="231281"/>
                      <a:pt x="41" y="228505"/>
                      <a:pt x="-242" y="224818"/>
                    </a:cubicBezTo>
                    <a:lnTo>
                      <a:pt x="-242" y="110748"/>
                    </a:lnTo>
                    <a:cubicBezTo>
                      <a:pt x="-242" y="49606"/>
                      <a:pt x="56732" y="-125"/>
                      <a:pt x="126776" y="-125"/>
                    </a:cubicBezTo>
                    <a:lnTo>
                      <a:pt x="325053" y="-125"/>
                    </a:lnTo>
                    <a:cubicBezTo>
                      <a:pt x="328493" y="-517"/>
                      <a:pt x="331608" y="1955"/>
                      <a:pt x="332013" y="5395"/>
                    </a:cubicBezTo>
                    <a:cubicBezTo>
                      <a:pt x="332377" y="8838"/>
                      <a:pt x="329909" y="11946"/>
                      <a:pt x="326469" y="12338"/>
                    </a:cubicBezTo>
                    <a:cubicBezTo>
                      <a:pt x="325984" y="12391"/>
                      <a:pt x="325539" y="12391"/>
                      <a:pt x="325053" y="12338"/>
                    </a:cubicBezTo>
                    <a:lnTo>
                      <a:pt x="126776" y="12338"/>
                    </a:lnTo>
                    <a:cubicBezTo>
                      <a:pt x="64622" y="12338"/>
                      <a:pt x="14041" y="56485"/>
                      <a:pt x="14041" y="110748"/>
                    </a:cubicBezTo>
                    <a:lnTo>
                      <a:pt x="14041" y="224818"/>
                    </a:lnTo>
                    <a:cubicBezTo>
                      <a:pt x="13799" y="228501"/>
                      <a:pt x="10602" y="231281"/>
                      <a:pt x="6920" y="2310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704" name="任意多边形: 形状 703"/>
              <p:cNvSpPr/>
              <p:nvPr/>
            </p:nvSpPr>
            <p:spPr>
              <a:xfrm>
                <a:off x="5497568" y="7524609"/>
                <a:ext cx="14283" cy="59129"/>
              </a:xfrm>
              <a:custGeom>
                <a:avLst/>
                <a:gdLst>
                  <a:gd name="connsiteX0" fmla="*/ 6920 w 14283"/>
                  <a:gd name="connsiteY0" fmla="*/ 58950 h 59129"/>
                  <a:gd name="connsiteX1" fmla="*/ -242 w 14283"/>
                  <a:gd name="connsiteY1" fmla="*/ 52719 h 59129"/>
                  <a:gd name="connsiteX2" fmla="*/ -242 w 14283"/>
                  <a:gd name="connsiteY2" fmla="*/ 6104 h 59129"/>
                  <a:gd name="connsiteX3" fmla="*/ 7851 w 14283"/>
                  <a:gd name="connsiteY3" fmla="*/ -104 h 59129"/>
                  <a:gd name="connsiteX4" fmla="*/ 14041 w 14283"/>
                  <a:gd name="connsiteY4" fmla="*/ 6104 h 59129"/>
                  <a:gd name="connsiteX5" fmla="*/ 14041 w 14283"/>
                  <a:gd name="connsiteY5" fmla="*/ 52557 h 59129"/>
                  <a:gd name="connsiteX6" fmla="*/ 7001 w 14283"/>
                  <a:gd name="connsiteY6" fmla="*/ 58954 h 59129"/>
                  <a:gd name="connsiteX7" fmla="*/ 6920 w 14283"/>
                  <a:gd name="connsiteY7" fmla="*/ 58950 h 5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3" h="59129">
                    <a:moveTo>
                      <a:pt x="6920" y="58950"/>
                    </a:moveTo>
                    <a:cubicBezTo>
                      <a:pt x="3238" y="59181"/>
                      <a:pt x="41" y="56405"/>
                      <a:pt x="-242" y="52719"/>
                    </a:cubicBezTo>
                    <a:lnTo>
                      <a:pt x="-242" y="6104"/>
                    </a:lnTo>
                    <a:cubicBezTo>
                      <a:pt x="284" y="2158"/>
                      <a:pt x="3885" y="-622"/>
                      <a:pt x="7851" y="-104"/>
                    </a:cubicBezTo>
                    <a:cubicBezTo>
                      <a:pt x="11088" y="317"/>
                      <a:pt x="13637" y="2866"/>
                      <a:pt x="14041" y="6104"/>
                    </a:cubicBezTo>
                    <a:lnTo>
                      <a:pt x="14041" y="52557"/>
                    </a:lnTo>
                    <a:cubicBezTo>
                      <a:pt x="13880" y="56264"/>
                      <a:pt x="10724" y="59129"/>
                      <a:pt x="7001" y="58954"/>
                    </a:cubicBezTo>
                    <a:cubicBezTo>
                      <a:pt x="7001" y="58954"/>
                      <a:pt x="6960" y="58950"/>
                      <a:pt x="6920" y="5895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628" name="任意多边形: 形状 627"/>
            <p:cNvSpPr/>
            <p:nvPr/>
          </p:nvSpPr>
          <p:spPr>
            <a:xfrm>
              <a:off x="4678077" y="7631555"/>
              <a:ext cx="889575" cy="1135276"/>
            </a:xfrm>
            <a:custGeom>
              <a:avLst/>
              <a:gdLst>
                <a:gd name="connsiteX0" fmla="*/ 163558 w 889575"/>
                <a:gd name="connsiteY0" fmla="*/ 0 h 1135276"/>
                <a:gd name="connsiteX1" fmla="*/ 726017 w 889575"/>
                <a:gd name="connsiteY1" fmla="*/ 0 h 1135276"/>
                <a:gd name="connsiteX2" fmla="*/ 889575 w 889575"/>
                <a:gd name="connsiteY2" fmla="*/ 163558 h 1135276"/>
                <a:gd name="connsiteX3" fmla="*/ 889575 w 889575"/>
                <a:gd name="connsiteY3" fmla="*/ 1135277 h 1135276"/>
                <a:gd name="connsiteX4" fmla="*/ 889575 w 889575"/>
                <a:gd name="connsiteY4" fmla="*/ 1135277 h 1135276"/>
                <a:gd name="connsiteX5" fmla="*/ 0 w 889575"/>
                <a:gd name="connsiteY5" fmla="*/ 1135277 h 1135276"/>
                <a:gd name="connsiteX6" fmla="*/ 0 w 889575"/>
                <a:gd name="connsiteY6" fmla="*/ 1135277 h 1135276"/>
                <a:gd name="connsiteX7" fmla="*/ 0 w 889575"/>
                <a:gd name="connsiteY7" fmla="*/ 163558 h 1135276"/>
                <a:gd name="connsiteX8" fmla="*/ 163558 w 88957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5"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29" name="任意多边形: 形状 628"/>
            <p:cNvSpPr/>
            <p:nvPr/>
          </p:nvSpPr>
          <p:spPr>
            <a:xfrm>
              <a:off x="4415826" y="7631555"/>
              <a:ext cx="889574" cy="1135276"/>
            </a:xfrm>
            <a:custGeom>
              <a:avLst/>
              <a:gdLst>
                <a:gd name="connsiteX0" fmla="*/ 163558 w 889574"/>
                <a:gd name="connsiteY0" fmla="*/ 0 h 1135276"/>
                <a:gd name="connsiteX1" fmla="*/ 726017 w 889574"/>
                <a:gd name="connsiteY1" fmla="*/ 0 h 1135276"/>
                <a:gd name="connsiteX2" fmla="*/ 889575 w 889574"/>
                <a:gd name="connsiteY2" fmla="*/ 163558 h 1135276"/>
                <a:gd name="connsiteX3" fmla="*/ 889575 w 889574"/>
                <a:gd name="connsiteY3" fmla="*/ 1135277 h 1135276"/>
                <a:gd name="connsiteX4" fmla="*/ 889575 w 889574"/>
                <a:gd name="connsiteY4" fmla="*/ 1135277 h 1135276"/>
                <a:gd name="connsiteX5" fmla="*/ 0 w 889574"/>
                <a:gd name="connsiteY5" fmla="*/ 1135277 h 1135276"/>
                <a:gd name="connsiteX6" fmla="*/ 0 w 889574"/>
                <a:gd name="connsiteY6" fmla="*/ 1135277 h 1135276"/>
                <a:gd name="connsiteX7" fmla="*/ 0 w 889574"/>
                <a:gd name="connsiteY7" fmla="*/ 163558 h 1135276"/>
                <a:gd name="connsiteX8" fmla="*/ 163558 w 889574"/>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574" h="1135276">
                  <a:moveTo>
                    <a:pt x="163558" y="0"/>
                  </a:moveTo>
                  <a:lnTo>
                    <a:pt x="726017" y="0"/>
                  </a:lnTo>
                  <a:cubicBezTo>
                    <a:pt x="816334" y="0"/>
                    <a:pt x="889575" y="73229"/>
                    <a:pt x="889575" y="163558"/>
                  </a:cubicBezTo>
                  <a:lnTo>
                    <a:pt x="889575" y="1135277"/>
                  </a:lnTo>
                  <a:lnTo>
                    <a:pt x="88957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30" name="任意多边形: 形状 629"/>
            <p:cNvSpPr/>
            <p:nvPr/>
          </p:nvSpPr>
          <p:spPr>
            <a:xfrm>
              <a:off x="4482107" y="7685049"/>
              <a:ext cx="389507" cy="270560"/>
            </a:xfrm>
            <a:custGeom>
              <a:avLst/>
              <a:gdLst>
                <a:gd name="connsiteX0" fmla="*/ 6920 w 389507"/>
                <a:gd name="connsiteY0" fmla="*/ 270382 h 270560"/>
                <a:gd name="connsiteX1" fmla="*/ -242 w 389507"/>
                <a:gd name="connsiteY1" fmla="*/ 264109 h 270560"/>
                <a:gd name="connsiteX2" fmla="*/ -242 w 389507"/>
                <a:gd name="connsiteY2" fmla="*/ 129564 h 270560"/>
                <a:gd name="connsiteX3" fmla="*/ 148344 w 389507"/>
                <a:gd name="connsiteY3" fmla="*/ -125 h 270560"/>
                <a:gd name="connsiteX4" fmla="*/ 382270 w 389507"/>
                <a:gd name="connsiteY4" fmla="*/ -125 h 270560"/>
                <a:gd name="connsiteX5" fmla="*/ 389230 w 389507"/>
                <a:gd name="connsiteY5" fmla="*/ 5395 h 270560"/>
                <a:gd name="connsiteX6" fmla="*/ 383686 w 389507"/>
                <a:gd name="connsiteY6" fmla="*/ 12338 h 270560"/>
                <a:gd name="connsiteX7" fmla="*/ 382270 w 389507"/>
                <a:gd name="connsiteY7" fmla="*/ 12338 h 270560"/>
                <a:gd name="connsiteX8" fmla="*/ 148344 w 389507"/>
                <a:gd name="connsiteY8" fmla="*/ 12338 h 270560"/>
                <a:gd name="connsiteX9" fmla="*/ 14082 w 389507"/>
                <a:gd name="connsiteY9" fmla="*/ 129686 h 270560"/>
                <a:gd name="connsiteX10" fmla="*/ 14082 w 389507"/>
                <a:gd name="connsiteY10" fmla="*/ 264231 h 270560"/>
                <a:gd name="connsiteX11" fmla="*/ 6920 w 389507"/>
                <a:gd name="connsiteY11" fmla="*/ 270382 h 2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0">
                  <a:moveTo>
                    <a:pt x="6920" y="270382"/>
                  </a:moveTo>
                  <a:cubicBezTo>
                    <a:pt x="3197" y="270612"/>
                    <a:pt x="1" y="267812"/>
                    <a:pt x="-242" y="264109"/>
                  </a:cubicBezTo>
                  <a:lnTo>
                    <a:pt x="-242" y="129564"/>
                  </a:lnTo>
                  <a:cubicBezTo>
                    <a:pt x="-242" y="58063"/>
                    <a:pt x="66403" y="-125"/>
                    <a:pt x="148344" y="-125"/>
                  </a:cubicBezTo>
                  <a:lnTo>
                    <a:pt x="382270" y="-125"/>
                  </a:lnTo>
                  <a:cubicBezTo>
                    <a:pt x="385710" y="-517"/>
                    <a:pt x="388826" y="1955"/>
                    <a:pt x="389230" y="5395"/>
                  </a:cubicBezTo>
                  <a:cubicBezTo>
                    <a:pt x="389594" y="8838"/>
                    <a:pt x="387126" y="11946"/>
                    <a:pt x="383686" y="12338"/>
                  </a:cubicBezTo>
                  <a:cubicBezTo>
                    <a:pt x="383201" y="12391"/>
                    <a:pt x="382756" y="12391"/>
                    <a:pt x="382270" y="12338"/>
                  </a:cubicBezTo>
                  <a:lnTo>
                    <a:pt x="148344" y="12338"/>
                  </a:lnTo>
                  <a:cubicBezTo>
                    <a:pt x="74294" y="12338"/>
                    <a:pt x="14082" y="64942"/>
                    <a:pt x="14082" y="129686"/>
                  </a:cubicBezTo>
                  <a:lnTo>
                    <a:pt x="14082" y="264231"/>
                  </a:lnTo>
                  <a:cubicBezTo>
                    <a:pt x="13759" y="267877"/>
                    <a:pt x="10562" y="270592"/>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31" name="任意多边形: 形状 630"/>
            <p:cNvSpPr/>
            <p:nvPr/>
          </p:nvSpPr>
          <p:spPr>
            <a:xfrm>
              <a:off x="4482107"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3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5" y="2041"/>
                    <a:pt x="4047" y="-682"/>
                    <a:pt x="8013" y="-83"/>
                  </a:cubicBezTo>
                  <a:cubicBezTo>
                    <a:pt x="11129" y="390"/>
                    <a:pt x="13597" y="2855"/>
                    <a:pt x="14082" y="5999"/>
                  </a:cubicBezTo>
                  <a:lnTo>
                    <a:pt x="14082" y="60828"/>
                  </a:lnTo>
                  <a:cubicBezTo>
                    <a:pt x="13799" y="64515"/>
                    <a:pt x="10603"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32" name="任意多边形: 形状 631"/>
            <p:cNvSpPr/>
            <p:nvPr/>
          </p:nvSpPr>
          <p:spPr>
            <a:xfrm>
              <a:off x="6870898" y="7631555"/>
              <a:ext cx="889777" cy="1135276"/>
            </a:xfrm>
            <a:custGeom>
              <a:avLst/>
              <a:gdLst>
                <a:gd name="connsiteX0" fmla="*/ 163760 w 889777"/>
                <a:gd name="connsiteY0" fmla="*/ 0 h 1135276"/>
                <a:gd name="connsiteX1" fmla="*/ 726219 w 889777"/>
                <a:gd name="connsiteY1" fmla="*/ 0 h 1135276"/>
                <a:gd name="connsiteX2" fmla="*/ 889777 w 889777"/>
                <a:gd name="connsiteY2" fmla="*/ 163558 h 1135276"/>
                <a:gd name="connsiteX3" fmla="*/ 889777 w 889777"/>
                <a:gd name="connsiteY3" fmla="*/ 1135277 h 1135276"/>
                <a:gd name="connsiteX4" fmla="*/ 889777 w 889777"/>
                <a:gd name="connsiteY4" fmla="*/ 1135277 h 1135276"/>
                <a:gd name="connsiteX5" fmla="*/ 0 w 889777"/>
                <a:gd name="connsiteY5" fmla="*/ 1135277 h 1135276"/>
                <a:gd name="connsiteX6" fmla="*/ 0 w 889777"/>
                <a:gd name="connsiteY6" fmla="*/ 1135277 h 1135276"/>
                <a:gd name="connsiteX7" fmla="*/ 0 w 889777"/>
                <a:gd name="connsiteY7" fmla="*/ 163558 h 1135276"/>
                <a:gd name="connsiteX8" fmla="*/ 163558 w 889777"/>
                <a:gd name="connsiteY8" fmla="*/ 0 h 1135276"/>
                <a:gd name="connsiteX9" fmla="*/ 163760 w 889777"/>
                <a:gd name="connsiteY9"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777" h="1135276">
                  <a:moveTo>
                    <a:pt x="163760" y="0"/>
                  </a:moveTo>
                  <a:lnTo>
                    <a:pt x="726219" y="0"/>
                  </a:lnTo>
                  <a:cubicBezTo>
                    <a:pt x="816536" y="0"/>
                    <a:pt x="889777" y="73229"/>
                    <a:pt x="889777" y="163558"/>
                  </a:cubicBezTo>
                  <a:lnTo>
                    <a:pt x="889777" y="1135277"/>
                  </a:lnTo>
                  <a:lnTo>
                    <a:pt x="889777" y="1135277"/>
                  </a:lnTo>
                  <a:lnTo>
                    <a:pt x="0" y="1135277"/>
                  </a:lnTo>
                  <a:lnTo>
                    <a:pt x="0" y="1135277"/>
                  </a:lnTo>
                  <a:lnTo>
                    <a:pt x="0" y="163558"/>
                  </a:lnTo>
                  <a:cubicBezTo>
                    <a:pt x="0" y="73229"/>
                    <a:pt x="73241" y="0"/>
                    <a:pt x="163558" y="0"/>
                  </a:cubicBezTo>
                  <a:cubicBezTo>
                    <a:pt x="163639" y="0"/>
                    <a:pt x="163679" y="0"/>
                    <a:pt x="163760"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33" name="任意多边形: 形状 632"/>
            <p:cNvSpPr/>
            <p:nvPr/>
          </p:nvSpPr>
          <p:spPr>
            <a:xfrm>
              <a:off x="6608808" y="7631555"/>
              <a:ext cx="889615" cy="1135276"/>
            </a:xfrm>
            <a:custGeom>
              <a:avLst/>
              <a:gdLst>
                <a:gd name="connsiteX0" fmla="*/ 163599 w 889615"/>
                <a:gd name="connsiteY0" fmla="*/ 0 h 1135276"/>
                <a:gd name="connsiteX1" fmla="*/ 726058 w 889615"/>
                <a:gd name="connsiteY1" fmla="*/ 0 h 1135276"/>
                <a:gd name="connsiteX2" fmla="*/ 889615 w 889615"/>
                <a:gd name="connsiteY2" fmla="*/ 163558 h 1135276"/>
                <a:gd name="connsiteX3" fmla="*/ 889615 w 889615"/>
                <a:gd name="connsiteY3" fmla="*/ 1135277 h 1135276"/>
                <a:gd name="connsiteX4" fmla="*/ 889615 w 889615"/>
                <a:gd name="connsiteY4" fmla="*/ 1135277 h 1135276"/>
                <a:gd name="connsiteX5" fmla="*/ 0 w 889615"/>
                <a:gd name="connsiteY5" fmla="*/ 1135277 h 1135276"/>
                <a:gd name="connsiteX6" fmla="*/ 0 w 889615"/>
                <a:gd name="connsiteY6" fmla="*/ 1135277 h 1135276"/>
                <a:gd name="connsiteX7" fmla="*/ 0 w 889615"/>
                <a:gd name="connsiteY7" fmla="*/ 163558 h 1135276"/>
                <a:gd name="connsiteX8" fmla="*/ 163558 w 889615"/>
                <a:gd name="connsiteY8" fmla="*/ 0 h 1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15" h="1135276">
                  <a:moveTo>
                    <a:pt x="163599" y="0"/>
                  </a:moveTo>
                  <a:lnTo>
                    <a:pt x="726058" y="0"/>
                  </a:lnTo>
                  <a:cubicBezTo>
                    <a:pt x="816374" y="0"/>
                    <a:pt x="889615" y="73229"/>
                    <a:pt x="889615" y="163558"/>
                  </a:cubicBezTo>
                  <a:lnTo>
                    <a:pt x="889615" y="1135277"/>
                  </a:lnTo>
                  <a:lnTo>
                    <a:pt x="889615" y="1135277"/>
                  </a:lnTo>
                  <a:lnTo>
                    <a:pt x="0" y="1135277"/>
                  </a:lnTo>
                  <a:lnTo>
                    <a:pt x="0" y="1135277"/>
                  </a:lnTo>
                  <a:lnTo>
                    <a:pt x="0" y="163558"/>
                  </a:lnTo>
                  <a:cubicBezTo>
                    <a:pt x="0" y="73229"/>
                    <a:pt x="73241" y="0"/>
                    <a:pt x="163558" y="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34" name="任意多边形: 形状 633"/>
            <p:cNvSpPr/>
            <p:nvPr/>
          </p:nvSpPr>
          <p:spPr>
            <a:xfrm>
              <a:off x="6675089" y="7685049"/>
              <a:ext cx="389507" cy="270561"/>
            </a:xfrm>
            <a:custGeom>
              <a:avLst/>
              <a:gdLst>
                <a:gd name="connsiteX0" fmla="*/ 6920 w 389507"/>
                <a:gd name="connsiteY0" fmla="*/ 270382 h 270561"/>
                <a:gd name="connsiteX1" fmla="*/ -242 w 389507"/>
                <a:gd name="connsiteY1" fmla="*/ 264109 h 270561"/>
                <a:gd name="connsiteX2" fmla="*/ -242 w 389507"/>
                <a:gd name="connsiteY2" fmla="*/ 129564 h 270561"/>
                <a:gd name="connsiteX3" fmla="*/ 148384 w 389507"/>
                <a:gd name="connsiteY3" fmla="*/ -125 h 270561"/>
                <a:gd name="connsiteX4" fmla="*/ 382270 w 389507"/>
                <a:gd name="connsiteY4" fmla="*/ -125 h 270561"/>
                <a:gd name="connsiteX5" fmla="*/ 389230 w 389507"/>
                <a:gd name="connsiteY5" fmla="*/ 5395 h 270561"/>
                <a:gd name="connsiteX6" fmla="*/ 383686 w 389507"/>
                <a:gd name="connsiteY6" fmla="*/ 12338 h 270561"/>
                <a:gd name="connsiteX7" fmla="*/ 382270 w 389507"/>
                <a:gd name="connsiteY7" fmla="*/ 12338 h 270561"/>
                <a:gd name="connsiteX8" fmla="*/ 148384 w 389507"/>
                <a:gd name="connsiteY8" fmla="*/ 12338 h 270561"/>
                <a:gd name="connsiteX9" fmla="*/ 14082 w 389507"/>
                <a:gd name="connsiteY9" fmla="*/ 129686 h 270561"/>
                <a:gd name="connsiteX10" fmla="*/ 14082 w 389507"/>
                <a:gd name="connsiteY10" fmla="*/ 264231 h 270561"/>
                <a:gd name="connsiteX11" fmla="*/ 6920 w 389507"/>
                <a:gd name="connsiteY11" fmla="*/ 270382 h 27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507" h="270561">
                  <a:moveTo>
                    <a:pt x="6920" y="270382"/>
                  </a:moveTo>
                  <a:cubicBezTo>
                    <a:pt x="3197" y="270612"/>
                    <a:pt x="0" y="267812"/>
                    <a:pt x="-242" y="264109"/>
                  </a:cubicBezTo>
                  <a:lnTo>
                    <a:pt x="-242" y="129564"/>
                  </a:lnTo>
                  <a:cubicBezTo>
                    <a:pt x="-242" y="58063"/>
                    <a:pt x="66443" y="-125"/>
                    <a:pt x="148384" y="-125"/>
                  </a:cubicBezTo>
                  <a:lnTo>
                    <a:pt x="382270" y="-125"/>
                  </a:lnTo>
                  <a:cubicBezTo>
                    <a:pt x="385710" y="-517"/>
                    <a:pt x="388825" y="1955"/>
                    <a:pt x="389230" y="5395"/>
                  </a:cubicBezTo>
                  <a:cubicBezTo>
                    <a:pt x="389594" y="8838"/>
                    <a:pt x="387126" y="11946"/>
                    <a:pt x="383686" y="12338"/>
                  </a:cubicBezTo>
                  <a:cubicBezTo>
                    <a:pt x="383201" y="12391"/>
                    <a:pt x="382755" y="12391"/>
                    <a:pt x="382270" y="12338"/>
                  </a:cubicBezTo>
                  <a:lnTo>
                    <a:pt x="148384" y="12338"/>
                  </a:lnTo>
                  <a:cubicBezTo>
                    <a:pt x="74334" y="12338"/>
                    <a:pt x="14082" y="64942"/>
                    <a:pt x="14082" y="129686"/>
                  </a:cubicBezTo>
                  <a:lnTo>
                    <a:pt x="14082" y="264231"/>
                  </a:lnTo>
                  <a:cubicBezTo>
                    <a:pt x="13758" y="267885"/>
                    <a:pt x="10562" y="270616"/>
                    <a:pt x="6920" y="27038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35" name="任意多边形: 形状 634"/>
            <p:cNvSpPr/>
            <p:nvPr/>
          </p:nvSpPr>
          <p:spPr>
            <a:xfrm>
              <a:off x="6675089" y="8031008"/>
              <a:ext cx="14324" cy="67239"/>
            </a:xfrm>
            <a:custGeom>
              <a:avLst/>
              <a:gdLst>
                <a:gd name="connsiteX0" fmla="*/ 6920 w 14324"/>
                <a:gd name="connsiteY0" fmla="*/ 67060 h 67239"/>
                <a:gd name="connsiteX1" fmla="*/ -242 w 14324"/>
                <a:gd name="connsiteY1" fmla="*/ 60828 h 67239"/>
                <a:gd name="connsiteX2" fmla="*/ -242 w 14324"/>
                <a:gd name="connsiteY2" fmla="*/ 5999 h 67239"/>
                <a:gd name="connsiteX3" fmla="*/ 8012 w 14324"/>
                <a:gd name="connsiteY3" fmla="*/ -83 h 67239"/>
                <a:gd name="connsiteX4" fmla="*/ 14082 w 14324"/>
                <a:gd name="connsiteY4" fmla="*/ 5999 h 67239"/>
                <a:gd name="connsiteX5" fmla="*/ 14082 w 14324"/>
                <a:gd name="connsiteY5" fmla="*/ 60828 h 67239"/>
                <a:gd name="connsiteX6" fmla="*/ 6920 w 14324"/>
                <a:gd name="connsiteY6" fmla="*/ 67060 h 6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24" h="67239">
                  <a:moveTo>
                    <a:pt x="6920" y="67060"/>
                  </a:moveTo>
                  <a:cubicBezTo>
                    <a:pt x="3238" y="67290"/>
                    <a:pt x="41" y="64515"/>
                    <a:pt x="-242" y="60828"/>
                  </a:cubicBezTo>
                  <a:lnTo>
                    <a:pt x="-242" y="5999"/>
                  </a:lnTo>
                  <a:cubicBezTo>
                    <a:pt x="364" y="2041"/>
                    <a:pt x="4047" y="-682"/>
                    <a:pt x="8012" y="-83"/>
                  </a:cubicBezTo>
                  <a:cubicBezTo>
                    <a:pt x="11128" y="390"/>
                    <a:pt x="13596" y="2855"/>
                    <a:pt x="14082" y="5999"/>
                  </a:cubicBezTo>
                  <a:lnTo>
                    <a:pt x="14082" y="60828"/>
                  </a:lnTo>
                  <a:cubicBezTo>
                    <a:pt x="13799" y="64515"/>
                    <a:pt x="10602" y="67290"/>
                    <a:pt x="6920" y="6706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36" name="任意多边形: 形状 635"/>
            <p:cNvSpPr/>
            <p:nvPr/>
          </p:nvSpPr>
          <p:spPr>
            <a:xfrm>
              <a:off x="4489836" y="7433340"/>
              <a:ext cx="491524" cy="533464"/>
            </a:xfrm>
            <a:custGeom>
              <a:avLst/>
              <a:gdLst>
                <a:gd name="connsiteX0" fmla="*/ 12868 w 491524"/>
                <a:gd name="connsiteY0" fmla="*/ 508777 h 533464"/>
                <a:gd name="connsiteX1" fmla="*/ 308827 w 491524"/>
                <a:gd name="connsiteY1" fmla="*/ 9807 h 533464"/>
                <a:gd name="connsiteX2" fmla="*/ 333106 w 491524"/>
                <a:gd name="connsiteY2" fmla="*/ 15 h 533464"/>
                <a:gd name="connsiteX3" fmla="*/ 405942 w 491524"/>
                <a:gd name="connsiteY3" fmla="*/ 8674 h 533464"/>
                <a:gd name="connsiteX4" fmla="*/ 491282 w 491524"/>
                <a:gd name="connsiteY4" fmla="*/ 193355 h 533464"/>
                <a:gd name="connsiteX5" fmla="*/ 349089 w 491524"/>
                <a:gd name="connsiteY5" fmla="*/ 110524 h 533464"/>
                <a:gd name="connsiteX6" fmla="*/ 117833 w 491524"/>
                <a:gd name="connsiteY6" fmla="*/ 405228 h 533464"/>
                <a:gd name="connsiteX7" fmla="*/ 116094 w 491524"/>
                <a:gd name="connsiteY7" fmla="*/ 425525 h 533464"/>
                <a:gd name="connsiteX8" fmla="*/ 116701 w 491524"/>
                <a:gd name="connsiteY8" fmla="*/ 426189 h 533464"/>
                <a:gd name="connsiteX9" fmla="*/ 141708 w 491524"/>
                <a:gd name="connsiteY9" fmla="*/ 452369 h 533464"/>
                <a:gd name="connsiteX10" fmla="*/ -242 w 491524"/>
                <a:gd name="connsiteY10" fmla="*/ 533299 h 53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24" h="533464">
                  <a:moveTo>
                    <a:pt x="12868" y="508777"/>
                  </a:moveTo>
                  <a:cubicBezTo>
                    <a:pt x="13354" y="508575"/>
                    <a:pt x="273663" y="52700"/>
                    <a:pt x="308827" y="9807"/>
                  </a:cubicBezTo>
                  <a:cubicBezTo>
                    <a:pt x="314735" y="2637"/>
                    <a:pt x="323880" y="-1049"/>
                    <a:pt x="333106" y="15"/>
                  </a:cubicBezTo>
                  <a:lnTo>
                    <a:pt x="405942" y="8674"/>
                  </a:lnTo>
                  <a:lnTo>
                    <a:pt x="491282" y="193355"/>
                  </a:lnTo>
                  <a:lnTo>
                    <a:pt x="349089" y="110524"/>
                  </a:lnTo>
                  <a:cubicBezTo>
                    <a:pt x="363131" y="207639"/>
                    <a:pt x="180473" y="352462"/>
                    <a:pt x="117833" y="405228"/>
                  </a:cubicBezTo>
                  <a:cubicBezTo>
                    <a:pt x="111764" y="410355"/>
                    <a:pt x="110995" y="419443"/>
                    <a:pt x="116094" y="425525"/>
                  </a:cubicBezTo>
                  <a:cubicBezTo>
                    <a:pt x="116296" y="425756"/>
                    <a:pt x="116498" y="425974"/>
                    <a:pt x="116701" y="426189"/>
                  </a:cubicBezTo>
                  <a:lnTo>
                    <a:pt x="141708" y="452369"/>
                  </a:lnTo>
                  <a:cubicBezTo>
                    <a:pt x="103226" y="492514"/>
                    <a:pt x="53900" y="520629"/>
                    <a:pt x="-242" y="533299"/>
                  </a:cubicBezTo>
                  <a:close/>
                </a:path>
              </a:pathLst>
            </a:custGeom>
            <a:gradFill>
              <a:gsLst>
                <a:gs pos="0">
                  <a:srgbClr val="FEBBBA"/>
                </a:gs>
                <a:gs pos="50000">
                  <a:srgbClr val="FEA6A4"/>
                </a:gs>
                <a:gs pos="100000">
                  <a:srgbClr val="FF928E"/>
                </a:gs>
              </a:gsLst>
              <a:lin ang="17830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7" name="任意多边形: 形状 636"/>
            <p:cNvSpPr/>
            <p:nvPr/>
          </p:nvSpPr>
          <p:spPr>
            <a:xfrm>
              <a:off x="4473874" y="7871753"/>
              <a:ext cx="165789" cy="129822"/>
            </a:xfrm>
            <a:custGeom>
              <a:avLst/>
              <a:gdLst>
                <a:gd name="connsiteX0" fmla="*/ 143264 w 165789"/>
                <a:gd name="connsiteY0" fmla="*/ -166 h 129822"/>
                <a:gd name="connsiteX1" fmla="*/ 164630 w 165789"/>
                <a:gd name="connsiteY1" fmla="*/ 19217 h 129822"/>
                <a:gd name="connsiteX2" fmla="*/ 158520 w 165789"/>
                <a:gd name="connsiteY2" fmla="*/ 37952 h 129822"/>
                <a:gd name="connsiteX3" fmla="*/ 5523 w 165789"/>
                <a:gd name="connsiteY3" fmla="*/ 129483 h 129822"/>
                <a:gd name="connsiteX4" fmla="*/ -62 w 165789"/>
                <a:gd name="connsiteY4" fmla="*/ 126363 h 129822"/>
                <a:gd name="connsiteX5" fmla="*/ -143 w 165789"/>
                <a:gd name="connsiteY5" fmla="*/ 124142 h 129822"/>
                <a:gd name="connsiteX6" fmla="*/ 29963 w 165789"/>
                <a:gd name="connsiteY6" fmla="*/ 69110 h 129822"/>
                <a:gd name="connsiteX7" fmla="*/ 28021 w 165789"/>
                <a:gd name="connsiteY7" fmla="*/ 73156 h 129822"/>
                <a:gd name="connsiteX8" fmla="*/ 30570 w 165789"/>
                <a:gd name="connsiteY8" fmla="*/ 80630 h 129822"/>
                <a:gd name="connsiteX9" fmla="*/ 35709 w 165789"/>
                <a:gd name="connsiteY9" fmla="*/ 80521 h 129822"/>
                <a:gd name="connsiteX10" fmla="*/ 143264 w 165789"/>
                <a:gd name="connsiteY10" fmla="*/ -166 h 12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89" h="129822">
                  <a:moveTo>
                    <a:pt x="143264" y="-166"/>
                  </a:moveTo>
                  <a:cubicBezTo>
                    <a:pt x="143264" y="-166"/>
                    <a:pt x="159450" y="4973"/>
                    <a:pt x="164630" y="19217"/>
                  </a:cubicBezTo>
                  <a:cubicBezTo>
                    <a:pt x="167058" y="26124"/>
                    <a:pt x="164549" y="33808"/>
                    <a:pt x="158520" y="37952"/>
                  </a:cubicBezTo>
                  <a:cubicBezTo>
                    <a:pt x="132258" y="56768"/>
                    <a:pt x="45542" y="117587"/>
                    <a:pt x="5523" y="129483"/>
                  </a:cubicBezTo>
                  <a:cubicBezTo>
                    <a:pt x="3135" y="130167"/>
                    <a:pt x="627" y="128771"/>
                    <a:pt x="-62" y="126363"/>
                  </a:cubicBezTo>
                  <a:cubicBezTo>
                    <a:pt x="-264" y="125639"/>
                    <a:pt x="-304" y="124878"/>
                    <a:pt x="-143" y="124142"/>
                  </a:cubicBezTo>
                  <a:cubicBezTo>
                    <a:pt x="1921" y="114875"/>
                    <a:pt x="8557" y="96302"/>
                    <a:pt x="29963" y="69110"/>
                  </a:cubicBezTo>
                  <a:lnTo>
                    <a:pt x="28021" y="73156"/>
                  </a:lnTo>
                  <a:cubicBezTo>
                    <a:pt x="26645" y="75924"/>
                    <a:pt x="27819" y="79270"/>
                    <a:pt x="30570" y="80630"/>
                  </a:cubicBezTo>
                  <a:cubicBezTo>
                    <a:pt x="32189" y="81431"/>
                    <a:pt x="34131" y="81391"/>
                    <a:pt x="35709" y="80521"/>
                  </a:cubicBezTo>
                  <a:cubicBezTo>
                    <a:pt x="62497" y="65225"/>
                    <a:pt x="117003" y="32165"/>
                    <a:pt x="143264" y="-166"/>
                  </a:cubicBezTo>
                  <a:close/>
                </a:path>
              </a:pathLst>
            </a:custGeom>
            <a:gradFill>
              <a:gsLst>
                <a:gs pos="0">
                  <a:schemeClr val="accent4">
                    <a:lumMod val="90000"/>
                    <a:lumOff val="10000"/>
                  </a:schemeClr>
                </a:gs>
                <a:gs pos="70000">
                  <a:schemeClr val="accent4"/>
                </a:gs>
              </a:gsLst>
              <a:lin ang="405320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8" name="任意多边形: 形状 637"/>
            <p:cNvSpPr/>
            <p:nvPr/>
          </p:nvSpPr>
          <p:spPr>
            <a:xfrm>
              <a:off x="4596460" y="7484911"/>
              <a:ext cx="412617" cy="595720"/>
            </a:xfrm>
            <a:custGeom>
              <a:avLst/>
              <a:gdLst>
                <a:gd name="connsiteX0" fmla="*/ 7810 w 412617"/>
                <a:gd name="connsiteY0" fmla="*/ 569091 h 595720"/>
                <a:gd name="connsiteX1" fmla="*/ 47749 w 412617"/>
                <a:gd name="connsiteY1" fmla="*/ 474404 h 595720"/>
                <a:gd name="connsiteX2" fmla="*/ 196659 w 412617"/>
                <a:gd name="connsiteY2" fmla="*/ 20552 h 595720"/>
                <a:gd name="connsiteX3" fmla="*/ 218550 w 412617"/>
                <a:gd name="connsiteY3" fmla="*/ 6025 h 595720"/>
                <a:gd name="connsiteX4" fmla="*/ 291387 w 412617"/>
                <a:gd name="connsiteY4" fmla="*/ -166 h 595720"/>
                <a:gd name="connsiteX5" fmla="*/ 412376 w 412617"/>
                <a:gd name="connsiteY5" fmla="*/ 163392 h 595720"/>
                <a:gd name="connsiteX6" fmla="*/ 256344 w 412617"/>
                <a:gd name="connsiteY6" fmla="*/ 111072 h 595720"/>
                <a:gd name="connsiteX7" fmla="*/ 89509 w 412617"/>
                <a:gd name="connsiteY7" fmla="*/ 446483 h 595720"/>
                <a:gd name="connsiteX8" fmla="*/ 91896 w 412617"/>
                <a:gd name="connsiteY8" fmla="*/ 466659 h 595720"/>
                <a:gd name="connsiteX9" fmla="*/ 92624 w 412617"/>
                <a:gd name="connsiteY9" fmla="*/ 467201 h 595720"/>
                <a:gd name="connsiteX10" fmla="*/ 122447 w 412617"/>
                <a:gd name="connsiteY10" fmla="*/ 487797 h 595720"/>
                <a:gd name="connsiteX11" fmla="*/ -242 w 412617"/>
                <a:gd name="connsiteY11" fmla="*/ 595555 h 59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617" h="595720">
                  <a:moveTo>
                    <a:pt x="7810" y="569091"/>
                  </a:moveTo>
                  <a:cubicBezTo>
                    <a:pt x="8255" y="568808"/>
                    <a:pt x="47304" y="474687"/>
                    <a:pt x="47749" y="474404"/>
                  </a:cubicBezTo>
                  <a:cubicBezTo>
                    <a:pt x="83560" y="256380"/>
                    <a:pt x="170923" y="69757"/>
                    <a:pt x="196659" y="20552"/>
                  </a:cubicBezTo>
                  <a:cubicBezTo>
                    <a:pt x="200988" y="12293"/>
                    <a:pt x="209243" y="6819"/>
                    <a:pt x="218550" y="6025"/>
                  </a:cubicBezTo>
                  <a:lnTo>
                    <a:pt x="291387" y="-166"/>
                  </a:lnTo>
                  <a:lnTo>
                    <a:pt x="412376" y="163392"/>
                  </a:lnTo>
                  <a:lnTo>
                    <a:pt x="256344" y="111072"/>
                  </a:lnTo>
                  <a:cubicBezTo>
                    <a:pt x="289809" y="203493"/>
                    <a:pt x="140170" y="382185"/>
                    <a:pt x="89509" y="446483"/>
                  </a:cubicBezTo>
                  <a:cubicBezTo>
                    <a:pt x="84612" y="452711"/>
                    <a:pt x="85664" y="461746"/>
                    <a:pt x="91896" y="466659"/>
                  </a:cubicBezTo>
                  <a:cubicBezTo>
                    <a:pt x="92138" y="466845"/>
                    <a:pt x="92381" y="467027"/>
                    <a:pt x="92624" y="467201"/>
                  </a:cubicBezTo>
                  <a:lnTo>
                    <a:pt x="122447" y="487797"/>
                  </a:lnTo>
                  <a:cubicBezTo>
                    <a:pt x="92827" y="534838"/>
                    <a:pt x="50217" y="572272"/>
                    <a:pt x="-242" y="595555"/>
                  </a:cubicBezTo>
                  <a:close/>
                </a:path>
              </a:pathLst>
            </a:custGeom>
            <a:gradFill>
              <a:gsLst>
                <a:gs pos="0">
                  <a:srgbClr val="FEBBBA"/>
                </a:gs>
                <a:gs pos="50000">
                  <a:srgbClr val="FEA6A4"/>
                </a:gs>
                <a:gs pos="100000">
                  <a:srgbClr val="FF928E"/>
                </a:gs>
              </a:gsLst>
              <a:lin ang="1272280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39" name="任意多边形: 形状 638"/>
            <p:cNvSpPr/>
            <p:nvPr/>
          </p:nvSpPr>
          <p:spPr>
            <a:xfrm>
              <a:off x="4586870" y="7961949"/>
              <a:ext cx="142415" cy="155382"/>
            </a:xfrm>
            <a:custGeom>
              <a:avLst/>
              <a:gdLst>
                <a:gd name="connsiteX0" fmla="*/ 115042 w 142415"/>
                <a:gd name="connsiteY0" fmla="*/ -166 h 155382"/>
                <a:gd name="connsiteX1" fmla="*/ 139887 w 142415"/>
                <a:gd name="connsiteY1" fmla="*/ 14483 h 155382"/>
                <a:gd name="connsiteX2" fmla="*/ 137702 w 142415"/>
                <a:gd name="connsiteY2" fmla="*/ 34108 h 155382"/>
                <a:gd name="connsiteX3" fmla="*/ 6354 w 142415"/>
                <a:gd name="connsiteY3" fmla="*/ 154693 h 155382"/>
                <a:gd name="connsiteX4" fmla="*/ 284 w 142415"/>
                <a:gd name="connsiteY4" fmla="*/ 152831 h 155382"/>
                <a:gd name="connsiteX5" fmla="*/ -242 w 142415"/>
                <a:gd name="connsiteY5" fmla="*/ 150646 h 155382"/>
                <a:gd name="connsiteX6" fmla="*/ 18088 w 142415"/>
                <a:gd name="connsiteY6" fmla="*/ 90677 h 155382"/>
                <a:gd name="connsiteX7" fmla="*/ 16996 w 142415"/>
                <a:gd name="connsiteY7" fmla="*/ 94724 h 155382"/>
                <a:gd name="connsiteX8" fmla="*/ 20840 w 142415"/>
                <a:gd name="connsiteY8" fmla="*/ 101546 h 155382"/>
                <a:gd name="connsiteX9" fmla="*/ 26019 w 142415"/>
                <a:gd name="connsiteY9" fmla="*/ 100349 h 155382"/>
                <a:gd name="connsiteX10" fmla="*/ 115042 w 142415"/>
                <a:gd name="connsiteY10" fmla="*/ -166 h 15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15" h="155382">
                  <a:moveTo>
                    <a:pt x="115042" y="-166"/>
                  </a:moveTo>
                  <a:cubicBezTo>
                    <a:pt x="115042" y="-166"/>
                    <a:pt x="131713" y="1655"/>
                    <a:pt x="139887" y="14483"/>
                  </a:cubicBezTo>
                  <a:cubicBezTo>
                    <a:pt x="143610" y="20779"/>
                    <a:pt x="142719" y="28787"/>
                    <a:pt x="137702" y="34108"/>
                  </a:cubicBezTo>
                  <a:cubicBezTo>
                    <a:pt x="115770" y="57861"/>
                    <a:pt x="43136" y="134946"/>
                    <a:pt x="6354" y="154693"/>
                  </a:cubicBezTo>
                  <a:cubicBezTo>
                    <a:pt x="4168" y="155854"/>
                    <a:pt x="1458" y="155020"/>
                    <a:pt x="284" y="152831"/>
                  </a:cubicBezTo>
                  <a:cubicBezTo>
                    <a:pt x="-80" y="152160"/>
                    <a:pt x="-242" y="151407"/>
                    <a:pt x="-242" y="150646"/>
                  </a:cubicBezTo>
                  <a:cubicBezTo>
                    <a:pt x="-242" y="141137"/>
                    <a:pt x="2631" y="121633"/>
                    <a:pt x="18088" y="90677"/>
                  </a:cubicBezTo>
                  <a:lnTo>
                    <a:pt x="16996" y="94724"/>
                  </a:lnTo>
                  <a:cubicBezTo>
                    <a:pt x="16187" y="97674"/>
                    <a:pt x="17926" y="100729"/>
                    <a:pt x="20840" y="101546"/>
                  </a:cubicBezTo>
                  <a:cubicBezTo>
                    <a:pt x="22661" y="102048"/>
                    <a:pt x="24603" y="101595"/>
                    <a:pt x="26019" y="100349"/>
                  </a:cubicBezTo>
                  <a:cubicBezTo>
                    <a:pt x="49368" y="80238"/>
                    <a:pt x="95861" y="36860"/>
                    <a:pt x="115042" y="-166"/>
                  </a:cubicBezTo>
                  <a:close/>
                </a:path>
              </a:pathLst>
            </a:custGeom>
            <a:gradFill>
              <a:gsLst>
                <a:gs pos="0">
                  <a:schemeClr val="accent4">
                    <a:lumMod val="90000"/>
                    <a:lumOff val="10000"/>
                  </a:schemeClr>
                </a:gs>
                <a:gs pos="70000">
                  <a:schemeClr val="accent4"/>
                </a:gs>
              </a:gsLst>
              <a:lin ang="336332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0" name="任意多边形: 形状 639"/>
            <p:cNvSpPr/>
            <p:nvPr/>
          </p:nvSpPr>
          <p:spPr>
            <a:xfrm>
              <a:off x="4765198" y="7447375"/>
              <a:ext cx="536286" cy="214815"/>
            </a:xfrm>
            <a:custGeom>
              <a:avLst/>
              <a:gdLst>
                <a:gd name="connsiteX0" fmla="*/ 463968 w 536286"/>
                <a:gd name="connsiteY0" fmla="*/ 2894 h 214815"/>
                <a:gd name="connsiteX1" fmla="*/ 535307 w 536286"/>
                <a:gd name="connsiteY1" fmla="*/ 145734 h 214815"/>
                <a:gd name="connsiteX2" fmla="*/ 448065 w 536286"/>
                <a:gd name="connsiteY2" fmla="*/ 211692 h 214815"/>
                <a:gd name="connsiteX3" fmla="*/ 141384 w 536286"/>
                <a:gd name="connsiteY3" fmla="*/ 167181 h 214815"/>
                <a:gd name="connsiteX4" fmla="*/ -242 w 536286"/>
                <a:gd name="connsiteY4" fmla="*/ 6051 h 214815"/>
                <a:gd name="connsiteX5" fmla="*/ 178085 w 536286"/>
                <a:gd name="connsiteY5" fmla="*/ 6051 h 214815"/>
                <a:gd name="connsiteX6" fmla="*/ 463968 w 536286"/>
                <a:gd name="connsiteY6" fmla="*/ 2894 h 21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286" h="214815">
                  <a:moveTo>
                    <a:pt x="463968" y="2894"/>
                  </a:moveTo>
                  <a:cubicBezTo>
                    <a:pt x="463968" y="2894"/>
                    <a:pt x="529925" y="101021"/>
                    <a:pt x="535307" y="145734"/>
                  </a:cubicBezTo>
                  <a:cubicBezTo>
                    <a:pt x="540689" y="190448"/>
                    <a:pt x="517098" y="205986"/>
                    <a:pt x="448065" y="211692"/>
                  </a:cubicBezTo>
                  <a:cubicBezTo>
                    <a:pt x="242626" y="228646"/>
                    <a:pt x="141384" y="167181"/>
                    <a:pt x="141384" y="167181"/>
                  </a:cubicBezTo>
                  <a:cubicBezTo>
                    <a:pt x="127302" y="77592"/>
                    <a:pt x="117105" y="54770"/>
                    <a:pt x="-242" y="6051"/>
                  </a:cubicBezTo>
                  <a:cubicBezTo>
                    <a:pt x="-242" y="6051"/>
                    <a:pt x="148182" y="17866"/>
                    <a:pt x="178085" y="6051"/>
                  </a:cubicBezTo>
                  <a:cubicBezTo>
                    <a:pt x="207989" y="-5765"/>
                    <a:pt x="463968" y="2894"/>
                    <a:pt x="463968" y="2894"/>
                  </a:cubicBezTo>
                  <a:close/>
                </a:path>
              </a:pathLst>
            </a:custGeom>
            <a:gradFill>
              <a:gsLst>
                <a:gs pos="0">
                  <a:schemeClr val="accent4">
                    <a:lumMod val="90000"/>
                    <a:lumOff val="10000"/>
                  </a:schemeClr>
                </a:gs>
                <a:gs pos="70000">
                  <a:schemeClr val="accent4"/>
                </a:gs>
              </a:gsLst>
              <a:lin ang="1321559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1" name="任意多边形: 形状 640"/>
            <p:cNvSpPr/>
            <p:nvPr/>
          </p:nvSpPr>
          <p:spPr>
            <a:xfrm>
              <a:off x="4953359" y="6865639"/>
              <a:ext cx="378094" cy="372078"/>
            </a:xfrm>
            <a:custGeom>
              <a:avLst/>
              <a:gdLst>
                <a:gd name="connsiteX0" fmla="*/ 25088 w 378094"/>
                <a:gd name="connsiteY0" fmla="*/ -166 h 372078"/>
                <a:gd name="connsiteX1" fmla="*/ 84734 w 378094"/>
                <a:gd name="connsiteY1" fmla="*/ 16020 h 372078"/>
                <a:gd name="connsiteX2" fmla="*/ 156558 w 378094"/>
                <a:gd name="connsiteY2" fmla="*/ 41108 h 372078"/>
                <a:gd name="connsiteX3" fmla="*/ 201676 w 378094"/>
                <a:gd name="connsiteY3" fmla="*/ 57618 h 372078"/>
                <a:gd name="connsiteX4" fmla="*/ 359205 w 378094"/>
                <a:gd name="connsiteY4" fmla="*/ 98487 h 372078"/>
                <a:gd name="connsiteX5" fmla="*/ 351112 w 378094"/>
                <a:gd name="connsiteY5" fmla="*/ 201187 h 372078"/>
                <a:gd name="connsiteX6" fmla="*/ 343667 w 378094"/>
                <a:gd name="connsiteY6" fmla="*/ 261884 h 372078"/>
                <a:gd name="connsiteX7" fmla="*/ 337354 w 378094"/>
                <a:gd name="connsiteY7" fmla="*/ 341275 h 372078"/>
                <a:gd name="connsiteX8" fmla="*/ 134505 w 378094"/>
                <a:gd name="connsiteY8" fmla="*/ 321043 h 372078"/>
                <a:gd name="connsiteX9" fmla="*/ -242 w 378094"/>
                <a:gd name="connsiteY9" fmla="*/ 88169 h 3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8094" h="372078">
                  <a:moveTo>
                    <a:pt x="25088" y="-166"/>
                  </a:moveTo>
                  <a:cubicBezTo>
                    <a:pt x="25088" y="-166"/>
                    <a:pt x="68588" y="-408"/>
                    <a:pt x="84734" y="16020"/>
                  </a:cubicBezTo>
                  <a:cubicBezTo>
                    <a:pt x="97682" y="29212"/>
                    <a:pt x="137338" y="11974"/>
                    <a:pt x="156558" y="41108"/>
                  </a:cubicBezTo>
                  <a:cubicBezTo>
                    <a:pt x="166148" y="56145"/>
                    <a:pt x="184641" y="62903"/>
                    <a:pt x="201676" y="57618"/>
                  </a:cubicBezTo>
                  <a:cubicBezTo>
                    <a:pt x="244285" y="44143"/>
                    <a:pt x="315463" y="34553"/>
                    <a:pt x="359205" y="98487"/>
                  </a:cubicBezTo>
                  <a:cubicBezTo>
                    <a:pt x="392589" y="147288"/>
                    <a:pt x="375674" y="180428"/>
                    <a:pt x="351112" y="201187"/>
                  </a:cubicBezTo>
                  <a:cubicBezTo>
                    <a:pt x="332944" y="216244"/>
                    <a:pt x="329666" y="242878"/>
                    <a:pt x="343667" y="261884"/>
                  </a:cubicBezTo>
                  <a:cubicBezTo>
                    <a:pt x="357505" y="279890"/>
                    <a:pt x="362968" y="305950"/>
                    <a:pt x="337354" y="341275"/>
                  </a:cubicBezTo>
                  <a:cubicBezTo>
                    <a:pt x="280056" y="420505"/>
                    <a:pt x="134505" y="321043"/>
                    <a:pt x="134505" y="321043"/>
                  </a:cubicBezTo>
                  <a:lnTo>
                    <a:pt x="-242" y="88169"/>
                  </a:lnTo>
                  <a:close/>
                </a:path>
              </a:pathLst>
            </a:custGeom>
            <a:gradFill>
              <a:gsLst>
                <a:gs pos="0">
                  <a:schemeClr val="accent4">
                    <a:lumMod val="90000"/>
                    <a:lumOff val="10000"/>
                  </a:schemeClr>
                </a:gs>
                <a:gs pos="70000">
                  <a:schemeClr val="accent4"/>
                </a:gs>
              </a:gsLst>
              <a:lin ang="253249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2" name="任意多边形: 形状 641"/>
            <p:cNvSpPr/>
            <p:nvPr/>
          </p:nvSpPr>
          <p:spPr>
            <a:xfrm>
              <a:off x="4914754" y="7082041"/>
              <a:ext cx="381461" cy="355404"/>
            </a:xfrm>
            <a:custGeom>
              <a:avLst/>
              <a:gdLst>
                <a:gd name="connsiteX0" fmla="*/ 136044 w 381461"/>
                <a:gd name="connsiteY0" fmla="*/ 355239 h 355404"/>
                <a:gd name="connsiteX1" fmla="*/ 21448 w 381461"/>
                <a:gd name="connsiteY1" fmla="*/ 233845 h 355404"/>
                <a:gd name="connsiteX2" fmla="*/ 4048 w 381461"/>
                <a:gd name="connsiteY2" fmla="*/ 141343 h 355404"/>
                <a:gd name="connsiteX3" fmla="*/ 54750 w 381461"/>
                <a:gd name="connsiteY3" fmla="*/ 13596 h 355404"/>
                <a:gd name="connsiteX4" fmla="*/ 145148 w 381461"/>
                <a:gd name="connsiteY4" fmla="*/ -162 h 355404"/>
                <a:gd name="connsiteX5" fmla="*/ 381219 w 381461"/>
                <a:gd name="connsiteY5" fmla="*/ 296120 h 355404"/>
                <a:gd name="connsiteX6" fmla="*/ 306441 w 381461"/>
                <a:gd name="connsiteY6" fmla="*/ 319428 h 355404"/>
                <a:gd name="connsiteX7" fmla="*/ 218470 w 381461"/>
                <a:gd name="connsiteY7" fmla="*/ 198034 h 355404"/>
                <a:gd name="connsiteX8" fmla="*/ 296769 w 381461"/>
                <a:gd name="connsiteY8" fmla="*/ 338891 h 35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461" h="355404">
                  <a:moveTo>
                    <a:pt x="136044" y="355239"/>
                  </a:moveTo>
                  <a:cubicBezTo>
                    <a:pt x="136044" y="355239"/>
                    <a:pt x="59161" y="282119"/>
                    <a:pt x="21448" y="233845"/>
                  </a:cubicBezTo>
                  <a:cubicBezTo>
                    <a:pt x="1053" y="207636"/>
                    <a:pt x="-5461" y="173176"/>
                    <a:pt x="4048" y="141343"/>
                  </a:cubicBezTo>
                  <a:cubicBezTo>
                    <a:pt x="21286" y="83195"/>
                    <a:pt x="51958" y="22984"/>
                    <a:pt x="54750" y="13596"/>
                  </a:cubicBezTo>
                  <a:cubicBezTo>
                    <a:pt x="59040" y="-769"/>
                    <a:pt x="145148" y="-162"/>
                    <a:pt x="145148" y="-162"/>
                  </a:cubicBezTo>
                  <a:cubicBezTo>
                    <a:pt x="145148" y="-162"/>
                    <a:pt x="314614" y="109821"/>
                    <a:pt x="381219" y="296120"/>
                  </a:cubicBezTo>
                  <a:lnTo>
                    <a:pt x="306441" y="319428"/>
                  </a:lnTo>
                  <a:cubicBezTo>
                    <a:pt x="306441" y="319428"/>
                    <a:pt x="262172" y="245215"/>
                    <a:pt x="218470" y="198034"/>
                  </a:cubicBezTo>
                  <a:cubicBezTo>
                    <a:pt x="218470" y="198034"/>
                    <a:pt x="294099" y="297982"/>
                    <a:pt x="296769" y="33889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43" name="任意多边形: 形状 642"/>
            <p:cNvSpPr/>
            <p:nvPr/>
          </p:nvSpPr>
          <p:spPr>
            <a:xfrm>
              <a:off x="4959348" y="6982057"/>
              <a:ext cx="96791" cy="113500"/>
            </a:xfrm>
            <a:custGeom>
              <a:avLst/>
              <a:gdLst>
                <a:gd name="connsiteX0" fmla="*/ -242 w 96791"/>
                <a:gd name="connsiteY0" fmla="*/ 33137 h 113500"/>
                <a:gd name="connsiteX1" fmla="*/ 24886 w 96791"/>
                <a:gd name="connsiteY1" fmla="*/ 112164 h 113500"/>
                <a:gd name="connsiteX2" fmla="*/ 96549 w 96791"/>
                <a:gd name="connsiteY2" fmla="*/ 100996 h 113500"/>
                <a:gd name="connsiteX3" fmla="*/ 50905 w 96791"/>
                <a:gd name="connsiteY3" fmla="*/ -166 h 113500"/>
              </a:gdLst>
              <a:ahLst/>
              <a:cxnLst>
                <a:cxn ang="0">
                  <a:pos x="connsiteX0" y="connsiteY0"/>
                </a:cxn>
                <a:cxn ang="0">
                  <a:pos x="connsiteX1" y="connsiteY1"/>
                </a:cxn>
                <a:cxn ang="0">
                  <a:pos x="connsiteX2" y="connsiteY2"/>
                </a:cxn>
                <a:cxn ang="0">
                  <a:pos x="connsiteX3" y="connsiteY3"/>
                </a:cxn>
              </a:cxnLst>
              <a:rect l="l" t="t" r="r" b="b"/>
              <a:pathLst>
                <a:path w="96791" h="113500">
                  <a:moveTo>
                    <a:pt x="-242" y="33137"/>
                  </a:moveTo>
                  <a:cubicBezTo>
                    <a:pt x="648" y="36131"/>
                    <a:pt x="23146" y="110627"/>
                    <a:pt x="24886" y="112164"/>
                  </a:cubicBezTo>
                  <a:cubicBezTo>
                    <a:pt x="26626" y="113702"/>
                    <a:pt x="74172" y="116211"/>
                    <a:pt x="96549" y="100996"/>
                  </a:cubicBezTo>
                  <a:lnTo>
                    <a:pt x="50905" y="-166"/>
                  </a:lnTo>
                  <a:close/>
                </a:path>
              </a:pathLst>
            </a:custGeom>
            <a:gradFill>
              <a:gsLst>
                <a:gs pos="0">
                  <a:srgbClr val="FEBBBA"/>
                </a:gs>
                <a:gs pos="50000">
                  <a:srgbClr val="FEA6A4"/>
                </a:gs>
                <a:gs pos="100000">
                  <a:srgbClr val="FF928E"/>
                </a:gs>
              </a:gsLst>
              <a:lin ang="1566863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4" name="任意多边形: 形状 643"/>
            <p:cNvSpPr/>
            <p:nvPr/>
          </p:nvSpPr>
          <p:spPr>
            <a:xfrm>
              <a:off x="4891085" y="6912332"/>
              <a:ext cx="125924" cy="166120"/>
            </a:xfrm>
            <a:custGeom>
              <a:avLst/>
              <a:gdLst>
                <a:gd name="connsiteX0" fmla="*/ 6191 w 125924"/>
                <a:gd name="connsiteY0" fmla="*/ 19140 h 166120"/>
                <a:gd name="connsiteX1" fmla="*/ 8982 w 125924"/>
                <a:gd name="connsiteY1" fmla="*/ 112208 h 166120"/>
                <a:gd name="connsiteX2" fmla="*/ 77772 w 125924"/>
                <a:gd name="connsiteY2" fmla="*/ 159431 h 166120"/>
                <a:gd name="connsiteX3" fmla="*/ 125602 w 125924"/>
                <a:gd name="connsiteY3" fmla="*/ 69801 h 166120"/>
                <a:gd name="connsiteX4" fmla="*/ 6191 w 125924"/>
                <a:gd name="connsiteY4" fmla="*/ 19140 h 166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924" h="166120">
                  <a:moveTo>
                    <a:pt x="6191" y="19140"/>
                  </a:moveTo>
                  <a:cubicBezTo>
                    <a:pt x="6191" y="19140"/>
                    <a:pt x="-9995" y="56124"/>
                    <a:pt x="8982" y="112208"/>
                  </a:cubicBezTo>
                  <a:cubicBezTo>
                    <a:pt x="27961" y="168292"/>
                    <a:pt x="58511" y="173310"/>
                    <a:pt x="77772" y="159431"/>
                  </a:cubicBezTo>
                  <a:cubicBezTo>
                    <a:pt x="97034" y="145551"/>
                    <a:pt x="122283" y="120706"/>
                    <a:pt x="125602" y="69801"/>
                  </a:cubicBezTo>
                  <a:cubicBezTo>
                    <a:pt x="128920" y="18897"/>
                    <a:pt x="28406" y="-27597"/>
                    <a:pt x="6191" y="19140"/>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5" name="任意多边形: 形状 644"/>
            <p:cNvSpPr/>
            <p:nvPr/>
          </p:nvSpPr>
          <p:spPr>
            <a:xfrm>
              <a:off x="4854478" y="6855742"/>
              <a:ext cx="196075" cy="141789"/>
            </a:xfrm>
            <a:custGeom>
              <a:avLst/>
              <a:gdLst>
                <a:gd name="connsiteX0" fmla="*/ 124455 w 196075"/>
                <a:gd name="connsiteY0" fmla="*/ 123155 h 141789"/>
                <a:gd name="connsiteX1" fmla="*/ 39479 w 196075"/>
                <a:gd name="connsiteY1" fmla="*/ 94465 h 141789"/>
                <a:gd name="connsiteX2" fmla="*/ 35433 w 196075"/>
                <a:gd name="connsiteY2" fmla="*/ 114050 h 141789"/>
                <a:gd name="connsiteX3" fmla="*/ 3061 w 196075"/>
                <a:gd name="connsiteY3" fmla="*/ 56307 h 141789"/>
                <a:gd name="connsiteX4" fmla="*/ 128826 w 196075"/>
                <a:gd name="connsiteY4" fmla="*/ 11027 h 141789"/>
                <a:gd name="connsiteX5" fmla="*/ 195552 w 196075"/>
                <a:gd name="connsiteY5" fmla="*/ 113039 h 141789"/>
                <a:gd name="connsiteX6" fmla="*/ 162775 w 196075"/>
                <a:gd name="connsiteY6" fmla="*/ 139381 h 141789"/>
                <a:gd name="connsiteX7" fmla="*/ 142948 w 196075"/>
                <a:gd name="connsiteY7" fmla="*/ 104743 h 141789"/>
                <a:gd name="connsiteX8" fmla="*/ 129149 w 196075"/>
                <a:gd name="connsiteY8" fmla="*/ 121779 h 14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075" h="141789">
                  <a:moveTo>
                    <a:pt x="124455" y="123155"/>
                  </a:moveTo>
                  <a:cubicBezTo>
                    <a:pt x="124455" y="123155"/>
                    <a:pt x="90506" y="47081"/>
                    <a:pt x="39479" y="94465"/>
                  </a:cubicBezTo>
                  <a:lnTo>
                    <a:pt x="35433" y="114050"/>
                  </a:lnTo>
                  <a:cubicBezTo>
                    <a:pt x="35433" y="114050"/>
                    <a:pt x="-13125" y="100252"/>
                    <a:pt x="3061" y="56307"/>
                  </a:cubicBezTo>
                  <a:cubicBezTo>
                    <a:pt x="19247" y="12362"/>
                    <a:pt x="76990" y="-17460"/>
                    <a:pt x="128826" y="11027"/>
                  </a:cubicBezTo>
                  <a:cubicBezTo>
                    <a:pt x="180660" y="39514"/>
                    <a:pt x="198344" y="73059"/>
                    <a:pt x="195552" y="113039"/>
                  </a:cubicBezTo>
                  <a:cubicBezTo>
                    <a:pt x="192759" y="153018"/>
                    <a:pt x="162775" y="139381"/>
                    <a:pt x="162775" y="139381"/>
                  </a:cubicBezTo>
                  <a:cubicBezTo>
                    <a:pt x="162775" y="139381"/>
                    <a:pt x="157029" y="109963"/>
                    <a:pt x="142948" y="104743"/>
                  </a:cubicBezTo>
                  <a:cubicBezTo>
                    <a:pt x="128866" y="99523"/>
                    <a:pt x="129149" y="121779"/>
                    <a:pt x="129149" y="121779"/>
                  </a:cubicBezTo>
                  <a:close/>
                </a:path>
              </a:pathLst>
            </a:custGeom>
            <a:gradFill>
              <a:gsLst>
                <a:gs pos="0">
                  <a:schemeClr val="accent4">
                    <a:lumMod val="90000"/>
                    <a:lumOff val="10000"/>
                  </a:schemeClr>
                </a:gs>
                <a:gs pos="70000">
                  <a:schemeClr val="accent4"/>
                </a:gs>
              </a:gsLst>
              <a:lin ang="54047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6" name="任意多边形: 形状 645"/>
            <p:cNvSpPr/>
            <p:nvPr/>
          </p:nvSpPr>
          <p:spPr>
            <a:xfrm>
              <a:off x="4984712" y="6939488"/>
              <a:ext cx="29232" cy="51874"/>
            </a:xfrm>
            <a:custGeom>
              <a:avLst/>
              <a:gdLst>
                <a:gd name="connsiteX0" fmla="*/ 5875 w 29232"/>
                <a:gd name="connsiteY0" fmla="*/ 40339 h 51874"/>
                <a:gd name="connsiteX1" fmla="*/ 12956 w 29232"/>
                <a:gd name="connsiteY1" fmla="*/ -126 h 51874"/>
                <a:gd name="connsiteX2" fmla="*/ 22749 w 29232"/>
                <a:gd name="connsiteY2" fmla="*/ 51709 h 51874"/>
              </a:gdLst>
              <a:ahLst/>
              <a:cxnLst>
                <a:cxn ang="0">
                  <a:pos x="connsiteX0" y="connsiteY0"/>
                </a:cxn>
                <a:cxn ang="0">
                  <a:pos x="connsiteX1" y="connsiteY1"/>
                </a:cxn>
                <a:cxn ang="0">
                  <a:pos x="connsiteX2" y="connsiteY2"/>
                </a:cxn>
              </a:cxnLst>
              <a:rect l="l" t="t" r="r" b="b"/>
              <a:pathLst>
                <a:path w="29232" h="51874">
                  <a:moveTo>
                    <a:pt x="5875" y="40339"/>
                  </a:moveTo>
                  <a:cubicBezTo>
                    <a:pt x="5875" y="40339"/>
                    <a:pt x="-11808" y="1331"/>
                    <a:pt x="12956" y="-126"/>
                  </a:cubicBezTo>
                  <a:cubicBezTo>
                    <a:pt x="37721" y="-1583"/>
                    <a:pt x="27685" y="37466"/>
                    <a:pt x="22749" y="51709"/>
                  </a:cubicBezTo>
                  <a:close/>
                </a:path>
              </a:pathLst>
            </a:custGeom>
            <a:gradFill>
              <a:gsLst>
                <a:gs pos="0">
                  <a:srgbClr val="FEBBBA"/>
                </a:gs>
                <a:gs pos="50000">
                  <a:srgbClr val="FEA6A4"/>
                </a:gs>
                <a:gs pos="100000">
                  <a:srgbClr val="FF928E"/>
                </a:gs>
              </a:gsLst>
              <a:lin ang="210244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7" name="任意多边形: 形状 646"/>
            <p:cNvSpPr/>
            <p:nvPr/>
          </p:nvSpPr>
          <p:spPr>
            <a:xfrm>
              <a:off x="4904720" y="7378165"/>
              <a:ext cx="408629" cy="94328"/>
            </a:xfrm>
            <a:custGeom>
              <a:avLst/>
              <a:gdLst>
                <a:gd name="connsiteX0" fmla="*/ -242 w 408629"/>
                <a:gd name="connsiteY0" fmla="*/ 88047 h 94328"/>
                <a:gd name="connsiteX1" fmla="*/ 57460 w 408629"/>
                <a:gd name="connsiteY1" fmla="*/ 25246 h 94328"/>
                <a:gd name="connsiteX2" fmla="*/ 124025 w 408629"/>
                <a:gd name="connsiteY2" fmla="*/ 43132 h 94328"/>
                <a:gd name="connsiteX3" fmla="*/ 246187 w 408629"/>
                <a:gd name="connsiteY3" fmla="*/ 43132 h 94328"/>
                <a:gd name="connsiteX4" fmla="*/ 290698 w 408629"/>
                <a:gd name="connsiteY4" fmla="*/ 30992 h 94328"/>
                <a:gd name="connsiteX5" fmla="*/ 391091 w 408629"/>
                <a:gd name="connsiteY5" fmla="*/ -166 h 94328"/>
                <a:gd name="connsiteX6" fmla="*/ 406873 w 408629"/>
                <a:gd name="connsiteY6" fmla="*/ 44345 h 94328"/>
                <a:gd name="connsiteX7" fmla="*/ 397040 w 408629"/>
                <a:gd name="connsiteY7" fmla="*/ 75220 h 94328"/>
                <a:gd name="connsiteX8" fmla="*/ 371668 w 408629"/>
                <a:gd name="connsiteY8" fmla="*/ 91001 h 94328"/>
                <a:gd name="connsiteX9" fmla="*/ 66808 w 408629"/>
                <a:gd name="connsiteY9" fmla="*/ 92862 h 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629" h="94328">
                  <a:moveTo>
                    <a:pt x="-242" y="88047"/>
                  </a:moveTo>
                  <a:lnTo>
                    <a:pt x="57460" y="25246"/>
                  </a:lnTo>
                  <a:lnTo>
                    <a:pt x="124025" y="43132"/>
                  </a:lnTo>
                  <a:cubicBezTo>
                    <a:pt x="124025" y="43132"/>
                    <a:pt x="201717" y="55271"/>
                    <a:pt x="246187" y="43132"/>
                  </a:cubicBezTo>
                  <a:lnTo>
                    <a:pt x="290698" y="30992"/>
                  </a:lnTo>
                  <a:lnTo>
                    <a:pt x="391091" y="-166"/>
                  </a:lnTo>
                  <a:lnTo>
                    <a:pt x="406873" y="44345"/>
                  </a:lnTo>
                  <a:cubicBezTo>
                    <a:pt x="410838" y="55679"/>
                    <a:pt x="406832" y="68276"/>
                    <a:pt x="397040" y="75220"/>
                  </a:cubicBezTo>
                  <a:cubicBezTo>
                    <a:pt x="389028" y="81176"/>
                    <a:pt x="380530" y="86453"/>
                    <a:pt x="371668" y="91001"/>
                  </a:cubicBezTo>
                  <a:cubicBezTo>
                    <a:pt x="358437" y="96787"/>
                    <a:pt x="66808" y="92862"/>
                    <a:pt x="66808" y="92862"/>
                  </a:cubicBez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48" name="任意多边形: 形状 647"/>
            <p:cNvSpPr/>
            <p:nvPr/>
          </p:nvSpPr>
          <p:spPr>
            <a:xfrm>
              <a:off x="4817096" y="7467126"/>
              <a:ext cx="289589" cy="24057"/>
            </a:xfrm>
            <a:custGeom>
              <a:avLst/>
              <a:gdLst>
                <a:gd name="connsiteX0" fmla="*/ 278375 w 289589"/>
                <a:gd name="connsiteY0" fmla="*/ 23892 h 24057"/>
                <a:gd name="connsiteX1" fmla="*/ 277768 w 289589"/>
                <a:gd name="connsiteY1" fmla="*/ 23892 h 24057"/>
                <a:gd name="connsiteX2" fmla="*/ 12361 w 289589"/>
                <a:gd name="connsiteY2" fmla="*/ 23608 h 24057"/>
                <a:gd name="connsiteX3" fmla="*/ -224 w 289589"/>
                <a:gd name="connsiteY3" fmla="*/ 12424 h 24057"/>
                <a:gd name="connsiteX4" fmla="*/ 10985 w 289589"/>
                <a:gd name="connsiteY4" fmla="*/ -144 h 24057"/>
                <a:gd name="connsiteX5" fmla="*/ 12361 w 289589"/>
                <a:gd name="connsiteY5" fmla="*/ -144 h 24057"/>
                <a:gd name="connsiteX6" fmla="*/ 277809 w 289589"/>
                <a:gd name="connsiteY6" fmla="*/ 139 h 24057"/>
                <a:gd name="connsiteX7" fmla="*/ 289341 w 289589"/>
                <a:gd name="connsiteY7" fmla="*/ 12379 h 24057"/>
                <a:gd name="connsiteX8" fmla="*/ 278375 w 289589"/>
                <a:gd name="connsiteY8" fmla="*/ 23892 h 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89" h="24057">
                  <a:moveTo>
                    <a:pt x="278375" y="23892"/>
                  </a:moveTo>
                  <a:lnTo>
                    <a:pt x="277768" y="23892"/>
                  </a:lnTo>
                  <a:lnTo>
                    <a:pt x="12361" y="23608"/>
                  </a:lnTo>
                  <a:cubicBezTo>
                    <a:pt x="5806" y="23993"/>
                    <a:pt x="181" y="18983"/>
                    <a:pt x="-224" y="12424"/>
                  </a:cubicBezTo>
                  <a:cubicBezTo>
                    <a:pt x="-588" y="5865"/>
                    <a:pt x="4430" y="240"/>
                    <a:pt x="10985" y="-144"/>
                  </a:cubicBezTo>
                  <a:cubicBezTo>
                    <a:pt x="11430" y="-173"/>
                    <a:pt x="11916" y="-173"/>
                    <a:pt x="12361" y="-144"/>
                  </a:cubicBezTo>
                  <a:lnTo>
                    <a:pt x="277809" y="139"/>
                  </a:lnTo>
                  <a:cubicBezTo>
                    <a:pt x="284364" y="333"/>
                    <a:pt x="289544" y="5812"/>
                    <a:pt x="289341" y="12379"/>
                  </a:cubicBezTo>
                  <a:cubicBezTo>
                    <a:pt x="289180" y="18457"/>
                    <a:pt x="284445" y="23422"/>
                    <a:pt x="278375" y="2389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49" name="任意多边形: 形状 648"/>
            <p:cNvSpPr/>
            <p:nvPr/>
          </p:nvSpPr>
          <p:spPr>
            <a:xfrm>
              <a:off x="4573366" y="7250175"/>
              <a:ext cx="379062" cy="240967"/>
            </a:xfrm>
            <a:custGeom>
              <a:avLst/>
              <a:gdLst>
                <a:gd name="connsiteX0" fmla="*/ 17471 w 379062"/>
                <a:gd name="connsiteY0" fmla="*/ -166 h 240967"/>
                <a:gd name="connsiteX1" fmla="*/ 238529 w 379062"/>
                <a:gd name="connsiteY1" fmla="*/ -166 h 240967"/>
                <a:gd name="connsiteX2" fmla="*/ 276606 w 379062"/>
                <a:gd name="connsiteY2" fmla="*/ 24113 h 240967"/>
                <a:gd name="connsiteX3" fmla="*/ 378820 w 379062"/>
                <a:gd name="connsiteY3" fmla="*/ 240801 h 240967"/>
                <a:gd name="connsiteX4" fmla="*/ 104105 w 379062"/>
                <a:gd name="connsiteY4" fmla="*/ 240801 h 240967"/>
                <a:gd name="connsiteX5" fmla="*/ 80272 w 379062"/>
                <a:gd name="connsiteY5" fmla="*/ 224616 h 240967"/>
                <a:gd name="connsiteX6" fmla="*/ 1042 w 379062"/>
                <a:gd name="connsiteY6" fmla="*/ 24073 h 240967"/>
                <a:gd name="connsiteX7" fmla="*/ 10794 w 379062"/>
                <a:gd name="connsiteY7" fmla="*/ 1113 h 240967"/>
                <a:gd name="connsiteX8" fmla="*/ 17471 w 379062"/>
                <a:gd name="connsiteY8" fmla="*/ -166 h 24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62" h="240967">
                  <a:moveTo>
                    <a:pt x="17471" y="-166"/>
                  </a:moveTo>
                  <a:lnTo>
                    <a:pt x="238529" y="-166"/>
                  </a:lnTo>
                  <a:cubicBezTo>
                    <a:pt x="254877" y="-166"/>
                    <a:pt x="269727" y="9307"/>
                    <a:pt x="276606" y="24113"/>
                  </a:cubicBezTo>
                  <a:lnTo>
                    <a:pt x="378820" y="240801"/>
                  </a:lnTo>
                  <a:lnTo>
                    <a:pt x="104105" y="240801"/>
                  </a:lnTo>
                  <a:cubicBezTo>
                    <a:pt x="93585" y="240797"/>
                    <a:pt x="84156" y="234384"/>
                    <a:pt x="80272" y="224616"/>
                  </a:cubicBezTo>
                  <a:lnTo>
                    <a:pt x="1042" y="24073"/>
                  </a:lnTo>
                  <a:cubicBezTo>
                    <a:pt x="-2600" y="15037"/>
                    <a:pt x="1770" y="4755"/>
                    <a:pt x="10794" y="1113"/>
                  </a:cubicBezTo>
                  <a:cubicBezTo>
                    <a:pt x="12939" y="259"/>
                    <a:pt x="15205" y="-174"/>
                    <a:pt x="17471"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50" name="任意多边形: 形状 649"/>
            <p:cNvSpPr/>
            <p:nvPr/>
          </p:nvSpPr>
          <p:spPr>
            <a:xfrm>
              <a:off x="4711319" y="7339013"/>
              <a:ext cx="37609" cy="55082"/>
            </a:xfrm>
            <a:custGeom>
              <a:avLst/>
              <a:gdLst>
                <a:gd name="connsiteX0" fmla="*/ 35225 w 37609"/>
                <a:gd name="connsiteY0" fmla="*/ 21991 h 55082"/>
                <a:gd name="connsiteX1" fmla="*/ 27132 w 37609"/>
                <a:gd name="connsiteY1" fmla="*/ 54363 h 55082"/>
                <a:gd name="connsiteX2" fmla="*/ 1882 w 37609"/>
                <a:gd name="connsiteY2" fmla="*/ 32755 h 55082"/>
                <a:gd name="connsiteX3" fmla="*/ 9975 w 37609"/>
                <a:gd name="connsiteY3" fmla="*/ 383 h 55082"/>
                <a:gd name="connsiteX4" fmla="*/ 35225 w 37609"/>
                <a:gd name="connsiteY4" fmla="*/ 21991 h 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09" h="55082">
                  <a:moveTo>
                    <a:pt x="35225" y="21991"/>
                  </a:moveTo>
                  <a:cubicBezTo>
                    <a:pt x="40040" y="36842"/>
                    <a:pt x="36479" y="51328"/>
                    <a:pt x="27132" y="54363"/>
                  </a:cubicBezTo>
                  <a:cubicBezTo>
                    <a:pt x="17785" y="57398"/>
                    <a:pt x="6657" y="47646"/>
                    <a:pt x="1882" y="32755"/>
                  </a:cubicBezTo>
                  <a:cubicBezTo>
                    <a:pt x="-2893" y="17864"/>
                    <a:pt x="628" y="3418"/>
                    <a:pt x="9975" y="383"/>
                  </a:cubicBezTo>
                  <a:cubicBezTo>
                    <a:pt x="19322" y="-2652"/>
                    <a:pt x="30450" y="7222"/>
                    <a:pt x="35225" y="2199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51" name="任意多边形: 形状 650"/>
            <p:cNvSpPr/>
            <p:nvPr/>
          </p:nvSpPr>
          <p:spPr>
            <a:xfrm>
              <a:off x="7139340" y="6914651"/>
              <a:ext cx="228044" cy="145839"/>
            </a:xfrm>
            <a:custGeom>
              <a:avLst/>
              <a:gdLst>
                <a:gd name="connsiteX0" fmla="*/ 44269 w 228044"/>
                <a:gd name="connsiteY0" fmla="*/ 6664 h 145839"/>
                <a:gd name="connsiteX1" fmla="*/ -242 w 228044"/>
                <a:gd name="connsiteY1" fmla="*/ 40209 h 145839"/>
                <a:gd name="connsiteX2" fmla="*/ 48720 w 228044"/>
                <a:gd name="connsiteY2" fmla="*/ 136677 h 145839"/>
                <a:gd name="connsiteX3" fmla="*/ 152835 w 228044"/>
                <a:gd name="connsiteY3" fmla="*/ 111953 h 145839"/>
                <a:gd name="connsiteX4" fmla="*/ 227128 w 228044"/>
                <a:gd name="connsiteY4" fmla="*/ 22486 h 145839"/>
                <a:gd name="connsiteX5" fmla="*/ 157651 w 228044"/>
                <a:gd name="connsiteY5" fmla="*/ 1646 h 145839"/>
                <a:gd name="connsiteX6" fmla="*/ 44269 w 228044"/>
                <a:gd name="connsiteY6" fmla="*/ 6664 h 14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44" h="145839">
                  <a:moveTo>
                    <a:pt x="44269" y="6664"/>
                  </a:moveTo>
                  <a:cubicBezTo>
                    <a:pt x="43540" y="7999"/>
                    <a:pt x="-242" y="40209"/>
                    <a:pt x="-242" y="40209"/>
                  </a:cubicBezTo>
                  <a:cubicBezTo>
                    <a:pt x="-242" y="40209"/>
                    <a:pt x="9429" y="109363"/>
                    <a:pt x="48720" y="136677"/>
                  </a:cubicBezTo>
                  <a:cubicBezTo>
                    <a:pt x="91855" y="166702"/>
                    <a:pt x="152835" y="111953"/>
                    <a:pt x="152835" y="111953"/>
                  </a:cubicBezTo>
                  <a:cubicBezTo>
                    <a:pt x="152835" y="111953"/>
                    <a:pt x="201394" y="123485"/>
                    <a:pt x="227128" y="22486"/>
                  </a:cubicBezTo>
                  <a:cubicBezTo>
                    <a:pt x="233077" y="-660"/>
                    <a:pt x="198803" y="-2643"/>
                    <a:pt x="157651" y="1646"/>
                  </a:cubicBezTo>
                  <a:cubicBezTo>
                    <a:pt x="104480" y="7150"/>
                    <a:pt x="44269" y="6664"/>
                    <a:pt x="44269" y="6664"/>
                  </a:cubicBezTo>
                  <a:close/>
                </a:path>
              </a:pathLst>
            </a:custGeom>
            <a:gradFill>
              <a:gsLst>
                <a:gs pos="0">
                  <a:schemeClr val="accent4">
                    <a:lumMod val="90000"/>
                    <a:lumOff val="10000"/>
                  </a:schemeClr>
                </a:gs>
                <a:gs pos="70000">
                  <a:schemeClr val="accent4"/>
                </a:gs>
              </a:gsLst>
              <a:lin ang="75080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2" name="任意多边形: 形状 651"/>
            <p:cNvSpPr/>
            <p:nvPr/>
          </p:nvSpPr>
          <p:spPr>
            <a:xfrm>
              <a:off x="7028341" y="7129299"/>
              <a:ext cx="444023" cy="534668"/>
            </a:xfrm>
            <a:custGeom>
              <a:avLst/>
              <a:gdLst>
                <a:gd name="connsiteX0" fmla="*/ 73408 w 444023"/>
                <a:gd name="connsiteY0" fmla="*/ 28006 h 534668"/>
                <a:gd name="connsiteX1" fmla="*/ 129573 w 444023"/>
                <a:gd name="connsiteY1" fmla="*/ 1866 h 534668"/>
                <a:gd name="connsiteX2" fmla="*/ 202975 w 444023"/>
                <a:gd name="connsiteY2" fmla="*/ 11092 h 534668"/>
                <a:gd name="connsiteX3" fmla="*/ 301184 w 444023"/>
                <a:gd name="connsiteY3" fmla="*/ 1664 h 534668"/>
                <a:gd name="connsiteX4" fmla="*/ 365927 w 444023"/>
                <a:gd name="connsiteY4" fmla="*/ 27440 h 534668"/>
                <a:gd name="connsiteX5" fmla="*/ 443781 w 444023"/>
                <a:gd name="connsiteY5" fmla="*/ 161499 h 534668"/>
                <a:gd name="connsiteX6" fmla="*/ 382557 w 444023"/>
                <a:gd name="connsiteY6" fmla="*/ 201721 h 534668"/>
                <a:gd name="connsiteX7" fmla="*/ 376245 w 444023"/>
                <a:gd name="connsiteY7" fmla="*/ 457215 h 534668"/>
                <a:gd name="connsiteX8" fmla="*/ 225150 w 444023"/>
                <a:gd name="connsiteY8" fmla="*/ 534503 h 534668"/>
                <a:gd name="connsiteX9" fmla="*/ 52730 w 444023"/>
                <a:gd name="connsiteY9" fmla="*/ 447949 h 534668"/>
                <a:gd name="connsiteX10" fmla="*/ 58881 w 444023"/>
                <a:gd name="connsiteY10" fmla="*/ 198241 h 534668"/>
                <a:gd name="connsiteX11" fmla="*/ 126 w 444023"/>
                <a:gd name="connsiteY11" fmla="*/ 163482 h 534668"/>
                <a:gd name="connsiteX12" fmla="*/ 73408 w 444023"/>
                <a:gd name="connsiteY12" fmla="*/ 28006 h 53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23" h="534668">
                  <a:moveTo>
                    <a:pt x="73408" y="28006"/>
                  </a:moveTo>
                  <a:cubicBezTo>
                    <a:pt x="90524" y="16203"/>
                    <a:pt x="109502" y="7365"/>
                    <a:pt x="129573" y="1866"/>
                  </a:cubicBezTo>
                  <a:cubicBezTo>
                    <a:pt x="137099" y="-157"/>
                    <a:pt x="177806" y="11659"/>
                    <a:pt x="202975" y="11092"/>
                  </a:cubicBezTo>
                  <a:cubicBezTo>
                    <a:pt x="237532" y="10283"/>
                    <a:pt x="272696" y="-5417"/>
                    <a:pt x="301184" y="1664"/>
                  </a:cubicBezTo>
                  <a:cubicBezTo>
                    <a:pt x="329670" y="8745"/>
                    <a:pt x="352614" y="17850"/>
                    <a:pt x="365927" y="27440"/>
                  </a:cubicBezTo>
                  <a:cubicBezTo>
                    <a:pt x="405946" y="55765"/>
                    <a:pt x="429456" y="108936"/>
                    <a:pt x="443781" y="161499"/>
                  </a:cubicBezTo>
                  <a:cubicBezTo>
                    <a:pt x="426300" y="178887"/>
                    <a:pt x="405461" y="192568"/>
                    <a:pt x="382557" y="201721"/>
                  </a:cubicBezTo>
                  <a:lnTo>
                    <a:pt x="376245" y="457215"/>
                  </a:lnTo>
                  <a:lnTo>
                    <a:pt x="225150" y="534503"/>
                  </a:lnTo>
                  <a:lnTo>
                    <a:pt x="52730" y="447949"/>
                  </a:lnTo>
                  <a:lnTo>
                    <a:pt x="58881" y="198241"/>
                  </a:lnTo>
                  <a:cubicBezTo>
                    <a:pt x="58881" y="198241"/>
                    <a:pt x="4132" y="172748"/>
                    <a:pt x="126" y="163482"/>
                  </a:cubicBezTo>
                  <a:cubicBezTo>
                    <a:pt x="-3880" y="154216"/>
                    <a:pt x="25093" y="61228"/>
                    <a:pt x="73408" y="2800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53" name="任意多边形: 形状 652"/>
            <p:cNvSpPr/>
            <p:nvPr/>
          </p:nvSpPr>
          <p:spPr>
            <a:xfrm>
              <a:off x="7015271" y="7291813"/>
              <a:ext cx="133876" cy="287056"/>
            </a:xfrm>
            <a:custGeom>
              <a:avLst/>
              <a:gdLst>
                <a:gd name="connsiteX0" fmla="*/ 15786 w 133876"/>
                <a:gd name="connsiteY0" fmla="*/ -166 h 287056"/>
                <a:gd name="connsiteX1" fmla="*/ 109745 w 133876"/>
                <a:gd name="connsiteY1" fmla="*/ 286891 h 287056"/>
                <a:gd name="connsiteX2" fmla="*/ 131110 w 133876"/>
                <a:gd name="connsiteY2" fmla="*/ 224575 h 287056"/>
                <a:gd name="connsiteX3" fmla="*/ 80246 w 133876"/>
                <a:gd name="connsiteY3" fmla="*/ 38761 h 287056"/>
                <a:gd name="connsiteX4" fmla="*/ 15786 w 133876"/>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76" h="287056">
                  <a:moveTo>
                    <a:pt x="15786" y="-166"/>
                  </a:moveTo>
                  <a:cubicBezTo>
                    <a:pt x="15786" y="-166"/>
                    <a:pt x="-57617" y="203291"/>
                    <a:pt x="109745" y="286891"/>
                  </a:cubicBezTo>
                  <a:cubicBezTo>
                    <a:pt x="144463" y="282278"/>
                    <a:pt x="131110" y="224575"/>
                    <a:pt x="131110" y="224575"/>
                  </a:cubicBezTo>
                  <a:cubicBezTo>
                    <a:pt x="131110" y="224575"/>
                    <a:pt x="58274" y="208389"/>
                    <a:pt x="80246" y="38761"/>
                  </a:cubicBezTo>
                  <a:cubicBezTo>
                    <a:pt x="60135" y="22252"/>
                    <a:pt x="15786" y="-166"/>
                    <a:pt x="15786" y="-166"/>
                  </a:cubicBezTo>
                  <a:close/>
                </a:path>
              </a:pathLst>
            </a:custGeom>
            <a:gradFill>
              <a:gsLst>
                <a:gs pos="0">
                  <a:srgbClr val="FEBBBA"/>
                </a:gs>
                <a:gs pos="50000">
                  <a:srgbClr val="FEA6A4"/>
                </a:gs>
                <a:gs pos="100000">
                  <a:srgbClr val="FF928E"/>
                </a:gs>
              </a:gsLst>
              <a:lin ang="405072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4" name="任意多边形: 形状 653"/>
            <p:cNvSpPr/>
            <p:nvPr/>
          </p:nvSpPr>
          <p:spPr>
            <a:xfrm>
              <a:off x="7351160" y="7291813"/>
              <a:ext cx="126398" cy="287056"/>
            </a:xfrm>
            <a:custGeom>
              <a:avLst/>
              <a:gdLst>
                <a:gd name="connsiteX0" fmla="*/ 117603 w 126398"/>
                <a:gd name="connsiteY0" fmla="*/ -166 h 287056"/>
                <a:gd name="connsiteX1" fmla="*/ 23685 w 126398"/>
                <a:gd name="connsiteY1" fmla="*/ 286891 h 287056"/>
                <a:gd name="connsiteX2" fmla="*/ 2279 w 126398"/>
                <a:gd name="connsiteY2" fmla="*/ 224575 h 287056"/>
                <a:gd name="connsiteX3" fmla="*/ 53143 w 126398"/>
                <a:gd name="connsiteY3" fmla="*/ 38761 h 287056"/>
                <a:gd name="connsiteX4" fmla="*/ 117603 w 126398"/>
                <a:gd name="connsiteY4" fmla="*/ -166 h 287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8" h="287056">
                  <a:moveTo>
                    <a:pt x="117603" y="-166"/>
                  </a:moveTo>
                  <a:cubicBezTo>
                    <a:pt x="117603" y="-166"/>
                    <a:pt x="168103" y="212193"/>
                    <a:pt x="23685" y="286891"/>
                  </a:cubicBezTo>
                  <a:cubicBezTo>
                    <a:pt x="-11075" y="282278"/>
                    <a:pt x="2279" y="224575"/>
                    <a:pt x="2279" y="224575"/>
                  </a:cubicBezTo>
                  <a:cubicBezTo>
                    <a:pt x="2279" y="224575"/>
                    <a:pt x="60872" y="195724"/>
                    <a:pt x="53143" y="38761"/>
                  </a:cubicBezTo>
                  <a:cubicBezTo>
                    <a:pt x="73092" y="22252"/>
                    <a:pt x="117603" y="-166"/>
                    <a:pt x="117603" y="-166"/>
                  </a:cubicBezTo>
                  <a:close/>
                </a:path>
              </a:pathLst>
            </a:custGeom>
            <a:gradFill>
              <a:gsLst>
                <a:gs pos="0">
                  <a:srgbClr val="FEBBBA"/>
                </a:gs>
                <a:gs pos="50000">
                  <a:srgbClr val="FEA6A4"/>
                </a:gs>
                <a:gs pos="100000">
                  <a:srgbClr val="FF928E"/>
                </a:gs>
              </a:gsLst>
              <a:lin ang="674935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5" name="任意多边形: 形状 654"/>
            <p:cNvSpPr/>
            <p:nvPr/>
          </p:nvSpPr>
          <p:spPr>
            <a:xfrm>
              <a:off x="7079331" y="7369425"/>
              <a:ext cx="331324" cy="223729"/>
            </a:xfrm>
            <a:custGeom>
              <a:avLst/>
              <a:gdLst>
                <a:gd name="connsiteX0" fmla="*/ 297618 w 331324"/>
                <a:gd name="connsiteY0" fmla="*/ 0 h 223729"/>
                <a:gd name="connsiteX1" fmla="*/ 331325 w 331324"/>
                <a:gd name="connsiteY1" fmla="*/ 0 h 223729"/>
                <a:gd name="connsiteX2" fmla="*/ 331325 w 331324"/>
                <a:gd name="connsiteY2" fmla="*/ 223729 h 223729"/>
                <a:gd name="connsiteX3" fmla="*/ 297618 w 331324"/>
                <a:gd name="connsiteY3" fmla="*/ 223729 h 223729"/>
                <a:gd name="connsiteX4" fmla="*/ 33707 w 331324"/>
                <a:gd name="connsiteY4" fmla="*/ 223729 h 223729"/>
                <a:gd name="connsiteX5" fmla="*/ 1 w 331324"/>
                <a:gd name="connsiteY5" fmla="*/ 223729 h 223729"/>
                <a:gd name="connsiteX6" fmla="*/ 1 w 331324"/>
                <a:gd name="connsiteY6" fmla="*/ 0 h 223729"/>
                <a:gd name="connsiteX7" fmla="*/ 33707 w 331324"/>
                <a:gd name="connsiteY7" fmla="*/ 0 h 22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24" h="223729">
                  <a:moveTo>
                    <a:pt x="297618" y="0"/>
                  </a:moveTo>
                  <a:cubicBezTo>
                    <a:pt x="316234" y="0"/>
                    <a:pt x="331325" y="0"/>
                    <a:pt x="331325" y="0"/>
                  </a:cubicBezTo>
                  <a:lnTo>
                    <a:pt x="331325" y="223729"/>
                  </a:lnTo>
                  <a:cubicBezTo>
                    <a:pt x="331325" y="223729"/>
                    <a:pt x="316233" y="223729"/>
                    <a:pt x="297618" y="223729"/>
                  </a:cubicBezTo>
                  <a:lnTo>
                    <a:pt x="33707" y="223729"/>
                  </a:lnTo>
                  <a:cubicBezTo>
                    <a:pt x="15091" y="223729"/>
                    <a:pt x="1" y="223729"/>
                    <a:pt x="1" y="223729"/>
                  </a:cubicBezTo>
                  <a:lnTo>
                    <a:pt x="1" y="0"/>
                  </a:lnTo>
                  <a:cubicBezTo>
                    <a:pt x="1" y="0"/>
                    <a:pt x="15092" y="0"/>
                    <a:pt x="33707" y="0"/>
                  </a:cubicBezTo>
                  <a:close/>
                </a:path>
              </a:pathLst>
            </a:custGeom>
            <a:gradFill>
              <a:gsLst>
                <a:gs pos="0">
                  <a:schemeClr val="accent4">
                    <a:lumMod val="90000"/>
                    <a:lumOff val="10000"/>
                  </a:schemeClr>
                </a:gs>
                <a:gs pos="70000">
                  <a:schemeClr val="accent4"/>
                </a:gs>
              </a:gsLst>
              <a:lin ang="364474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6" name="任意多边形: 形状 655"/>
            <p:cNvSpPr/>
            <p:nvPr/>
          </p:nvSpPr>
          <p:spPr>
            <a:xfrm>
              <a:off x="7420934" y="7654186"/>
              <a:ext cx="150683" cy="74039"/>
            </a:xfrm>
            <a:custGeom>
              <a:avLst/>
              <a:gdLst>
                <a:gd name="connsiteX0" fmla="*/ 134788 w 150683"/>
                <a:gd name="connsiteY0" fmla="*/ 5124 h 74039"/>
                <a:gd name="connsiteX1" fmla="*/ 9347 w 150683"/>
                <a:gd name="connsiteY1" fmla="*/ 1077 h 74039"/>
                <a:gd name="connsiteX2" fmla="*/ 5787 w 150683"/>
                <a:gd name="connsiteY2" fmla="*/ 10748 h 74039"/>
                <a:gd name="connsiteX3" fmla="*/ -242 w 150683"/>
                <a:gd name="connsiteY3" fmla="*/ 58861 h 74039"/>
                <a:gd name="connsiteX4" fmla="*/ 124348 w 150683"/>
                <a:gd name="connsiteY4" fmla="*/ 73873 h 74039"/>
                <a:gd name="connsiteX5" fmla="*/ 135921 w 150683"/>
                <a:gd name="connsiteY5" fmla="*/ 72134 h 74039"/>
                <a:gd name="connsiteX6" fmla="*/ 139562 w 150683"/>
                <a:gd name="connsiteY6" fmla="*/ 68573 h 74039"/>
                <a:gd name="connsiteX7" fmla="*/ 134788 w 150683"/>
                <a:gd name="connsiteY7" fmla="*/ 5124 h 7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683" h="74039">
                  <a:moveTo>
                    <a:pt x="134788" y="5124"/>
                  </a:moveTo>
                  <a:cubicBezTo>
                    <a:pt x="96873" y="-3576"/>
                    <a:pt x="9347" y="1077"/>
                    <a:pt x="9347" y="1077"/>
                  </a:cubicBezTo>
                  <a:lnTo>
                    <a:pt x="5787" y="10748"/>
                  </a:lnTo>
                  <a:lnTo>
                    <a:pt x="-242" y="58861"/>
                  </a:lnTo>
                  <a:cubicBezTo>
                    <a:pt x="-242" y="58861"/>
                    <a:pt x="83236" y="73914"/>
                    <a:pt x="124348" y="73873"/>
                  </a:cubicBezTo>
                  <a:cubicBezTo>
                    <a:pt x="128273" y="73881"/>
                    <a:pt x="132158" y="73295"/>
                    <a:pt x="135921" y="72134"/>
                  </a:cubicBezTo>
                  <a:cubicBezTo>
                    <a:pt x="137216" y="71021"/>
                    <a:pt x="138429" y="69831"/>
                    <a:pt x="139562" y="68573"/>
                  </a:cubicBezTo>
                  <a:cubicBezTo>
                    <a:pt x="157084" y="49392"/>
                    <a:pt x="151945" y="21391"/>
                    <a:pt x="134788" y="5124"/>
                  </a:cubicBezTo>
                  <a:close/>
                </a:path>
              </a:pathLst>
            </a:custGeom>
            <a:gradFill>
              <a:gsLst>
                <a:gs pos="0">
                  <a:schemeClr val="accent4">
                    <a:lumMod val="90000"/>
                    <a:lumOff val="10000"/>
                  </a:schemeClr>
                </a:gs>
                <a:gs pos="70000">
                  <a:schemeClr val="accent4"/>
                </a:gs>
              </a:gsLst>
              <a:lin ang="264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7" name="任意多边形: 形状 656"/>
            <p:cNvSpPr/>
            <p:nvPr/>
          </p:nvSpPr>
          <p:spPr>
            <a:xfrm>
              <a:off x="7400378" y="7652758"/>
              <a:ext cx="48275" cy="60619"/>
            </a:xfrm>
            <a:custGeom>
              <a:avLst/>
              <a:gdLst>
                <a:gd name="connsiteX0" fmla="*/ 4613 w 48275"/>
                <a:gd name="connsiteY0" fmla="*/ -166 h 60619"/>
                <a:gd name="connsiteX1" fmla="*/ 19464 w 48275"/>
                <a:gd name="connsiteY1" fmla="*/ 482 h 60619"/>
                <a:gd name="connsiteX2" fmla="*/ 40303 w 48275"/>
                <a:gd name="connsiteY2" fmla="*/ 11245 h 60619"/>
                <a:gd name="connsiteX3" fmla="*/ 47951 w 48275"/>
                <a:gd name="connsiteY3" fmla="*/ 35524 h 60619"/>
                <a:gd name="connsiteX4" fmla="*/ 39858 w 48275"/>
                <a:gd name="connsiteY4" fmla="*/ 53814 h 60619"/>
                <a:gd name="connsiteX5" fmla="*/ 22498 w 48275"/>
                <a:gd name="connsiteY5" fmla="*/ 60410 h 60619"/>
                <a:gd name="connsiteX6" fmla="*/ -242 w 48275"/>
                <a:gd name="connsiteY6" fmla="*/ 58791 h 6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5" h="60619">
                  <a:moveTo>
                    <a:pt x="4613" y="-166"/>
                  </a:moveTo>
                  <a:lnTo>
                    <a:pt x="19464" y="482"/>
                  </a:lnTo>
                  <a:cubicBezTo>
                    <a:pt x="27638" y="890"/>
                    <a:pt x="35245" y="4816"/>
                    <a:pt x="40303" y="11245"/>
                  </a:cubicBezTo>
                  <a:cubicBezTo>
                    <a:pt x="45806" y="18092"/>
                    <a:pt x="48558" y="26759"/>
                    <a:pt x="47951" y="35524"/>
                  </a:cubicBezTo>
                  <a:cubicBezTo>
                    <a:pt x="47628" y="42415"/>
                    <a:pt x="44754" y="48938"/>
                    <a:pt x="39858" y="53814"/>
                  </a:cubicBezTo>
                  <a:cubicBezTo>
                    <a:pt x="35286" y="58411"/>
                    <a:pt x="28973" y="60815"/>
                    <a:pt x="22498" y="60410"/>
                  </a:cubicBezTo>
                  <a:lnTo>
                    <a:pt x="-242" y="58791"/>
                  </a:lnTo>
                  <a:close/>
                </a:path>
              </a:pathLst>
            </a:custGeom>
            <a:gradFill>
              <a:gsLst>
                <a:gs pos="0">
                  <a:srgbClr val="FEBBBA"/>
                </a:gs>
                <a:gs pos="50000">
                  <a:srgbClr val="FEA6A4"/>
                </a:gs>
                <a:gs pos="100000">
                  <a:srgbClr val="FF928E"/>
                </a:gs>
              </a:gsLst>
              <a:lin ang="661586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8" name="任意多边形: 形状 657"/>
            <p:cNvSpPr/>
            <p:nvPr/>
          </p:nvSpPr>
          <p:spPr>
            <a:xfrm>
              <a:off x="6889746" y="7651517"/>
              <a:ext cx="150010" cy="72512"/>
            </a:xfrm>
            <a:custGeom>
              <a:avLst/>
              <a:gdLst>
                <a:gd name="connsiteX0" fmla="*/ 16276 w 150010"/>
                <a:gd name="connsiteY0" fmla="*/ 3179 h 72512"/>
                <a:gd name="connsiteX1" fmla="*/ 141716 w 150010"/>
                <a:gd name="connsiteY1" fmla="*/ 3179 h 72512"/>
                <a:gd name="connsiteX2" fmla="*/ 145034 w 150010"/>
                <a:gd name="connsiteY2" fmla="*/ 12931 h 72512"/>
                <a:gd name="connsiteX3" fmla="*/ 149769 w 150010"/>
                <a:gd name="connsiteY3" fmla="*/ 61084 h 72512"/>
                <a:gd name="connsiteX4" fmla="*/ 24854 w 150010"/>
                <a:gd name="connsiteY4" fmla="*/ 72253 h 72512"/>
                <a:gd name="connsiteX5" fmla="*/ 13362 w 150010"/>
                <a:gd name="connsiteY5" fmla="*/ 70189 h 72512"/>
                <a:gd name="connsiteX6" fmla="*/ 9801 w 150010"/>
                <a:gd name="connsiteY6" fmla="*/ 66506 h 72512"/>
                <a:gd name="connsiteX7" fmla="*/ 16276 w 150010"/>
                <a:gd name="connsiteY7" fmla="*/ 3179 h 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010" h="72512">
                  <a:moveTo>
                    <a:pt x="16276" y="3179"/>
                  </a:moveTo>
                  <a:cubicBezTo>
                    <a:pt x="54393" y="-4347"/>
                    <a:pt x="141716" y="3179"/>
                    <a:pt x="141716" y="3179"/>
                  </a:cubicBezTo>
                  <a:lnTo>
                    <a:pt x="145034" y="12931"/>
                  </a:lnTo>
                  <a:lnTo>
                    <a:pt x="149769" y="61084"/>
                  </a:lnTo>
                  <a:cubicBezTo>
                    <a:pt x="149769" y="61084"/>
                    <a:pt x="65966" y="73547"/>
                    <a:pt x="24854" y="72253"/>
                  </a:cubicBezTo>
                  <a:cubicBezTo>
                    <a:pt x="20929" y="72143"/>
                    <a:pt x="17085" y="71447"/>
                    <a:pt x="13362" y="70189"/>
                  </a:cubicBezTo>
                  <a:cubicBezTo>
                    <a:pt x="12108" y="69023"/>
                    <a:pt x="10934" y="67793"/>
                    <a:pt x="9801" y="66506"/>
                  </a:cubicBezTo>
                  <a:cubicBezTo>
                    <a:pt x="-6991" y="46760"/>
                    <a:pt x="-1286" y="18920"/>
                    <a:pt x="16276" y="3179"/>
                  </a:cubicBezTo>
                  <a:close/>
                </a:path>
              </a:pathLst>
            </a:custGeom>
            <a:gradFill>
              <a:gsLst>
                <a:gs pos="0">
                  <a:schemeClr val="accent4">
                    <a:lumMod val="90000"/>
                    <a:lumOff val="10000"/>
                  </a:schemeClr>
                </a:gs>
                <a:gs pos="70000">
                  <a:schemeClr val="accent4"/>
                </a:gs>
              </a:gsLst>
              <a:lin ang="1086874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59" name="任意多边形: 形状 658"/>
            <p:cNvSpPr/>
            <p:nvPr/>
          </p:nvSpPr>
          <p:spPr>
            <a:xfrm>
              <a:off x="7013060" y="7652799"/>
              <a:ext cx="47535" cy="59616"/>
            </a:xfrm>
            <a:custGeom>
              <a:avLst/>
              <a:gdLst>
                <a:gd name="connsiteX0" fmla="*/ 43814 w 47535"/>
                <a:gd name="connsiteY0" fmla="*/ -166 h 59616"/>
                <a:gd name="connsiteX1" fmla="*/ 28964 w 47535"/>
                <a:gd name="connsiteY1" fmla="*/ -166 h 59616"/>
                <a:gd name="connsiteX2" fmla="*/ 7881 w 47535"/>
                <a:gd name="connsiteY2" fmla="*/ 9950 h 59616"/>
                <a:gd name="connsiteX3" fmla="*/ -212 w 47535"/>
                <a:gd name="connsiteY3" fmla="*/ 33784 h 59616"/>
                <a:gd name="connsiteX4" fmla="*/ 7355 w 47535"/>
                <a:gd name="connsiteY4" fmla="*/ 52317 h 59616"/>
                <a:gd name="connsiteX5" fmla="*/ 24553 w 47535"/>
                <a:gd name="connsiteY5" fmla="*/ 59439 h 59616"/>
                <a:gd name="connsiteX6" fmla="*/ 47294 w 47535"/>
                <a:gd name="connsiteY6" fmla="*/ 58508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5" h="59616">
                  <a:moveTo>
                    <a:pt x="43814" y="-166"/>
                  </a:moveTo>
                  <a:lnTo>
                    <a:pt x="28964" y="-166"/>
                  </a:lnTo>
                  <a:cubicBezTo>
                    <a:pt x="20790" y="12"/>
                    <a:pt x="13142" y="3699"/>
                    <a:pt x="7881" y="9950"/>
                  </a:cubicBezTo>
                  <a:cubicBezTo>
                    <a:pt x="2338" y="16615"/>
                    <a:pt x="-576" y="25108"/>
                    <a:pt x="-212" y="33784"/>
                  </a:cubicBezTo>
                  <a:cubicBezTo>
                    <a:pt x="-90" y="40687"/>
                    <a:pt x="2621" y="47291"/>
                    <a:pt x="7355" y="52317"/>
                  </a:cubicBezTo>
                  <a:cubicBezTo>
                    <a:pt x="11807" y="57059"/>
                    <a:pt x="18078" y="59653"/>
                    <a:pt x="24553" y="59439"/>
                  </a:cubicBezTo>
                  <a:lnTo>
                    <a:pt x="47294" y="58508"/>
                  </a:lnTo>
                  <a:close/>
                </a:path>
              </a:pathLst>
            </a:custGeom>
            <a:gradFill>
              <a:gsLst>
                <a:gs pos="0">
                  <a:srgbClr val="FEBBBA"/>
                </a:gs>
                <a:gs pos="50000">
                  <a:srgbClr val="FEA6A4"/>
                </a:gs>
                <a:gs pos="100000">
                  <a:srgbClr val="FF928E"/>
                </a:gs>
              </a:gsLst>
              <a:lin ang="661590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0" name="任意多边形: 形状 659"/>
            <p:cNvSpPr/>
            <p:nvPr/>
          </p:nvSpPr>
          <p:spPr>
            <a:xfrm>
              <a:off x="7044289" y="7471677"/>
              <a:ext cx="528705" cy="247524"/>
            </a:xfrm>
            <a:custGeom>
              <a:avLst/>
              <a:gdLst>
                <a:gd name="connsiteX0" fmla="*/ 522035 w 528705"/>
                <a:gd name="connsiteY0" fmla="*/ 37226 h 247524"/>
                <a:gd name="connsiteX1" fmla="*/ 426984 w 528705"/>
                <a:gd name="connsiteY1" fmla="*/ 9750 h 247524"/>
                <a:gd name="connsiteX2" fmla="*/ -242 w 528705"/>
                <a:gd name="connsiteY2" fmla="*/ 177678 h 247524"/>
                <a:gd name="connsiteX3" fmla="*/ 9064 w 528705"/>
                <a:gd name="connsiteY3" fmla="*/ 234734 h 247524"/>
                <a:gd name="connsiteX4" fmla="*/ 9064 w 528705"/>
                <a:gd name="connsiteY4" fmla="*/ 247359 h 247524"/>
                <a:gd name="connsiteX5" fmla="*/ 471737 w 528705"/>
                <a:gd name="connsiteY5" fmla="*/ 143445 h 247524"/>
                <a:gd name="connsiteX6" fmla="*/ 522035 w 528705"/>
                <a:gd name="connsiteY6" fmla="*/ 37226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5" h="247524">
                  <a:moveTo>
                    <a:pt x="522035" y="37226"/>
                  </a:moveTo>
                  <a:cubicBezTo>
                    <a:pt x="504838" y="-2349"/>
                    <a:pt x="462795" y="-8742"/>
                    <a:pt x="426984" y="9750"/>
                  </a:cubicBezTo>
                  <a:cubicBezTo>
                    <a:pt x="426376" y="10559"/>
                    <a:pt x="199693" y="126733"/>
                    <a:pt x="-242" y="177678"/>
                  </a:cubicBezTo>
                  <a:cubicBezTo>
                    <a:pt x="5422" y="196191"/>
                    <a:pt x="8538" y="215383"/>
                    <a:pt x="9064" y="234734"/>
                  </a:cubicBezTo>
                  <a:cubicBezTo>
                    <a:pt x="9064" y="238780"/>
                    <a:pt x="9064" y="243231"/>
                    <a:pt x="9064" y="247359"/>
                  </a:cubicBezTo>
                  <a:cubicBezTo>
                    <a:pt x="162385" y="239508"/>
                    <a:pt x="328736" y="188361"/>
                    <a:pt x="471737" y="143445"/>
                  </a:cubicBezTo>
                  <a:cubicBezTo>
                    <a:pt x="515844" y="129161"/>
                    <a:pt x="541094" y="81089"/>
                    <a:pt x="522035" y="37226"/>
                  </a:cubicBezTo>
                  <a:close/>
                </a:path>
              </a:pathLst>
            </a:custGeom>
            <a:gradFill>
              <a:gsLst>
                <a:gs pos="0">
                  <a:schemeClr val="accent4">
                    <a:lumMod val="90000"/>
                    <a:lumOff val="10000"/>
                  </a:schemeClr>
                </a:gs>
                <a:gs pos="70000">
                  <a:schemeClr val="accent4"/>
                </a:gs>
              </a:gsLst>
              <a:lin ang="33095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1" name="任意多边形: 形状 660"/>
            <p:cNvSpPr/>
            <p:nvPr/>
          </p:nvSpPr>
          <p:spPr>
            <a:xfrm>
              <a:off x="6919491" y="7466269"/>
              <a:ext cx="500592" cy="248279"/>
            </a:xfrm>
            <a:custGeom>
              <a:avLst/>
              <a:gdLst>
                <a:gd name="connsiteX0" fmla="*/ 486593 w 500592"/>
                <a:gd name="connsiteY0" fmla="*/ 243136 h 248279"/>
                <a:gd name="connsiteX1" fmla="*/ 499501 w 500592"/>
                <a:gd name="connsiteY1" fmla="*/ 181387 h 248279"/>
                <a:gd name="connsiteX2" fmla="*/ 500351 w 500592"/>
                <a:gd name="connsiteY2" fmla="*/ 178797 h 248279"/>
                <a:gd name="connsiteX3" fmla="*/ 454828 w 500592"/>
                <a:gd name="connsiteY3" fmla="*/ 163906 h 248279"/>
                <a:gd name="connsiteX4" fmla="*/ 101208 w 500592"/>
                <a:gd name="connsiteY4" fmla="*/ 9776 h 248279"/>
                <a:gd name="connsiteX5" fmla="*/ 2555 w 500592"/>
                <a:gd name="connsiteY5" fmla="*/ 50241 h 248279"/>
                <a:gd name="connsiteX6" fmla="*/ 54512 w 500592"/>
                <a:gd name="connsiteY6" fmla="*/ 141570 h 248279"/>
                <a:gd name="connsiteX7" fmla="*/ 146731 w 500592"/>
                <a:gd name="connsiteY7" fmla="*/ 181104 h 248279"/>
                <a:gd name="connsiteX8" fmla="*/ 486836 w 500592"/>
                <a:gd name="connsiteY8" fmla="*/ 248113 h 248279"/>
                <a:gd name="connsiteX9" fmla="*/ 486593 w 500592"/>
                <a:gd name="connsiteY9" fmla="*/ 243136 h 24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592" h="248279">
                  <a:moveTo>
                    <a:pt x="486593" y="243136"/>
                  </a:moveTo>
                  <a:cubicBezTo>
                    <a:pt x="485825" y="221811"/>
                    <a:pt x="490275" y="200620"/>
                    <a:pt x="499501" y="181387"/>
                  </a:cubicBezTo>
                  <a:cubicBezTo>
                    <a:pt x="499744" y="180497"/>
                    <a:pt x="500068" y="179647"/>
                    <a:pt x="500351" y="178797"/>
                  </a:cubicBezTo>
                  <a:cubicBezTo>
                    <a:pt x="488940" y="175277"/>
                    <a:pt x="474170" y="170462"/>
                    <a:pt x="454828" y="163906"/>
                  </a:cubicBezTo>
                  <a:cubicBezTo>
                    <a:pt x="312878" y="115349"/>
                    <a:pt x="204555" y="66265"/>
                    <a:pt x="101208" y="9776"/>
                  </a:cubicBezTo>
                  <a:cubicBezTo>
                    <a:pt x="61067" y="-12155"/>
                    <a:pt x="15423" y="2574"/>
                    <a:pt x="2555" y="50241"/>
                  </a:cubicBezTo>
                  <a:cubicBezTo>
                    <a:pt x="-8937" y="92648"/>
                    <a:pt x="16273" y="128864"/>
                    <a:pt x="54512" y="141570"/>
                  </a:cubicBezTo>
                  <a:cubicBezTo>
                    <a:pt x="168946" y="179647"/>
                    <a:pt x="109341" y="169086"/>
                    <a:pt x="146731" y="181104"/>
                  </a:cubicBezTo>
                  <a:cubicBezTo>
                    <a:pt x="247083" y="212140"/>
                    <a:pt x="371957" y="240385"/>
                    <a:pt x="486836" y="248113"/>
                  </a:cubicBezTo>
                  <a:cubicBezTo>
                    <a:pt x="486755" y="246333"/>
                    <a:pt x="486634" y="244755"/>
                    <a:pt x="486593" y="243136"/>
                  </a:cubicBezTo>
                  <a:close/>
                </a:path>
              </a:pathLst>
            </a:custGeom>
            <a:gradFill>
              <a:gsLst>
                <a:gs pos="0">
                  <a:schemeClr val="accent4">
                    <a:lumMod val="90000"/>
                    <a:lumOff val="10000"/>
                  </a:schemeClr>
                </a:gs>
                <a:gs pos="70000">
                  <a:schemeClr val="accent4"/>
                </a:gs>
              </a:gsLst>
              <a:lin ang="1307493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2" name="任意多边形: 形状 661"/>
            <p:cNvSpPr/>
            <p:nvPr/>
          </p:nvSpPr>
          <p:spPr>
            <a:xfrm>
              <a:off x="7158156" y="7065576"/>
              <a:ext cx="171610" cy="130520"/>
            </a:xfrm>
            <a:custGeom>
              <a:avLst/>
              <a:gdLst>
                <a:gd name="connsiteX0" fmla="*/ -242 w 171610"/>
                <a:gd name="connsiteY0" fmla="*/ 65589 h 130520"/>
                <a:gd name="connsiteX1" fmla="*/ 89144 w 171610"/>
                <a:gd name="connsiteY1" fmla="*/ 130333 h 130520"/>
                <a:gd name="connsiteX2" fmla="*/ 171369 w 171610"/>
                <a:gd name="connsiteY2" fmla="*/ 65347 h 130520"/>
                <a:gd name="connsiteX3" fmla="*/ 122042 w 171610"/>
                <a:gd name="connsiteY3" fmla="*/ 54785 h 130520"/>
                <a:gd name="connsiteX4" fmla="*/ 117995 w 171610"/>
                <a:gd name="connsiteY4" fmla="*/ -166 h 130520"/>
                <a:gd name="connsiteX5" fmla="*/ 43823 w 171610"/>
                <a:gd name="connsiteY5" fmla="*/ 5337 h 130520"/>
                <a:gd name="connsiteX6" fmla="*/ 42448 w 171610"/>
                <a:gd name="connsiteY6" fmla="*/ 57537 h 1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0" h="130520">
                  <a:moveTo>
                    <a:pt x="-242" y="65589"/>
                  </a:moveTo>
                  <a:cubicBezTo>
                    <a:pt x="-242" y="65589"/>
                    <a:pt x="15013" y="131749"/>
                    <a:pt x="89144" y="130333"/>
                  </a:cubicBezTo>
                  <a:cubicBezTo>
                    <a:pt x="164610" y="128957"/>
                    <a:pt x="171369" y="65347"/>
                    <a:pt x="171369" y="65347"/>
                  </a:cubicBezTo>
                  <a:lnTo>
                    <a:pt x="122042" y="54785"/>
                  </a:lnTo>
                  <a:lnTo>
                    <a:pt x="117995" y="-166"/>
                  </a:lnTo>
                  <a:lnTo>
                    <a:pt x="43823" y="5337"/>
                  </a:lnTo>
                  <a:lnTo>
                    <a:pt x="42448" y="57537"/>
                  </a:lnTo>
                  <a:close/>
                </a:path>
              </a:pathLst>
            </a:custGeom>
            <a:gradFill>
              <a:gsLst>
                <a:gs pos="0">
                  <a:srgbClr val="FEBBBA"/>
                </a:gs>
                <a:gs pos="50000">
                  <a:srgbClr val="FEA6A4"/>
                </a:gs>
                <a:gs pos="100000">
                  <a:srgbClr val="FF928E"/>
                </a:gs>
              </a:gsLst>
              <a:lin ang="1616024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3" name="任意多边形: 形状 662"/>
            <p:cNvSpPr/>
            <p:nvPr/>
          </p:nvSpPr>
          <p:spPr>
            <a:xfrm>
              <a:off x="7179069" y="6909948"/>
              <a:ext cx="154094" cy="208401"/>
            </a:xfrm>
            <a:custGeom>
              <a:avLst/>
              <a:gdLst>
                <a:gd name="connsiteX0" fmla="*/ 33230 w 154094"/>
                <a:gd name="connsiteY0" fmla="*/ -166 h 208401"/>
                <a:gd name="connsiteX1" fmla="*/ 49092 w 154094"/>
                <a:gd name="connsiteY1" fmla="*/ 204424 h 208401"/>
                <a:gd name="connsiteX2" fmla="*/ 151508 w 154094"/>
                <a:gd name="connsiteY2" fmla="*/ 57820 h 208401"/>
                <a:gd name="connsiteX3" fmla="*/ 117396 w 154094"/>
                <a:gd name="connsiteY3" fmla="*/ 7078 h 208401"/>
              </a:gdLst>
              <a:ahLst/>
              <a:cxnLst>
                <a:cxn ang="0">
                  <a:pos x="connsiteX0" y="connsiteY0"/>
                </a:cxn>
                <a:cxn ang="0">
                  <a:pos x="connsiteX1" y="connsiteY1"/>
                </a:cxn>
                <a:cxn ang="0">
                  <a:pos x="connsiteX2" y="connsiteY2"/>
                </a:cxn>
                <a:cxn ang="0">
                  <a:pos x="connsiteX3" y="connsiteY3"/>
                </a:cxn>
              </a:cxnLst>
              <a:rect l="l" t="t" r="r" b="b"/>
              <a:pathLst>
                <a:path w="154094" h="208401">
                  <a:moveTo>
                    <a:pt x="33230" y="-166"/>
                  </a:moveTo>
                  <a:cubicBezTo>
                    <a:pt x="33230" y="-166"/>
                    <a:pt x="-51746" y="164485"/>
                    <a:pt x="49092" y="204424"/>
                  </a:cubicBezTo>
                  <a:cubicBezTo>
                    <a:pt x="120188" y="232749"/>
                    <a:pt x="164820" y="95169"/>
                    <a:pt x="151508" y="57820"/>
                  </a:cubicBezTo>
                  <a:cubicBezTo>
                    <a:pt x="130952" y="239"/>
                    <a:pt x="117396" y="7078"/>
                    <a:pt x="117396" y="7078"/>
                  </a:cubicBezTo>
                  <a:close/>
                </a:path>
              </a:pathLst>
            </a:custGeom>
            <a:gradFill>
              <a:gsLst>
                <a:gs pos="0">
                  <a:srgbClr val="FEBBBA"/>
                </a:gs>
                <a:gs pos="50000">
                  <a:srgbClr val="FEA6A4"/>
                </a:gs>
                <a:gs pos="100000">
                  <a:srgbClr val="FF928E"/>
                </a:gs>
              </a:gsLst>
              <a:lin ang="1689631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4" name="任意多边形: 形状 663"/>
            <p:cNvSpPr/>
            <p:nvPr/>
          </p:nvSpPr>
          <p:spPr>
            <a:xfrm>
              <a:off x="7138689" y="6841617"/>
              <a:ext cx="230701" cy="187068"/>
            </a:xfrm>
            <a:custGeom>
              <a:avLst/>
              <a:gdLst>
                <a:gd name="connsiteX0" fmla="*/ 212322 w 230701"/>
                <a:gd name="connsiteY0" fmla="*/ 53154 h 187068"/>
                <a:gd name="connsiteX1" fmla="*/ 155227 w 230701"/>
                <a:gd name="connsiteY1" fmla="*/ 134083 h 187068"/>
                <a:gd name="connsiteX2" fmla="*/ 57302 w 230701"/>
                <a:gd name="connsiteY2" fmla="*/ 130037 h 187068"/>
                <a:gd name="connsiteX3" fmla="*/ 23919 w 230701"/>
                <a:gd name="connsiteY3" fmla="*/ 178594 h 187068"/>
                <a:gd name="connsiteX4" fmla="*/ 16150 w 230701"/>
                <a:gd name="connsiteY4" fmla="*/ 56512 h 187068"/>
                <a:gd name="connsiteX5" fmla="*/ 78627 w 230701"/>
                <a:gd name="connsiteY5" fmla="*/ 8278 h 187068"/>
                <a:gd name="connsiteX6" fmla="*/ 169592 w 230701"/>
                <a:gd name="connsiteY6" fmla="*/ 4596 h 187068"/>
                <a:gd name="connsiteX7" fmla="*/ 212322 w 230701"/>
                <a:gd name="connsiteY7" fmla="*/ 53154 h 18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01" h="187068">
                  <a:moveTo>
                    <a:pt x="212322" y="53154"/>
                  </a:moveTo>
                  <a:cubicBezTo>
                    <a:pt x="254325" y="64727"/>
                    <a:pt x="218432" y="155813"/>
                    <a:pt x="155227" y="134083"/>
                  </a:cubicBezTo>
                  <a:cubicBezTo>
                    <a:pt x="92021" y="112353"/>
                    <a:pt x="67135" y="112880"/>
                    <a:pt x="57302" y="130037"/>
                  </a:cubicBezTo>
                  <a:cubicBezTo>
                    <a:pt x="47470" y="147194"/>
                    <a:pt x="45163" y="209064"/>
                    <a:pt x="23919" y="178594"/>
                  </a:cubicBezTo>
                  <a:cubicBezTo>
                    <a:pt x="490" y="145211"/>
                    <a:pt x="-12499" y="78121"/>
                    <a:pt x="16150" y="56512"/>
                  </a:cubicBezTo>
                  <a:cubicBezTo>
                    <a:pt x="41845" y="37211"/>
                    <a:pt x="47834" y="7226"/>
                    <a:pt x="78627" y="8278"/>
                  </a:cubicBezTo>
                  <a:cubicBezTo>
                    <a:pt x="119537" y="9654"/>
                    <a:pt x="151140" y="-8474"/>
                    <a:pt x="169592" y="4596"/>
                  </a:cubicBezTo>
                  <a:cubicBezTo>
                    <a:pt x="190796" y="19932"/>
                    <a:pt x="181448" y="44656"/>
                    <a:pt x="212322" y="53154"/>
                  </a:cubicBezTo>
                  <a:close/>
                </a:path>
              </a:pathLst>
            </a:custGeom>
            <a:gradFill>
              <a:gsLst>
                <a:gs pos="0">
                  <a:schemeClr val="accent4">
                    <a:lumMod val="90000"/>
                    <a:lumOff val="10000"/>
                  </a:schemeClr>
                </a:gs>
                <a:gs pos="70000">
                  <a:schemeClr val="accent4"/>
                </a:gs>
              </a:gsLst>
              <a:lin ang="750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5" name="任意多边形: 形状 664"/>
            <p:cNvSpPr/>
            <p:nvPr/>
          </p:nvSpPr>
          <p:spPr>
            <a:xfrm>
              <a:off x="7170778" y="6978762"/>
              <a:ext cx="23883" cy="53580"/>
            </a:xfrm>
            <a:custGeom>
              <a:avLst/>
              <a:gdLst>
                <a:gd name="connsiteX0" fmla="*/ 21288 w 23883"/>
                <a:gd name="connsiteY0" fmla="*/ 7418 h 53580"/>
                <a:gd name="connsiteX1" fmla="*/ 287 w 23883"/>
                <a:gd name="connsiteY1" fmla="*/ 11464 h 53580"/>
                <a:gd name="connsiteX2" fmla="*/ 17605 w 23883"/>
                <a:gd name="connsiteY2" fmla="*/ 48651 h 53580"/>
                <a:gd name="connsiteX3" fmla="*/ 21288 w 23883"/>
                <a:gd name="connsiteY3" fmla="*/ 7418 h 53580"/>
              </a:gdLst>
              <a:ahLst/>
              <a:cxnLst>
                <a:cxn ang="0">
                  <a:pos x="connsiteX0" y="connsiteY0"/>
                </a:cxn>
                <a:cxn ang="0">
                  <a:pos x="connsiteX1" y="connsiteY1"/>
                </a:cxn>
                <a:cxn ang="0">
                  <a:pos x="connsiteX2" y="connsiteY2"/>
                </a:cxn>
                <a:cxn ang="0">
                  <a:pos x="connsiteX3" y="connsiteY3"/>
                </a:cxn>
              </a:cxnLst>
              <a:rect l="l" t="t" r="r" b="b"/>
              <a:pathLst>
                <a:path w="23883" h="53580">
                  <a:moveTo>
                    <a:pt x="21288" y="7418"/>
                  </a:moveTo>
                  <a:cubicBezTo>
                    <a:pt x="21288" y="7418"/>
                    <a:pt x="3160" y="-12086"/>
                    <a:pt x="287" y="11464"/>
                  </a:cubicBezTo>
                  <a:cubicBezTo>
                    <a:pt x="-2587" y="35015"/>
                    <a:pt x="6680" y="65241"/>
                    <a:pt x="17605" y="48651"/>
                  </a:cubicBezTo>
                  <a:cubicBezTo>
                    <a:pt x="28531" y="32061"/>
                    <a:pt x="21288" y="7418"/>
                    <a:pt x="21288" y="7418"/>
                  </a:cubicBezTo>
                  <a:close/>
                </a:path>
              </a:pathLst>
            </a:custGeom>
            <a:gradFill>
              <a:gsLst>
                <a:gs pos="0">
                  <a:srgbClr val="FEBBBA"/>
                </a:gs>
                <a:gs pos="50000">
                  <a:srgbClr val="FEA6A4"/>
                </a:gs>
                <a:gs pos="100000">
                  <a:srgbClr val="FF928E"/>
                </a:gs>
              </a:gsLst>
              <a:lin ang="1588300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66" name="任意多边形: 形状 665"/>
            <p:cNvSpPr/>
            <p:nvPr/>
          </p:nvSpPr>
          <p:spPr>
            <a:xfrm>
              <a:off x="7223067" y="7410393"/>
              <a:ext cx="41754" cy="44083"/>
            </a:xfrm>
            <a:custGeom>
              <a:avLst/>
              <a:gdLst>
                <a:gd name="connsiteX0" fmla="*/ 41228 w 41754"/>
                <a:gd name="connsiteY0" fmla="*/ 19401 h 44083"/>
                <a:gd name="connsiteX1" fmla="*/ 24760 w 41754"/>
                <a:gd name="connsiteY1" fmla="*/ 43680 h 44083"/>
                <a:gd name="connsiteX2" fmla="*/ 76 w 41754"/>
                <a:gd name="connsiteY2" fmla="*/ 25390 h 44083"/>
                <a:gd name="connsiteX3" fmla="*/ 15615 w 41754"/>
                <a:gd name="connsiteY3" fmla="*/ -22 h 44083"/>
                <a:gd name="connsiteX4" fmla="*/ 41228 w 41754"/>
                <a:gd name="connsiteY4" fmla="*/ 19401 h 4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4" h="44083">
                  <a:moveTo>
                    <a:pt x="41228" y="19401"/>
                  </a:moveTo>
                  <a:cubicBezTo>
                    <a:pt x="42969" y="31298"/>
                    <a:pt x="36615" y="42061"/>
                    <a:pt x="24760" y="43680"/>
                  </a:cubicBezTo>
                  <a:cubicBezTo>
                    <a:pt x="12903" y="45440"/>
                    <a:pt x="1856" y="37254"/>
                    <a:pt x="76" y="25390"/>
                  </a:cubicBezTo>
                  <a:cubicBezTo>
                    <a:pt x="-1664" y="13493"/>
                    <a:pt x="3758" y="1718"/>
                    <a:pt x="15615" y="-22"/>
                  </a:cubicBezTo>
                  <a:cubicBezTo>
                    <a:pt x="27956" y="-1390"/>
                    <a:pt x="39205" y="7144"/>
                    <a:pt x="41228" y="1940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67" name="任意多边形: 形状 666"/>
            <p:cNvSpPr/>
            <p:nvPr/>
          </p:nvSpPr>
          <p:spPr>
            <a:xfrm>
              <a:off x="6493176" y="5484456"/>
              <a:ext cx="771013" cy="417928"/>
            </a:xfrm>
            <a:custGeom>
              <a:avLst/>
              <a:gdLst>
                <a:gd name="connsiteX0" fmla="*/ 2939 w 771013"/>
                <a:gd name="connsiteY0" fmla="*/ 29337 h 417928"/>
                <a:gd name="connsiteX1" fmla="*/ 354981 w 771013"/>
                <a:gd name="connsiteY1" fmla="*/ 16226 h 417928"/>
                <a:gd name="connsiteX2" fmla="*/ 535858 w 771013"/>
                <a:gd name="connsiteY2" fmla="*/ 62113 h 417928"/>
                <a:gd name="connsiteX3" fmla="*/ 748783 w 771013"/>
                <a:gd name="connsiteY3" fmla="*/ 56488 h 417928"/>
                <a:gd name="connsiteX4" fmla="*/ 770634 w 771013"/>
                <a:gd name="connsiteY4" fmla="*/ 389998 h 417928"/>
                <a:gd name="connsiteX5" fmla="*/ 452379 w 771013"/>
                <a:gd name="connsiteY5" fmla="*/ 409704 h 417928"/>
                <a:gd name="connsiteX6" fmla="*/ 118465 w 771013"/>
                <a:gd name="connsiteY6" fmla="*/ 350667 h 417928"/>
                <a:gd name="connsiteX7" fmla="*/ 3707 w 771013"/>
                <a:gd name="connsiteY7" fmla="*/ 399872 h 417928"/>
                <a:gd name="connsiteX8" fmla="*/ 2939 w 771013"/>
                <a:gd name="connsiteY8" fmla="*/ 29337 h 41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13" h="417928">
                  <a:moveTo>
                    <a:pt x="2939" y="29337"/>
                  </a:moveTo>
                  <a:cubicBezTo>
                    <a:pt x="147842" y="-13596"/>
                    <a:pt x="286191" y="-2023"/>
                    <a:pt x="354981" y="16226"/>
                  </a:cubicBezTo>
                  <a:cubicBezTo>
                    <a:pt x="436558" y="37794"/>
                    <a:pt x="463628" y="53980"/>
                    <a:pt x="535858" y="62113"/>
                  </a:cubicBezTo>
                  <a:cubicBezTo>
                    <a:pt x="600035" y="69356"/>
                    <a:pt x="770553" y="17602"/>
                    <a:pt x="748783" y="56488"/>
                  </a:cubicBezTo>
                  <a:cubicBezTo>
                    <a:pt x="720458" y="107433"/>
                    <a:pt x="728105" y="306843"/>
                    <a:pt x="770634" y="389998"/>
                  </a:cubicBezTo>
                  <a:cubicBezTo>
                    <a:pt x="776785" y="402138"/>
                    <a:pt x="574785" y="432041"/>
                    <a:pt x="452379" y="409704"/>
                  </a:cubicBezTo>
                  <a:cubicBezTo>
                    <a:pt x="283642" y="378870"/>
                    <a:pt x="229298" y="327157"/>
                    <a:pt x="118465" y="350667"/>
                  </a:cubicBezTo>
                  <a:cubicBezTo>
                    <a:pt x="77434" y="359585"/>
                    <a:pt x="38467" y="376289"/>
                    <a:pt x="3707" y="399872"/>
                  </a:cubicBezTo>
                  <a:cubicBezTo>
                    <a:pt x="15078" y="276899"/>
                    <a:pt x="-8392" y="152309"/>
                    <a:pt x="2939" y="2933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68" name="任意多边形: 形状 667"/>
            <p:cNvSpPr/>
            <p:nvPr/>
          </p:nvSpPr>
          <p:spPr>
            <a:xfrm>
              <a:off x="6492108" y="5468314"/>
              <a:ext cx="12139" cy="1699515"/>
            </a:xfrm>
            <a:custGeom>
              <a:avLst/>
              <a:gdLst>
                <a:gd name="connsiteX0" fmla="*/ 5828 w 12139"/>
                <a:gd name="connsiteY0" fmla="*/ 1699350 h 1699515"/>
                <a:gd name="connsiteX1" fmla="*/ -242 w 12139"/>
                <a:gd name="connsiteY1" fmla="*/ 1693280 h 1699515"/>
                <a:gd name="connsiteX2" fmla="*/ -242 w 12139"/>
                <a:gd name="connsiteY2" fmla="*/ 5904 h 1699515"/>
                <a:gd name="connsiteX3" fmla="*/ 5828 w 12139"/>
                <a:gd name="connsiteY3" fmla="*/ -166 h 1699515"/>
                <a:gd name="connsiteX4" fmla="*/ 11897 w 12139"/>
                <a:gd name="connsiteY4" fmla="*/ 5904 h 1699515"/>
                <a:gd name="connsiteX5" fmla="*/ 11897 w 12139"/>
                <a:gd name="connsiteY5" fmla="*/ 1693280 h 1699515"/>
                <a:gd name="connsiteX6" fmla="*/ 5828 w 12139"/>
                <a:gd name="connsiteY6" fmla="*/ 1699350 h 169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9" h="1699515">
                  <a:moveTo>
                    <a:pt x="5828" y="1699350"/>
                  </a:moveTo>
                  <a:cubicBezTo>
                    <a:pt x="2469" y="1699350"/>
                    <a:pt x="-242" y="1696631"/>
                    <a:pt x="-242" y="1693280"/>
                  </a:cubicBezTo>
                  <a:lnTo>
                    <a:pt x="-242" y="5904"/>
                  </a:lnTo>
                  <a:cubicBezTo>
                    <a:pt x="-242" y="2553"/>
                    <a:pt x="2469" y="-166"/>
                    <a:pt x="5828" y="-166"/>
                  </a:cubicBezTo>
                  <a:cubicBezTo>
                    <a:pt x="9186" y="-166"/>
                    <a:pt x="11897" y="2553"/>
                    <a:pt x="11897" y="5904"/>
                  </a:cubicBezTo>
                  <a:lnTo>
                    <a:pt x="11897" y="1693280"/>
                  </a:lnTo>
                  <a:cubicBezTo>
                    <a:pt x="11897" y="1696631"/>
                    <a:pt x="9186" y="1699350"/>
                    <a:pt x="5828" y="1699350"/>
                  </a:cubicBezTo>
                  <a:close/>
                </a:path>
              </a:pathLst>
            </a:custGeom>
            <a:solidFill>
              <a:srgbClr val="26264F"/>
            </a:solidFill>
            <a:ln w="4046" cap="flat">
              <a:noFill/>
              <a:prstDash val="solid"/>
              <a:miter/>
            </a:ln>
          </p:spPr>
          <p:txBody>
            <a:bodyPr rtlCol="0" anchor="ctr"/>
            <a:lstStyle/>
            <a:p>
              <a:endParaRPr lang="zh-CN" altLang="en-US">
                <a:cs typeface="思源黑体 CN Normal" panose="020B0400000000000000" charset="-122"/>
              </a:endParaRPr>
            </a:p>
          </p:txBody>
        </p:sp>
        <p:sp>
          <p:nvSpPr>
            <p:cNvPr id="669" name="任意多边形: 形状 668"/>
            <p:cNvSpPr/>
            <p:nvPr/>
          </p:nvSpPr>
          <p:spPr>
            <a:xfrm>
              <a:off x="5772639" y="7086455"/>
              <a:ext cx="116301" cy="86161"/>
            </a:xfrm>
            <a:custGeom>
              <a:avLst/>
              <a:gdLst>
                <a:gd name="connsiteX0" fmla="*/ -234 w 116301"/>
                <a:gd name="connsiteY0" fmla="*/ 81897 h 86161"/>
                <a:gd name="connsiteX1" fmla="*/ 49 w 116301"/>
                <a:gd name="connsiteY1" fmla="*/ 79226 h 86161"/>
                <a:gd name="connsiteX2" fmla="*/ 67422 w 116301"/>
                <a:gd name="connsiteY2" fmla="*/ -166 h 86161"/>
                <a:gd name="connsiteX3" fmla="*/ 93441 w 116301"/>
                <a:gd name="connsiteY3" fmla="*/ 1858 h 86161"/>
                <a:gd name="connsiteX4" fmla="*/ 115697 w 116301"/>
                <a:gd name="connsiteY4" fmla="*/ 83353 h 86161"/>
                <a:gd name="connsiteX5" fmla="*/ 115413 w 116301"/>
                <a:gd name="connsiteY5" fmla="*/ 84406 h 86161"/>
                <a:gd name="connsiteX6" fmla="*/ -234 w 116301"/>
                <a:gd name="connsiteY6" fmla="*/ 81897 h 8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01" h="86161">
                  <a:moveTo>
                    <a:pt x="-234" y="81897"/>
                  </a:moveTo>
                  <a:cubicBezTo>
                    <a:pt x="-275" y="80998"/>
                    <a:pt x="-153" y="80100"/>
                    <a:pt x="49" y="79226"/>
                  </a:cubicBezTo>
                  <a:cubicBezTo>
                    <a:pt x="13281" y="26622"/>
                    <a:pt x="67422" y="-166"/>
                    <a:pt x="67422" y="-166"/>
                  </a:cubicBezTo>
                  <a:lnTo>
                    <a:pt x="93441" y="1858"/>
                  </a:lnTo>
                  <a:cubicBezTo>
                    <a:pt x="108454" y="48109"/>
                    <a:pt x="118084" y="70647"/>
                    <a:pt x="115697" y="83353"/>
                  </a:cubicBezTo>
                  <a:cubicBezTo>
                    <a:pt x="115697" y="83718"/>
                    <a:pt x="115697" y="84041"/>
                    <a:pt x="115413" y="84406"/>
                  </a:cubicBezTo>
                  <a:cubicBezTo>
                    <a:pt x="76850" y="87169"/>
                    <a:pt x="38166" y="86327"/>
                    <a:pt x="-234" y="81897"/>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0" name="任意多边形: 形状 669"/>
            <p:cNvSpPr/>
            <p:nvPr/>
          </p:nvSpPr>
          <p:spPr>
            <a:xfrm>
              <a:off x="5773131" y="7168477"/>
              <a:ext cx="115487" cy="13937"/>
            </a:xfrm>
            <a:custGeom>
              <a:avLst/>
              <a:gdLst>
                <a:gd name="connsiteX0" fmla="*/ 115245 w 115487"/>
                <a:gd name="connsiteY0" fmla="*/ 2343 h 13937"/>
                <a:gd name="connsiteX1" fmla="*/ 107152 w 115487"/>
                <a:gd name="connsiteY1" fmla="*/ 10679 h 13937"/>
                <a:gd name="connsiteX2" fmla="*/ 7609 w 115487"/>
                <a:gd name="connsiteY2" fmla="*/ 9263 h 13937"/>
                <a:gd name="connsiteX3" fmla="*/ -241 w 115487"/>
                <a:gd name="connsiteY3" fmla="*/ -166 h 13937"/>
                <a:gd name="connsiteX4" fmla="*/ 115245 w 115487"/>
                <a:gd name="connsiteY4" fmla="*/ 2343 h 1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7" h="13937">
                  <a:moveTo>
                    <a:pt x="115245" y="2343"/>
                  </a:moveTo>
                  <a:cubicBezTo>
                    <a:pt x="114274" y="6393"/>
                    <a:pt x="111159" y="9590"/>
                    <a:pt x="107152" y="10679"/>
                  </a:cubicBezTo>
                  <a:cubicBezTo>
                    <a:pt x="76561" y="17113"/>
                    <a:pt x="28003" y="11933"/>
                    <a:pt x="7609" y="9263"/>
                  </a:cubicBezTo>
                  <a:cubicBezTo>
                    <a:pt x="3037" y="8486"/>
                    <a:pt x="-322" y="4484"/>
                    <a:pt x="-241" y="-166"/>
                  </a:cubicBezTo>
                  <a:cubicBezTo>
                    <a:pt x="38079" y="4257"/>
                    <a:pt x="76764" y="5095"/>
                    <a:pt x="115245" y="234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71" name="任意多边形: 形状 670"/>
            <p:cNvSpPr/>
            <p:nvPr/>
          </p:nvSpPr>
          <p:spPr>
            <a:xfrm>
              <a:off x="5818857" y="7045910"/>
              <a:ext cx="45888" cy="62666"/>
            </a:xfrm>
            <a:custGeom>
              <a:avLst/>
              <a:gdLst>
                <a:gd name="connsiteX0" fmla="*/ -242 w 45888"/>
                <a:gd name="connsiteY0" fmla="*/ -166 h 62666"/>
                <a:gd name="connsiteX1" fmla="*/ 11169 w 45888"/>
                <a:gd name="connsiteY1" fmla="*/ 54745 h 62666"/>
                <a:gd name="connsiteX2" fmla="*/ 18817 w 45888"/>
                <a:gd name="connsiteY2" fmla="*/ 62109 h 62666"/>
                <a:gd name="connsiteX3" fmla="*/ 36500 w 45888"/>
                <a:gd name="connsiteY3" fmla="*/ 61826 h 62666"/>
                <a:gd name="connsiteX4" fmla="*/ 45443 w 45888"/>
                <a:gd name="connsiteY4" fmla="*/ 48554 h 62666"/>
                <a:gd name="connsiteX5" fmla="*/ 37350 w 45888"/>
                <a:gd name="connsiteY5" fmla="*/ -4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88" h="62666">
                  <a:moveTo>
                    <a:pt x="-242" y="-166"/>
                  </a:moveTo>
                  <a:lnTo>
                    <a:pt x="11169" y="54745"/>
                  </a:lnTo>
                  <a:cubicBezTo>
                    <a:pt x="11817" y="58609"/>
                    <a:pt x="14932" y="61595"/>
                    <a:pt x="18817" y="62109"/>
                  </a:cubicBezTo>
                  <a:cubicBezTo>
                    <a:pt x="24684" y="62712"/>
                    <a:pt x="30632" y="62619"/>
                    <a:pt x="36500" y="61826"/>
                  </a:cubicBezTo>
                  <a:cubicBezTo>
                    <a:pt x="42610" y="60624"/>
                    <a:pt x="46616" y="54688"/>
                    <a:pt x="45443" y="48554"/>
                  </a:cubicBezTo>
                  <a:lnTo>
                    <a:pt x="37350" y="-4"/>
                  </a:lnTo>
                  <a:close/>
                </a:path>
              </a:pathLst>
            </a:custGeom>
            <a:gradFill>
              <a:gsLst>
                <a:gs pos="0">
                  <a:srgbClr val="FEBBBA"/>
                </a:gs>
                <a:gs pos="50000">
                  <a:srgbClr val="FEA6A4"/>
                </a:gs>
                <a:gs pos="100000">
                  <a:srgbClr val="FF928E"/>
                </a:gs>
              </a:gsLst>
              <a:lin ang="57923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2" name="任意多边形: 形状 671"/>
            <p:cNvSpPr/>
            <p:nvPr/>
          </p:nvSpPr>
          <p:spPr>
            <a:xfrm>
              <a:off x="6059741" y="7163460"/>
              <a:ext cx="164319" cy="14081"/>
            </a:xfrm>
            <a:custGeom>
              <a:avLst/>
              <a:gdLst>
                <a:gd name="connsiteX0" fmla="*/ 49410 w 164319"/>
                <a:gd name="connsiteY0" fmla="*/ 6916 h 14081"/>
                <a:gd name="connsiteX1" fmla="*/ -240 w 164319"/>
                <a:gd name="connsiteY1" fmla="*/ -166 h 14081"/>
                <a:gd name="connsiteX2" fmla="*/ -240 w 164319"/>
                <a:gd name="connsiteY2" fmla="*/ 8332 h 14081"/>
                <a:gd name="connsiteX3" fmla="*/ 4980 w 164319"/>
                <a:gd name="connsiteY3" fmla="*/ 13916 h 14081"/>
                <a:gd name="connsiteX4" fmla="*/ 157694 w 164319"/>
                <a:gd name="connsiteY4" fmla="*/ 12945 h 14081"/>
                <a:gd name="connsiteX5" fmla="*/ 164046 w 164319"/>
                <a:gd name="connsiteY5" fmla="*/ 5362 h 14081"/>
                <a:gd name="connsiteX6" fmla="*/ 163318 w 164319"/>
                <a:gd name="connsiteY6" fmla="*/ 2788 h 14081"/>
                <a:gd name="connsiteX7" fmla="*/ 49410 w 164319"/>
                <a:gd name="connsiteY7" fmla="*/ 6916 h 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19" h="14081">
                  <a:moveTo>
                    <a:pt x="49410" y="6916"/>
                  </a:moveTo>
                  <a:cubicBezTo>
                    <a:pt x="21611" y="6147"/>
                    <a:pt x="7205" y="2869"/>
                    <a:pt x="-240" y="-166"/>
                  </a:cubicBezTo>
                  <a:cubicBezTo>
                    <a:pt x="-240" y="2586"/>
                    <a:pt x="-240" y="5418"/>
                    <a:pt x="-240" y="8332"/>
                  </a:cubicBezTo>
                  <a:cubicBezTo>
                    <a:pt x="-321" y="11302"/>
                    <a:pt x="2026" y="13786"/>
                    <a:pt x="4980" y="13916"/>
                  </a:cubicBezTo>
                  <a:lnTo>
                    <a:pt x="157694" y="12945"/>
                  </a:lnTo>
                  <a:cubicBezTo>
                    <a:pt x="161537" y="12609"/>
                    <a:pt x="164411" y="9214"/>
                    <a:pt x="164046" y="5362"/>
                  </a:cubicBezTo>
                  <a:cubicBezTo>
                    <a:pt x="163966" y="4463"/>
                    <a:pt x="163723" y="3589"/>
                    <a:pt x="163318" y="2788"/>
                  </a:cubicBezTo>
                  <a:cubicBezTo>
                    <a:pt x="143247" y="4447"/>
                    <a:pt x="92262" y="8129"/>
                    <a:pt x="49410" y="691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73" name="任意多边形: 形状 672"/>
            <p:cNvSpPr/>
            <p:nvPr/>
          </p:nvSpPr>
          <p:spPr>
            <a:xfrm>
              <a:off x="6060148" y="7091392"/>
              <a:ext cx="163477" cy="79264"/>
            </a:xfrm>
            <a:custGeom>
              <a:avLst/>
              <a:gdLst>
                <a:gd name="connsiteX0" fmla="*/ 163235 w 163477"/>
                <a:gd name="connsiteY0" fmla="*/ 74856 h 79264"/>
                <a:gd name="connsiteX1" fmla="*/ 162628 w 163477"/>
                <a:gd name="connsiteY1" fmla="*/ 73682 h 79264"/>
                <a:gd name="connsiteX2" fmla="*/ 46899 w 163477"/>
                <a:gd name="connsiteY2" fmla="*/ 846 h 79264"/>
                <a:gd name="connsiteX3" fmla="*/ 14528 w 163477"/>
                <a:gd name="connsiteY3" fmla="*/ -166 h 79264"/>
                <a:gd name="connsiteX4" fmla="*/ -242 w 163477"/>
                <a:gd name="connsiteY4" fmla="*/ 71700 h 79264"/>
                <a:gd name="connsiteX5" fmla="*/ 49408 w 163477"/>
                <a:gd name="connsiteY5" fmla="*/ 78781 h 79264"/>
                <a:gd name="connsiteX6" fmla="*/ 163235 w 163477"/>
                <a:gd name="connsiteY6" fmla="*/ 74856 h 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77" h="79264">
                  <a:moveTo>
                    <a:pt x="163235" y="74856"/>
                  </a:moveTo>
                  <a:cubicBezTo>
                    <a:pt x="163073" y="74451"/>
                    <a:pt x="162871" y="74058"/>
                    <a:pt x="162628" y="73682"/>
                  </a:cubicBezTo>
                  <a:cubicBezTo>
                    <a:pt x="149113" y="54866"/>
                    <a:pt x="114759" y="17315"/>
                    <a:pt x="46899" y="846"/>
                  </a:cubicBezTo>
                  <a:lnTo>
                    <a:pt x="14528" y="-166"/>
                  </a:lnTo>
                  <a:cubicBezTo>
                    <a:pt x="14528" y="-166"/>
                    <a:pt x="41" y="25003"/>
                    <a:pt x="-242" y="71700"/>
                  </a:cubicBezTo>
                  <a:cubicBezTo>
                    <a:pt x="7204" y="74734"/>
                    <a:pt x="21568" y="78012"/>
                    <a:pt x="49408" y="78781"/>
                  </a:cubicBezTo>
                  <a:cubicBezTo>
                    <a:pt x="92179" y="80197"/>
                    <a:pt x="143205" y="76515"/>
                    <a:pt x="163235" y="74856"/>
                  </a:cubicBezTo>
                  <a:close/>
                </a:path>
              </a:pathLst>
            </a:custGeom>
            <a:gradFill>
              <a:gsLst>
                <a:gs pos="0">
                  <a:schemeClr val="accent4">
                    <a:lumMod val="90000"/>
                    <a:lumOff val="10000"/>
                  </a:schemeClr>
                </a:gs>
                <a:gs pos="70000">
                  <a:schemeClr val="accent4"/>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4" name="任意多边形: 形状 673"/>
            <p:cNvSpPr/>
            <p:nvPr/>
          </p:nvSpPr>
          <p:spPr>
            <a:xfrm>
              <a:off x="6068686" y="7034337"/>
              <a:ext cx="42046" cy="68562"/>
            </a:xfrm>
            <a:custGeom>
              <a:avLst/>
              <a:gdLst>
                <a:gd name="connsiteX0" fmla="*/ -242 w 42046"/>
                <a:gd name="connsiteY0" fmla="*/ 7725 h 68562"/>
                <a:gd name="connsiteX1" fmla="*/ 6314 w 42046"/>
                <a:gd name="connsiteY1" fmla="*/ 61341 h 68562"/>
                <a:gd name="connsiteX2" fmla="*/ 12140 w 42046"/>
                <a:gd name="connsiteY2" fmla="*/ 67694 h 68562"/>
                <a:gd name="connsiteX3" fmla="*/ 34477 w 42046"/>
                <a:gd name="connsiteY3" fmla="*/ 67370 h 68562"/>
                <a:gd name="connsiteX4" fmla="*/ 41801 w 42046"/>
                <a:gd name="connsiteY4" fmla="*/ 57699 h 68562"/>
                <a:gd name="connsiteX5" fmla="*/ 41801 w 42046"/>
                <a:gd name="connsiteY5" fmla="*/ -166 h 6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6" h="68562">
                  <a:moveTo>
                    <a:pt x="-242" y="7725"/>
                  </a:moveTo>
                  <a:cubicBezTo>
                    <a:pt x="122" y="10153"/>
                    <a:pt x="4573" y="47057"/>
                    <a:pt x="6314" y="61341"/>
                  </a:cubicBezTo>
                  <a:cubicBezTo>
                    <a:pt x="6597" y="64533"/>
                    <a:pt x="8984" y="67139"/>
                    <a:pt x="12140" y="67694"/>
                  </a:cubicBezTo>
                  <a:cubicBezTo>
                    <a:pt x="19545" y="68729"/>
                    <a:pt x="27071" y="68620"/>
                    <a:pt x="34477" y="67370"/>
                  </a:cubicBezTo>
                  <a:cubicBezTo>
                    <a:pt x="38887" y="66269"/>
                    <a:pt x="41922" y="62243"/>
                    <a:pt x="41801" y="57699"/>
                  </a:cubicBezTo>
                  <a:lnTo>
                    <a:pt x="41801" y="-166"/>
                  </a:lnTo>
                  <a:close/>
                </a:path>
              </a:pathLst>
            </a:custGeom>
            <a:gradFill>
              <a:gsLst>
                <a:gs pos="0">
                  <a:srgbClr val="FEBBBA"/>
                </a:gs>
                <a:gs pos="50000">
                  <a:srgbClr val="FEA6A4"/>
                </a:gs>
                <a:gs pos="100000">
                  <a:srgbClr val="FF928E"/>
                </a:gs>
              </a:gsLst>
              <a:lin ang="5791685"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5" name="任意多边形: 形状 674"/>
            <p:cNvSpPr/>
            <p:nvPr/>
          </p:nvSpPr>
          <p:spPr>
            <a:xfrm>
              <a:off x="5808695" y="6325275"/>
              <a:ext cx="309843" cy="752642"/>
            </a:xfrm>
            <a:custGeom>
              <a:avLst/>
              <a:gdLst>
                <a:gd name="connsiteX0" fmla="*/ 31690 w 309843"/>
                <a:gd name="connsiteY0" fmla="*/ -166 h 752642"/>
                <a:gd name="connsiteX1" fmla="*/ 8504 w 309843"/>
                <a:gd name="connsiteY1" fmla="*/ 752477 h 752642"/>
                <a:gd name="connsiteX2" fmla="*/ 60622 w 309843"/>
                <a:gd name="connsiteY2" fmla="*/ 746691 h 752642"/>
                <a:gd name="connsiteX3" fmla="*/ 132285 w 309843"/>
                <a:gd name="connsiteY3" fmla="*/ 164202 h 752642"/>
                <a:gd name="connsiteX4" fmla="*/ 137060 w 309843"/>
                <a:gd name="connsiteY4" fmla="*/ 160354 h 752642"/>
                <a:gd name="connsiteX5" fmla="*/ 140864 w 309843"/>
                <a:gd name="connsiteY5" fmla="*/ 163959 h 752642"/>
                <a:gd name="connsiteX6" fmla="*/ 257483 w 309843"/>
                <a:gd name="connsiteY6" fmla="*/ 740904 h 752642"/>
                <a:gd name="connsiteX7" fmla="*/ 309601 w 309843"/>
                <a:gd name="connsiteY7" fmla="*/ 740904 h 752642"/>
                <a:gd name="connsiteX8" fmla="*/ 228672 w 309843"/>
                <a:gd name="connsiteY8" fmla="*/ 11367 h 75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43" h="752642">
                  <a:moveTo>
                    <a:pt x="31690" y="-166"/>
                  </a:moveTo>
                  <a:cubicBezTo>
                    <a:pt x="31690" y="-166"/>
                    <a:pt x="-20429" y="463033"/>
                    <a:pt x="8504" y="752477"/>
                  </a:cubicBezTo>
                  <a:cubicBezTo>
                    <a:pt x="8504" y="752477"/>
                    <a:pt x="43263" y="752477"/>
                    <a:pt x="60622" y="746691"/>
                  </a:cubicBezTo>
                  <a:cubicBezTo>
                    <a:pt x="60622" y="746691"/>
                    <a:pt x="114764" y="293810"/>
                    <a:pt x="132285" y="164202"/>
                  </a:cubicBezTo>
                  <a:cubicBezTo>
                    <a:pt x="132528" y="161822"/>
                    <a:pt x="134673" y="160099"/>
                    <a:pt x="137060" y="160354"/>
                  </a:cubicBezTo>
                  <a:cubicBezTo>
                    <a:pt x="139002" y="160560"/>
                    <a:pt x="140540" y="162033"/>
                    <a:pt x="140864" y="163959"/>
                  </a:cubicBezTo>
                  <a:cubicBezTo>
                    <a:pt x="162512" y="272971"/>
                    <a:pt x="247367" y="700520"/>
                    <a:pt x="257483" y="740904"/>
                  </a:cubicBezTo>
                  <a:cubicBezTo>
                    <a:pt x="257483" y="740904"/>
                    <a:pt x="286415" y="752477"/>
                    <a:pt x="309601" y="740904"/>
                  </a:cubicBezTo>
                  <a:cubicBezTo>
                    <a:pt x="309601" y="740904"/>
                    <a:pt x="263270" y="121390"/>
                    <a:pt x="228672" y="11367"/>
                  </a:cubicBezTo>
                  <a:close/>
                </a:path>
              </a:pathLst>
            </a:custGeom>
            <a:gradFill>
              <a:gsLst>
                <a:gs pos="0">
                  <a:schemeClr val="accent4">
                    <a:lumMod val="90000"/>
                    <a:lumOff val="10000"/>
                  </a:schemeClr>
                </a:gs>
                <a:gs pos="70000">
                  <a:schemeClr val="accent4"/>
                </a:gs>
              </a:gsLst>
              <a:lin ang="579344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6" name="任意多边形: 形状 675"/>
            <p:cNvSpPr/>
            <p:nvPr/>
          </p:nvSpPr>
          <p:spPr>
            <a:xfrm>
              <a:off x="5735625" y="5776249"/>
              <a:ext cx="398206" cy="567954"/>
            </a:xfrm>
            <a:custGeom>
              <a:avLst/>
              <a:gdLst>
                <a:gd name="connsiteX0" fmla="*/ 523 w 398206"/>
                <a:gd name="connsiteY0" fmla="*/ 10195 h 567954"/>
                <a:gd name="connsiteX1" fmla="*/ 335570 w 398206"/>
                <a:gd name="connsiteY1" fmla="*/ 10680 h 567954"/>
                <a:gd name="connsiteX2" fmla="*/ 397319 w 398206"/>
                <a:gd name="connsiteY2" fmla="*/ 92702 h 567954"/>
                <a:gd name="connsiteX3" fmla="*/ 382671 w 398206"/>
                <a:gd name="connsiteY3" fmla="*/ 201269 h 567954"/>
                <a:gd name="connsiteX4" fmla="*/ 301742 w 398206"/>
                <a:gd name="connsiteY4" fmla="*/ 560231 h 567954"/>
                <a:gd name="connsiteX5" fmla="*/ 104922 w 398206"/>
                <a:gd name="connsiteY5" fmla="*/ 548658 h 567954"/>
                <a:gd name="connsiteX6" fmla="*/ 23992 w 398206"/>
                <a:gd name="connsiteY6" fmla="*/ 189696 h 567954"/>
                <a:gd name="connsiteX7" fmla="*/ 523 w 398206"/>
                <a:gd name="connsiteY7" fmla="*/ 10195 h 5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206" h="567954">
                  <a:moveTo>
                    <a:pt x="523" y="10195"/>
                  </a:moveTo>
                  <a:cubicBezTo>
                    <a:pt x="523" y="10195"/>
                    <a:pt x="175694" y="-13437"/>
                    <a:pt x="335570" y="10680"/>
                  </a:cubicBezTo>
                  <a:cubicBezTo>
                    <a:pt x="375104" y="16564"/>
                    <a:pt x="402580" y="53083"/>
                    <a:pt x="397319" y="92702"/>
                  </a:cubicBezTo>
                  <a:lnTo>
                    <a:pt x="382671" y="201269"/>
                  </a:lnTo>
                  <a:cubicBezTo>
                    <a:pt x="382671" y="201269"/>
                    <a:pt x="336339" y="450248"/>
                    <a:pt x="301742" y="560231"/>
                  </a:cubicBezTo>
                  <a:cubicBezTo>
                    <a:pt x="301742" y="560231"/>
                    <a:pt x="168613" y="583377"/>
                    <a:pt x="104922" y="548658"/>
                  </a:cubicBezTo>
                  <a:cubicBezTo>
                    <a:pt x="104922" y="548658"/>
                    <a:pt x="52803" y="235987"/>
                    <a:pt x="23992" y="189696"/>
                  </a:cubicBezTo>
                  <a:cubicBezTo>
                    <a:pt x="23669" y="189696"/>
                    <a:pt x="-5264" y="68100"/>
                    <a:pt x="523" y="1019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77" name="任意多边形: 形状 676"/>
            <p:cNvSpPr/>
            <p:nvPr/>
          </p:nvSpPr>
          <p:spPr>
            <a:xfrm>
              <a:off x="5867334" y="5628392"/>
              <a:ext cx="104115" cy="160470"/>
            </a:xfrm>
            <a:custGeom>
              <a:avLst/>
              <a:gdLst>
                <a:gd name="connsiteX0" fmla="*/ 21649 w 104115"/>
                <a:gd name="connsiteY0" fmla="*/ -166 h 160470"/>
                <a:gd name="connsiteX1" fmla="*/ -242 w 104115"/>
                <a:gd name="connsiteY1" fmla="*/ 148056 h 160470"/>
                <a:gd name="connsiteX2" fmla="*/ 103873 w 104115"/>
                <a:gd name="connsiteY2" fmla="*/ 146883 h 160470"/>
                <a:gd name="connsiteX3" fmla="*/ 94607 w 104115"/>
                <a:gd name="connsiteY3" fmla="*/ 42241 h 160470"/>
              </a:gdLst>
              <a:ahLst/>
              <a:cxnLst>
                <a:cxn ang="0">
                  <a:pos x="connsiteX0" y="connsiteY0"/>
                </a:cxn>
                <a:cxn ang="0">
                  <a:pos x="connsiteX1" y="connsiteY1"/>
                </a:cxn>
                <a:cxn ang="0">
                  <a:pos x="connsiteX2" y="connsiteY2"/>
                </a:cxn>
                <a:cxn ang="0">
                  <a:pos x="connsiteX3" y="connsiteY3"/>
                </a:cxn>
              </a:cxnLst>
              <a:rect l="l" t="t" r="r" b="b"/>
              <a:pathLst>
                <a:path w="104115" h="160470">
                  <a:moveTo>
                    <a:pt x="21649" y="-166"/>
                  </a:moveTo>
                  <a:lnTo>
                    <a:pt x="-242" y="148056"/>
                  </a:lnTo>
                  <a:cubicBezTo>
                    <a:pt x="-242" y="148056"/>
                    <a:pt x="60981" y="176382"/>
                    <a:pt x="103873" y="146883"/>
                  </a:cubicBezTo>
                  <a:lnTo>
                    <a:pt x="94607" y="42241"/>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8" name="任意多边形: 形状 677"/>
            <p:cNvSpPr/>
            <p:nvPr/>
          </p:nvSpPr>
          <p:spPr>
            <a:xfrm>
              <a:off x="5878745" y="5522649"/>
              <a:ext cx="127399" cy="170678"/>
            </a:xfrm>
            <a:custGeom>
              <a:avLst/>
              <a:gdLst>
                <a:gd name="connsiteX0" fmla="*/ 104602 w 127399"/>
                <a:gd name="connsiteY0" fmla="*/ 9069 h 170678"/>
                <a:gd name="connsiteX1" fmla="*/ 126655 w 127399"/>
                <a:gd name="connsiteY1" fmla="*/ 131353 h 170678"/>
                <a:gd name="connsiteX2" fmla="*/ 100474 w 127399"/>
                <a:gd name="connsiteY2" fmla="*/ 168900 h 170678"/>
                <a:gd name="connsiteX3" fmla="*/ 96590 w 127399"/>
                <a:gd name="connsiteY3" fmla="*/ 169350 h 170678"/>
                <a:gd name="connsiteX4" fmla="*/ 78826 w 127399"/>
                <a:gd name="connsiteY4" fmla="*/ 170402 h 170678"/>
                <a:gd name="connsiteX5" fmla="*/ 12585 w 127399"/>
                <a:gd name="connsiteY5" fmla="*/ 116867 h 170678"/>
                <a:gd name="connsiteX6" fmla="*/ -242 w 127399"/>
                <a:gd name="connsiteY6" fmla="*/ 33024 h 170678"/>
                <a:gd name="connsiteX7" fmla="*/ 104602 w 127399"/>
                <a:gd name="connsiteY7" fmla="*/ 9069 h 1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9" h="170678">
                  <a:moveTo>
                    <a:pt x="104602" y="9069"/>
                  </a:moveTo>
                  <a:cubicBezTo>
                    <a:pt x="105289" y="10323"/>
                    <a:pt x="118521" y="85062"/>
                    <a:pt x="126655" y="131353"/>
                  </a:cubicBezTo>
                  <a:cubicBezTo>
                    <a:pt x="129771" y="148955"/>
                    <a:pt x="118076" y="165764"/>
                    <a:pt x="100474" y="168900"/>
                  </a:cubicBezTo>
                  <a:cubicBezTo>
                    <a:pt x="99179" y="169127"/>
                    <a:pt x="97885" y="169277"/>
                    <a:pt x="96590" y="169350"/>
                  </a:cubicBezTo>
                  <a:lnTo>
                    <a:pt x="78826" y="170402"/>
                  </a:lnTo>
                  <a:cubicBezTo>
                    <a:pt x="46252" y="172324"/>
                    <a:pt x="17522" y="149133"/>
                    <a:pt x="12585" y="116867"/>
                  </a:cubicBezTo>
                  <a:lnTo>
                    <a:pt x="-242" y="33024"/>
                  </a:lnTo>
                  <a:cubicBezTo>
                    <a:pt x="-242" y="33024"/>
                    <a:pt x="87849" y="-21320"/>
                    <a:pt x="104602" y="906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79" name="任意多边形: 形状 678"/>
            <p:cNvSpPr/>
            <p:nvPr/>
          </p:nvSpPr>
          <p:spPr>
            <a:xfrm>
              <a:off x="5847380" y="5471530"/>
              <a:ext cx="164590" cy="156983"/>
            </a:xfrm>
            <a:custGeom>
              <a:avLst/>
              <a:gdLst>
                <a:gd name="connsiteX0" fmla="*/ 11983 w 164590"/>
                <a:gd name="connsiteY0" fmla="*/ 84387 h 156983"/>
                <a:gd name="connsiteX1" fmla="*/ 13764 w 164590"/>
                <a:gd name="connsiteY1" fmla="*/ 47968 h 156983"/>
                <a:gd name="connsiteX2" fmla="*/ 55604 w 164590"/>
                <a:gd name="connsiteY2" fmla="*/ 41939 h 156983"/>
                <a:gd name="connsiteX3" fmla="*/ 69362 w 164590"/>
                <a:gd name="connsiteY3" fmla="*/ 39188 h 156983"/>
                <a:gd name="connsiteX4" fmla="*/ 76282 w 164590"/>
                <a:gd name="connsiteY4" fmla="*/ 36638 h 156983"/>
                <a:gd name="connsiteX5" fmla="*/ 88421 w 164590"/>
                <a:gd name="connsiteY5" fmla="*/ 27129 h 156983"/>
                <a:gd name="connsiteX6" fmla="*/ 113873 w 164590"/>
                <a:gd name="connsiteY6" fmla="*/ 665 h 156983"/>
                <a:gd name="connsiteX7" fmla="*/ 164333 w 164590"/>
                <a:gd name="connsiteY7" fmla="*/ 52136 h 156983"/>
                <a:gd name="connsiteX8" fmla="*/ 105174 w 164590"/>
                <a:gd name="connsiteY8" fmla="*/ 77184 h 156983"/>
                <a:gd name="connsiteX9" fmla="*/ 70091 w 164590"/>
                <a:gd name="connsiteY9" fmla="*/ 95433 h 156983"/>
                <a:gd name="connsiteX10" fmla="*/ 67865 w 164590"/>
                <a:gd name="connsiteY10" fmla="*/ 105064 h 156983"/>
                <a:gd name="connsiteX11" fmla="*/ 73247 w 164590"/>
                <a:gd name="connsiteY11" fmla="*/ 128250 h 156983"/>
                <a:gd name="connsiteX12" fmla="*/ 60622 w 164590"/>
                <a:gd name="connsiteY12" fmla="*/ 148928 h 156983"/>
                <a:gd name="connsiteX13" fmla="*/ 48483 w 164590"/>
                <a:gd name="connsiteY13" fmla="*/ 156818 h 156983"/>
                <a:gd name="connsiteX14" fmla="*/ 16111 w 164590"/>
                <a:gd name="connsiteY14" fmla="*/ 142737 h 156983"/>
                <a:gd name="connsiteX15" fmla="*/ 8018 w 164590"/>
                <a:gd name="connsiteY15" fmla="*/ 138690 h 156983"/>
                <a:gd name="connsiteX16" fmla="*/ 10688 w 164590"/>
                <a:gd name="connsiteY16" fmla="*/ 99965 h 156983"/>
                <a:gd name="connsiteX17" fmla="*/ 11983 w 164590"/>
                <a:gd name="connsiteY17" fmla="*/ 84387 h 1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0" h="156983">
                  <a:moveTo>
                    <a:pt x="11983" y="84387"/>
                  </a:moveTo>
                  <a:cubicBezTo>
                    <a:pt x="5185" y="75889"/>
                    <a:pt x="-723" y="62212"/>
                    <a:pt x="13764" y="47968"/>
                  </a:cubicBezTo>
                  <a:cubicBezTo>
                    <a:pt x="28250" y="33725"/>
                    <a:pt x="45043" y="37043"/>
                    <a:pt x="55604" y="41939"/>
                  </a:cubicBezTo>
                  <a:cubicBezTo>
                    <a:pt x="60298" y="44181"/>
                    <a:pt x="65882" y="43060"/>
                    <a:pt x="69362" y="39188"/>
                  </a:cubicBezTo>
                  <a:cubicBezTo>
                    <a:pt x="71062" y="37180"/>
                    <a:pt x="73692" y="36213"/>
                    <a:pt x="76282" y="36638"/>
                  </a:cubicBezTo>
                  <a:cubicBezTo>
                    <a:pt x="82270" y="37350"/>
                    <a:pt x="87693" y="33102"/>
                    <a:pt x="88421" y="27129"/>
                  </a:cubicBezTo>
                  <a:cubicBezTo>
                    <a:pt x="89675" y="16608"/>
                    <a:pt x="95259" y="4226"/>
                    <a:pt x="113873" y="665"/>
                  </a:cubicBezTo>
                  <a:cubicBezTo>
                    <a:pt x="147945" y="-5931"/>
                    <a:pt x="164939" y="28181"/>
                    <a:pt x="164333" y="52136"/>
                  </a:cubicBezTo>
                  <a:cubicBezTo>
                    <a:pt x="163726" y="76091"/>
                    <a:pt x="126377" y="81190"/>
                    <a:pt x="105174" y="77184"/>
                  </a:cubicBezTo>
                  <a:cubicBezTo>
                    <a:pt x="89594" y="74270"/>
                    <a:pt x="76160" y="87947"/>
                    <a:pt x="70091" y="95433"/>
                  </a:cubicBezTo>
                  <a:cubicBezTo>
                    <a:pt x="67905" y="98132"/>
                    <a:pt x="67096" y="101681"/>
                    <a:pt x="67865" y="105064"/>
                  </a:cubicBezTo>
                  <a:lnTo>
                    <a:pt x="73247" y="128250"/>
                  </a:lnTo>
                  <a:cubicBezTo>
                    <a:pt x="69848" y="135595"/>
                    <a:pt x="65599" y="142534"/>
                    <a:pt x="60622" y="148928"/>
                  </a:cubicBezTo>
                  <a:cubicBezTo>
                    <a:pt x="57547" y="152820"/>
                    <a:pt x="53298" y="155592"/>
                    <a:pt x="48483" y="156818"/>
                  </a:cubicBezTo>
                  <a:cubicBezTo>
                    <a:pt x="42129" y="145003"/>
                    <a:pt x="24204" y="142979"/>
                    <a:pt x="16111" y="142737"/>
                  </a:cubicBezTo>
                  <a:cubicBezTo>
                    <a:pt x="12954" y="142571"/>
                    <a:pt x="10041" y="141106"/>
                    <a:pt x="8018" y="138690"/>
                  </a:cubicBezTo>
                  <a:cubicBezTo>
                    <a:pt x="1786" y="131568"/>
                    <a:pt x="-8168" y="115585"/>
                    <a:pt x="10688" y="99965"/>
                  </a:cubicBezTo>
                  <a:cubicBezTo>
                    <a:pt x="15261" y="95972"/>
                    <a:pt x="15827" y="89080"/>
                    <a:pt x="11983" y="84387"/>
                  </a:cubicBezTo>
                  <a:close/>
                </a:path>
              </a:pathLst>
            </a:custGeom>
            <a:gradFill>
              <a:gsLst>
                <a:gs pos="0">
                  <a:schemeClr val="accent4">
                    <a:lumMod val="90000"/>
                    <a:lumOff val="10000"/>
                  </a:schemeClr>
                </a:gs>
                <a:gs pos="70000">
                  <a:schemeClr val="accent4"/>
                </a:gs>
              </a:gsLst>
              <a:lin ang="19883372"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80" name="任意多边形: 形状 679"/>
            <p:cNvSpPr/>
            <p:nvPr/>
          </p:nvSpPr>
          <p:spPr>
            <a:xfrm>
              <a:off x="5858668" y="5606742"/>
              <a:ext cx="43627" cy="52046"/>
            </a:xfrm>
            <a:custGeom>
              <a:avLst/>
              <a:gdLst>
                <a:gd name="connsiteX0" fmla="*/ 43385 w 43627"/>
                <a:gd name="connsiteY0" fmla="*/ 46289 h 52046"/>
                <a:gd name="connsiteX1" fmla="*/ 25702 w 43627"/>
                <a:gd name="connsiteY1" fmla="*/ 564 h 52046"/>
                <a:gd name="connsiteX2" fmla="*/ 5025 w 43627"/>
                <a:gd name="connsiteY2" fmla="*/ 33907 h 52046"/>
                <a:gd name="connsiteX3" fmla="*/ 43385 w 43627"/>
                <a:gd name="connsiteY3" fmla="*/ 46289 h 52046"/>
              </a:gdLst>
              <a:ahLst/>
              <a:cxnLst>
                <a:cxn ang="0">
                  <a:pos x="connsiteX0" y="connsiteY0"/>
                </a:cxn>
                <a:cxn ang="0">
                  <a:pos x="connsiteX1" y="connsiteY1"/>
                </a:cxn>
                <a:cxn ang="0">
                  <a:pos x="connsiteX2" y="connsiteY2"/>
                </a:cxn>
                <a:cxn ang="0">
                  <a:pos x="connsiteX3" y="connsiteY3"/>
                </a:cxn>
              </a:cxnLst>
              <a:rect l="l" t="t" r="r" b="b"/>
              <a:pathLst>
                <a:path w="43627" h="52046">
                  <a:moveTo>
                    <a:pt x="43385" y="46289"/>
                  </a:moveTo>
                  <a:cubicBezTo>
                    <a:pt x="43385" y="46289"/>
                    <a:pt x="42657" y="4489"/>
                    <a:pt x="25702" y="564"/>
                  </a:cubicBezTo>
                  <a:cubicBezTo>
                    <a:pt x="8748" y="-3361"/>
                    <a:pt x="-9462" y="8657"/>
                    <a:pt x="5025" y="33907"/>
                  </a:cubicBezTo>
                  <a:cubicBezTo>
                    <a:pt x="23032" y="65024"/>
                    <a:pt x="43385" y="46289"/>
                    <a:pt x="43385" y="46289"/>
                  </a:cubicBezTo>
                  <a:close/>
                </a:path>
              </a:pathLst>
            </a:custGeom>
            <a:gradFill>
              <a:gsLst>
                <a:gs pos="0">
                  <a:srgbClr val="FEBBBA"/>
                </a:gs>
                <a:gs pos="50000">
                  <a:srgbClr val="FEA6A4"/>
                </a:gs>
                <a:gs pos="100000">
                  <a:srgbClr val="FF928E"/>
                </a:gs>
              </a:gsLst>
              <a:lin ang="1906258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81" name="任意多边形: 形状 680"/>
            <p:cNvSpPr/>
            <p:nvPr/>
          </p:nvSpPr>
          <p:spPr>
            <a:xfrm>
              <a:off x="5516379" y="5503195"/>
              <a:ext cx="319123" cy="483350"/>
            </a:xfrm>
            <a:custGeom>
              <a:avLst/>
              <a:gdLst>
                <a:gd name="connsiteX0" fmla="*/ 318826 w 319123"/>
                <a:gd name="connsiteY0" fmla="*/ 483185 h 483350"/>
                <a:gd name="connsiteX1" fmla="*/ 68511 w 319123"/>
                <a:gd name="connsiteY1" fmla="*/ -166 h 483350"/>
                <a:gd name="connsiteX2" fmla="*/ 85223 w 319123"/>
                <a:gd name="connsiteY2" fmla="*/ 23506 h 483350"/>
                <a:gd name="connsiteX3" fmla="*/ 257198 w 319123"/>
                <a:gd name="connsiteY3" fmla="*/ 281590 h 483350"/>
                <a:gd name="connsiteX4" fmla="*/ 318826 w 319123"/>
                <a:gd name="connsiteY4" fmla="*/ 483185 h 48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23" h="483350">
                  <a:moveTo>
                    <a:pt x="318826" y="483185"/>
                  </a:moveTo>
                  <a:cubicBezTo>
                    <a:pt x="318826" y="483185"/>
                    <a:pt x="-178323" y="347871"/>
                    <a:pt x="68511" y="-166"/>
                  </a:cubicBezTo>
                  <a:lnTo>
                    <a:pt x="85223" y="23506"/>
                  </a:lnTo>
                  <a:cubicBezTo>
                    <a:pt x="85223" y="23506"/>
                    <a:pt x="10849" y="259213"/>
                    <a:pt x="257198" y="281590"/>
                  </a:cubicBezTo>
                  <a:cubicBezTo>
                    <a:pt x="257198" y="281590"/>
                    <a:pt x="321011" y="446160"/>
                    <a:pt x="318826" y="48318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82" name="任意多边形: 形状 681"/>
            <p:cNvSpPr/>
            <p:nvPr/>
          </p:nvSpPr>
          <p:spPr>
            <a:xfrm>
              <a:off x="5582999" y="5431552"/>
              <a:ext cx="79124" cy="95799"/>
            </a:xfrm>
            <a:custGeom>
              <a:avLst/>
              <a:gdLst>
                <a:gd name="connsiteX0" fmla="*/ 111 w 79124"/>
                <a:gd name="connsiteY0" fmla="*/ 73298 h 95799"/>
                <a:gd name="connsiteX1" fmla="*/ 28113 w 79124"/>
                <a:gd name="connsiteY1" fmla="*/ 461 h 95799"/>
                <a:gd name="connsiteX2" fmla="*/ 78491 w 79124"/>
                <a:gd name="connsiteY2" fmla="*/ 45256 h 95799"/>
                <a:gd name="connsiteX3" fmla="*/ 16904 w 79124"/>
                <a:gd name="connsiteY3" fmla="*/ 95634 h 95799"/>
                <a:gd name="connsiteX4" fmla="*/ 111 w 79124"/>
                <a:gd name="connsiteY4" fmla="*/ 73298 h 9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4" h="95799">
                  <a:moveTo>
                    <a:pt x="111" y="73298"/>
                  </a:moveTo>
                  <a:cubicBezTo>
                    <a:pt x="111" y="73298"/>
                    <a:pt x="-5513" y="6086"/>
                    <a:pt x="28113" y="461"/>
                  </a:cubicBezTo>
                  <a:cubicBezTo>
                    <a:pt x="61739" y="-5163"/>
                    <a:pt x="72907" y="28463"/>
                    <a:pt x="78491" y="45256"/>
                  </a:cubicBezTo>
                  <a:cubicBezTo>
                    <a:pt x="84075" y="62048"/>
                    <a:pt x="28113" y="95634"/>
                    <a:pt x="16904" y="95634"/>
                  </a:cubicBezTo>
                  <a:cubicBezTo>
                    <a:pt x="5695" y="95634"/>
                    <a:pt x="111" y="73298"/>
                    <a:pt x="111" y="73298"/>
                  </a:cubicBezTo>
                  <a:close/>
                </a:path>
              </a:pathLst>
            </a:custGeom>
            <a:gradFill>
              <a:gsLst>
                <a:gs pos="0">
                  <a:srgbClr val="FEBBBA"/>
                </a:gs>
                <a:gs pos="50000">
                  <a:srgbClr val="FEA6A4"/>
                </a:gs>
                <a:gs pos="100000">
                  <a:srgbClr val="FF928E"/>
                </a:gs>
              </a:gsLst>
              <a:lin ang="64156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83" name="任意多边形: 形状 682"/>
            <p:cNvSpPr/>
            <p:nvPr/>
          </p:nvSpPr>
          <p:spPr>
            <a:xfrm>
              <a:off x="6103324" y="5840670"/>
              <a:ext cx="386599" cy="288764"/>
            </a:xfrm>
            <a:custGeom>
              <a:avLst/>
              <a:gdLst>
                <a:gd name="connsiteX0" fmla="*/ -242 w 386599"/>
                <a:gd name="connsiteY0" fmla="*/ 182856 h 288764"/>
                <a:gd name="connsiteX1" fmla="*/ 386357 w 386599"/>
                <a:gd name="connsiteY1" fmla="*/ 156999 h 288764"/>
                <a:gd name="connsiteX2" fmla="*/ 361633 w 386599"/>
                <a:gd name="connsiteY2" fmla="*/ 141946 h 288764"/>
                <a:gd name="connsiteX3" fmla="*/ 27840 w 386599"/>
                <a:gd name="connsiteY3" fmla="*/ -166 h 288764"/>
                <a:gd name="connsiteX4" fmla="*/ -242 w 386599"/>
                <a:gd name="connsiteY4" fmla="*/ 182856 h 28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599" h="288764">
                  <a:moveTo>
                    <a:pt x="-242" y="182856"/>
                  </a:moveTo>
                  <a:cubicBezTo>
                    <a:pt x="-242" y="182856"/>
                    <a:pt x="64016" y="437176"/>
                    <a:pt x="386357" y="156999"/>
                  </a:cubicBezTo>
                  <a:lnTo>
                    <a:pt x="361633" y="141946"/>
                  </a:lnTo>
                  <a:cubicBezTo>
                    <a:pt x="361633" y="141946"/>
                    <a:pt x="77855" y="343258"/>
                    <a:pt x="27840" y="-166"/>
                  </a:cubicBezTo>
                  <a:cubicBezTo>
                    <a:pt x="27840" y="-166"/>
                    <a:pt x="-242" y="151981"/>
                    <a:pt x="-242" y="18285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684" name="任意多边形: 形状 683"/>
            <p:cNvSpPr/>
            <p:nvPr/>
          </p:nvSpPr>
          <p:spPr>
            <a:xfrm>
              <a:off x="6464741" y="5919333"/>
              <a:ext cx="94485" cy="80326"/>
            </a:xfrm>
            <a:custGeom>
              <a:avLst/>
              <a:gdLst>
                <a:gd name="connsiteX0" fmla="*/ 23241 w 94485"/>
                <a:gd name="connsiteY0" fmla="*/ 80157 h 80326"/>
                <a:gd name="connsiteX1" fmla="*/ 94013 w 94485"/>
                <a:gd name="connsiteY1" fmla="*/ 47340 h 80326"/>
                <a:gd name="connsiteX2" fmla="*/ 45941 w 94485"/>
                <a:gd name="connsiteY2" fmla="*/ 77 h 80326"/>
                <a:gd name="connsiteX3" fmla="*/ -229 w 94485"/>
                <a:gd name="connsiteY3" fmla="*/ 64821 h 80326"/>
                <a:gd name="connsiteX4" fmla="*/ 23241 w 94485"/>
                <a:gd name="connsiteY4" fmla="*/ 80157 h 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5" h="80326">
                  <a:moveTo>
                    <a:pt x="23241" y="80157"/>
                  </a:moveTo>
                  <a:cubicBezTo>
                    <a:pt x="23241" y="80157"/>
                    <a:pt x="90655" y="81249"/>
                    <a:pt x="94013" y="47340"/>
                  </a:cubicBezTo>
                  <a:cubicBezTo>
                    <a:pt x="97372" y="13431"/>
                    <a:pt x="63098" y="4528"/>
                    <a:pt x="45941" y="77"/>
                  </a:cubicBezTo>
                  <a:cubicBezTo>
                    <a:pt x="28784" y="-4374"/>
                    <a:pt x="-957" y="53693"/>
                    <a:pt x="-229" y="64821"/>
                  </a:cubicBezTo>
                  <a:cubicBezTo>
                    <a:pt x="500" y="75948"/>
                    <a:pt x="23241" y="80157"/>
                    <a:pt x="23241" y="80157"/>
                  </a:cubicBezTo>
                  <a:close/>
                </a:path>
              </a:pathLst>
            </a:custGeom>
            <a:gradFill>
              <a:gsLst>
                <a:gs pos="0">
                  <a:srgbClr val="FEBBBA"/>
                </a:gs>
                <a:gs pos="50000">
                  <a:srgbClr val="FEA6A4"/>
                </a:gs>
                <a:gs pos="100000">
                  <a:srgbClr val="FF928E"/>
                </a:gs>
              </a:gsLst>
              <a:lin ang="954387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685" name="任意多边形: 形状 684"/>
            <p:cNvSpPr/>
            <p:nvPr/>
          </p:nvSpPr>
          <p:spPr>
            <a:xfrm>
              <a:off x="6797212" y="6092340"/>
              <a:ext cx="14931" cy="15494"/>
            </a:xfrm>
            <a:custGeom>
              <a:avLst/>
              <a:gdLst>
                <a:gd name="connsiteX0" fmla="*/ 3278 w 14931"/>
                <a:gd name="connsiteY0" fmla="*/ 15312 h 15494"/>
                <a:gd name="connsiteX1" fmla="*/ 810 w 14931"/>
                <a:gd name="connsiteY1" fmla="*/ 14502 h 15494"/>
                <a:gd name="connsiteX2" fmla="*/ 567 w 14931"/>
                <a:gd name="connsiteY2" fmla="*/ 10051 h 15494"/>
                <a:gd name="connsiteX3" fmla="*/ 9348 w 14931"/>
                <a:gd name="connsiteY3" fmla="*/ 664 h 15494"/>
                <a:gd name="connsiteX4" fmla="*/ 13880 w 14931"/>
                <a:gd name="connsiteY4" fmla="*/ 882 h 15494"/>
                <a:gd name="connsiteX5" fmla="*/ 13920 w 14931"/>
                <a:gd name="connsiteY5" fmla="*/ 5115 h 15494"/>
                <a:gd name="connsiteX6" fmla="*/ 5301 w 14931"/>
                <a:gd name="connsiteY6" fmla="*/ 14260 h 15494"/>
                <a:gd name="connsiteX7" fmla="*/ 3278 w 14931"/>
                <a:gd name="connsiteY7" fmla="*/ 15312 h 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1" h="15494">
                  <a:moveTo>
                    <a:pt x="3278" y="15312"/>
                  </a:moveTo>
                  <a:cubicBezTo>
                    <a:pt x="2388" y="15405"/>
                    <a:pt x="1498" y="15109"/>
                    <a:pt x="810" y="14502"/>
                  </a:cubicBezTo>
                  <a:cubicBezTo>
                    <a:pt x="-485" y="13341"/>
                    <a:pt x="-606" y="11350"/>
                    <a:pt x="567" y="10051"/>
                  </a:cubicBezTo>
                  <a:cubicBezTo>
                    <a:pt x="3440" y="6855"/>
                    <a:pt x="6394" y="3698"/>
                    <a:pt x="9348" y="664"/>
                  </a:cubicBezTo>
                  <a:cubicBezTo>
                    <a:pt x="10643" y="-522"/>
                    <a:pt x="12666" y="-425"/>
                    <a:pt x="13880" y="882"/>
                  </a:cubicBezTo>
                  <a:cubicBezTo>
                    <a:pt x="14932" y="2076"/>
                    <a:pt x="14972" y="3893"/>
                    <a:pt x="13920" y="5115"/>
                  </a:cubicBezTo>
                  <a:cubicBezTo>
                    <a:pt x="11007" y="8069"/>
                    <a:pt x="8134" y="11144"/>
                    <a:pt x="5301" y="14260"/>
                  </a:cubicBezTo>
                  <a:cubicBezTo>
                    <a:pt x="4775" y="14854"/>
                    <a:pt x="4047" y="15231"/>
                    <a:pt x="3278" y="1531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86" name="任意多边形: 形状 685"/>
            <p:cNvSpPr/>
            <p:nvPr/>
          </p:nvSpPr>
          <p:spPr>
            <a:xfrm>
              <a:off x="6835918" y="6005118"/>
              <a:ext cx="471583" cy="258831"/>
            </a:xfrm>
            <a:custGeom>
              <a:avLst/>
              <a:gdLst>
                <a:gd name="connsiteX0" fmla="*/ 468357 w 471583"/>
                <a:gd name="connsiteY0" fmla="*/ 258646 h 258831"/>
                <a:gd name="connsiteX1" fmla="*/ 464877 w 471583"/>
                <a:gd name="connsiteY1" fmla="*/ 255895 h 258831"/>
                <a:gd name="connsiteX2" fmla="*/ 460830 w 471583"/>
                <a:gd name="connsiteY2" fmla="*/ 231616 h 258831"/>
                <a:gd name="connsiteX3" fmla="*/ 463218 w 471583"/>
                <a:gd name="connsiteY3" fmla="*/ 227832 h 258831"/>
                <a:gd name="connsiteX4" fmla="*/ 467022 w 471583"/>
                <a:gd name="connsiteY4" fmla="*/ 230240 h 258831"/>
                <a:gd name="connsiteX5" fmla="*/ 471311 w 471583"/>
                <a:gd name="connsiteY5" fmla="*/ 254883 h 258831"/>
                <a:gd name="connsiteX6" fmla="*/ 468600 w 471583"/>
                <a:gd name="connsiteY6" fmla="*/ 258440 h 258831"/>
                <a:gd name="connsiteX7" fmla="*/ 468600 w 471583"/>
                <a:gd name="connsiteY7" fmla="*/ 258444 h 258831"/>
                <a:gd name="connsiteX8" fmla="*/ 452778 w 471583"/>
                <a:gd name="connsiteY8" fmla="*/ 195764 h 258831"/>
                <a:gd name="connsiteX9" fmla="*/ 449460 w 471583"/>
                <a:gd name="connsiteY9" fmla="*/ 193741 h 258831"/>
                <a:gd name="connsiteX10" fmla="*/ 439991 w 471583"/>
                <a:gd name="connsiteY10" fmla="*/ 171202 h 258831"/>
                <a:gd name="connsiteX11" fmla="*/ 441650 w 471583"/>
                <a:gd name="connsiteY11" fmla="*/ 167002 h 258831"/>
                <a:gd name="connsiteX12" fmla="*/ 445778 w 471583"/>
                <a:gd name="connsiteY12" fmla="*/ 168491 h 258831"/>
                <a:gd name="connsiteX13" fmla="*/ 455449 w 471583"/>
                <a:gd name="connsiteY13" fmla="*/ 191515 h 258831"/>
                <a:gd name="connsiteX14" fmla="*/ 453546 w 471583"/>
                <a:gd name="connsiteY14" fmla="*/ 195562 h 258831"/>
                <a:gd name="connsiteX15" fmla="*/ 452778 w 471583"/>
                <a:gd name="connsiteY15" fmla="*/ 195764 h 258831"/>
                <a:gd name="connsiteX16" fmla="*/ 423724 w 471583"/>
                <a:gd name="connsiteY16" fmla="*/ 137900 h 258831"/>
                <a:gd name="connsiteX17" fmla="*/ 420689 w 471583"/>
                <a:gd name="connsiteY17" fmla="*/ 136483 h 258831"/>
                <a:gd name="connsiteX18" fmla="*/ 406527 w 471583"/>
                <a:gd name="connsiteY18" fmla="*/ 116575 h 258831"/>
                <a:gd name="connsiteX19" fmla="*/ 407012 w 471583"/>
                <a:gd name="connsiteY19" fmla="*/ 112043 h 258831"/>
                <a:gd name="connsiteX20" fmla="*/ 411545 w 471583"/>
                <a:gd name="connsiteY20" fmla="*/ 112528 h 258831"/>
                <a:gd name="connsiteX21" fmla="*/ 426031 w 471583"/>
                <a:gd name="connsiteY21" fmla="*/ 132761 h 258831"/>
                <a:gd name="connsiteX22" fmla="*/ 425100 w 471583"/>
                <a:gd name="connsiteY22" fmla="*/ 137171 h 258831"/>
                <a:gd name="connsiteX23" fmla="*/ 423724 w 471583"/>
                <a:gd name="connsiteY23" fmla="*/ 137900 h 258831"/>
                <a:gd name="connsiteX24" fmla="*/ 382572 w 471583"/>
                <a:gd name="connsiteY24" fmla="*/ 87926 h 258831"/>
                <a:gd name="connsiteX25" fmla="*/ 380023 w 471583"/>
                <a:gd name="connsiteY25" fmla="*/ 87036 h 258831"/>
                <a:gd name="connsiteX26" fmla="*/ 361773 w 471583"/>
                <a:gd name="connsiteY26" fmla="*/ 70850 h 258831"/>
                <a:gd name="connsiteX27" fmla="*/ 361287 w 471583"/>
                <a:gd name="connsiteY27" fmla="*/ 66358 h 258831"/>
                <a:gd name="connsiteX28" fmla="*/ 365779 w 471583"/>
                <a:gd name="connsiteY28" fmla="*/ 65913 h 258831"/>
                <a:gd name="connsiteX29" fmla="*/ 384433 w 471583"/>
                <a:gd name="connsiteY29" fmla="*/ 82504 h 258831"/>
                <a:gd name="connsiteX30" fmla="*/ 384433 w 471583"/>
                <a:gd name="connsiteY30" fmla="*/ 86995 h 258831"/>
                <a:gd name="connsiteX31" fmla="*/ 382572 w 471583"/>
                <a:gd name="connsiteY31" fmla="*/ 87926 h 258831"/>
                <a:gd name="connsiteX32" fmla="*/ 331303 w 471583"/>
                <a:gd name="connsiteY32" fmla="*/ 48351 h 258831"/>
                <a:gd name="connsiteX33" fmla="*/ 329320 w 471583"/>
                <a:gd name="connsiteY33" fmla="*/ 47906 h 258831"/>
                <a:gd name="connsiteX34" fmla="*/ 307914 w 471583"/>
                <a:gd name="connsiteY34" fmla="*/ 36131 h 258831"/>
                <a:gd name="connsiteX35" fmla="*/ 306498 w 471583"/>
                <a:gd name="connsiteY35" fmla="*/ 31882 h 258831"/>
                <a:gd name="connsiteX36" fmla="*/ 310747 w 471583"/>
                <a:gd name="connsiteY36" fmla="*/ 30466 h 258831"/>
                <a:gd name="connsiteX37" fmla="*/ 332639 w 471583"/>
                <a:gd name="connsiteY37" fmla="*/ 42605 h 258831"/>
                <a:gd name="connsiteX38" fmla="*/ 333731 w 471583"/>
                <a:gd name="connsiteY38" fmla="*/ 46939 h 258831"/>
                <a:gd name="connsiteX39" fmla="*/ 333690 w 471583"/>
                <a:gd name="connsiteY39" fmla="*/ 46976 h 258831"/>
                <a:gd name="connsiteX40" fmla="*/ 331303 w 471583"/>
                <a:gd name="connsiteY40" fmla="*/ 48351 h 258831"/>
                <a:gd name="connsiteX41" fmla="*/ 3297 w 471583"/>
                <a:gd name="connsiteY41" fmla="*/ 66601 h 258831"/>
                <a:gd name="connsiteX42" fmla="*/ -224 w 471583"/>
                <a:gd name="connsiteY42" fmla="*/ 63849 h 258831"/>
                <a:gd name="connsiteX43" fmla="*/ 1030 w 471583"/>
                <a:gd name="connsiteY43" fmla="*/ 60936 h 258831"/>
                <a:gd name="connsiteX44" fmla="*/ 21263 w 471583"/>
                <a:gd name="connsiteY44" fmla="*/ 46571 h 258831"/>
                <a:gd name="connsiteX45" fmla="*/ 25754 w 471583"/>
                <a:gd name="connsiteY45" fmla="*/ 47024 h 258831"/>
                <a:gd name="connsiteX46" fmla="*/ 25309 w 471583"/>
                <a:gd name="connsiteY46" fmla="*/ 51524 h 258831"/>
                <a:gd name="connsiteX47" fmla="*/ 24702 w 471583"/>
                <a:gd name="connsiteY47" fmla="*/ 51912 h 258831"/>
                <a:gd name="connsiteX48" fmla="*/ 4713 w 471583"/>
                <a:gd name="connsiteY48" fmla="*/ 65994 h 258831"/>
                <a:gd name="connsiteX49" fmla="*/ 3297 w 471583"/>
                <a:gd name="connsiteY49" fmla="*/ 66601 h 258831"/>
                <a:gd name="connsiteX50" fmla="*/ 272710 w 471583"/>
                <a:gd name="connsiteY50" fmla="*/ 21159 h 258831"/>
                <a:gd name="connsiteX51" fmla="*/ 271375 w 471583"/>
                <a:gd name="connsiteY51" fmla="*/ 21159 h 258831"/>
                <a:gd name="connsiteX52" fmla="*/ 247865 w 471583"/>
                <a:gd name="connsiteY52" fmla="*/ 14402 h 258831"/>
                <a:gd name="connsiteX53" fmla="*/ 245559 w 471583"/>
                <a:gd name="connsiteY53" fmla="*/ 10586 h 258831"/>
                <a:gd name="connsiteX54" fmla="*/ 245559 w 471583"/>
                <a:gd name="connsiteY54" fmla="*/ 10557 h 258831"/>
                <a:gd name="connsiteX55" fmla="*/ 249321 w 471583"/>
                <a:gd name="connsiteY55" fmla="*/ 8235 h 258831"/>
                <a:gd name="connsiteX56" fmla="*/ 249362 w 471583"/>
                <a:gd name="connsiteY56" fmla="*/ 8251 h 258831"/>
                <a:gd name="connsiteX57" fmla="*/ 273398 w 471583"/>
                <a:gd name="connsiteY57" fmla="*/ 15130 h 258831"/>
                <a:gd name="connsiteX58" fmla="*/ 275340 w 471583"/>
                <a:gd name="connsiteY58" fmla="*/ 19205 h 258831"/>
                <a:gd name="connsiteX59" fmla="*/ 272710 w 471583"/>
                <a:gd name="connsiteY59" fmla="*/ 21321 h 258831"/>
                <a:gd name="connsiteX60" fmla="*/ 58855 w 471583"/>
                <a:gd name="connsiteY60" fmla="*/ 33056 h 258831"/>
                <a:gd name="connsiteX61" fmla="*/ 55334 w 471583"/>
                <a:gd name="connsiteY61" fmla="*/ 30211 h 258831"/>
                <a:gd name="connsiteX62" fmla="*/ 57155 w 471583"/>
                <a:gd name="connsiteY62" fmla="*/ 26986 h 258831"/>
                <a:gd name="connsiteX63" fmla="*/ 80260 w 471583"/>
                <a:gd name="connsiteY63" fmla="*/ 17436 h 258831"/>
                <a:gd name="connsiteX64" fmla="*/ 84185 w 471583"/>
                <a:gd name="connsiteY64" fmla="*/ 19650 h 258831"/>
                <a:gd name="connsiteX65" fmla="*/ 82445 w 471583"/>
                <a:gd name="connsiteY65" fmla="*/ 23425 h 258831"/>
                <a:gd name="connsiteX66" fmla="*/ 59826 w 471583"/>
                <a:gd name="connsiteY66" fmla="*/ 32772 h 258831"/>
                <a:gd name="connsiteX67" fmla="*/ 58693 w 471583"/>
                <a:gd name="connsiteY67" fmla="*/ 33056 h 258831"/>
                <a:gd name="connsiteX68" fmla="*/ 209423 w 471583"/>
                <a:gd name="connsiteY68" fmla="*/ 7563 h 258831"/>
                <a:gd name="connsiteX69" fmla="*/ 208735 w 471583"/>
                <a:gd name="connsiteY69" fmla="*/ 7563 h 258831"/>
                <a:gd name="connsiteX70" fmla="*/ 184457 w 471583"/>
                <a:gd name="connsiteY70" fmla="*/ 6187 h 258831"/>
                <a:gd name="connsiteX71" fmla="*/ 181341 w 471583"/>
                <a:gd name="connsiteY71" fmla="*/ 2950 h 258831"/>
                <a:gd name="connsiteX72" fmla="*/ 184457 w 471583"/>
                <a:gd name="connsiteY72" fmla="*/ -166 h 258831"/>
                <a:gd name="connsiteX73" fmla="*/ 184538 w 471583"/>
                <a:gd name="connsiteY73" fmla="*/ -166 h 258831"/>
                <a:gd name="connsiteX74" fmla="*/ 209504 w 471583"/>
                <a:gd name="connsiteY74" fmla="*/ 1251 h 258831"/>
                <a:gd name="connsiteX75" fmla="*/ 212337 w 471583"/>
                <a:gd name="connsiteY75" fmla="*/ 4730 h 258831"/>
                <a:gd name="connsiteX76" fmla="*/ 209261 w 471583"/>
                <a:gd name="connsiteY76" fmla="*/ 7563 h 258831"/>
                <a:gd name="connsiteX77" fmla="*/ 120401 w 471583"/>
                <a:gd name="connsiteY77" fmla="*/ 12500 h 258831"/>
                <a:gd name="connsiteX78" fmla="*/ 117083 w 471583"/>
                <a:gd name="connsiteY78" fmla="*/ 9408 h 258831"/>
                <a:gd name="connsiteX79" fmla="*/ 119430 w 471583"/>
                <a:gd name="connsiteY79" fmla="*/ 6228 h 258831"/>
                <a:gd name="connsiteX80" fmla="*/ 144073 w 471583"/>
                <a:gd name="connsiteY80" fmla="*/ 2181 h 258831"/>
                <a:gd name="connsiteX81" fmla="*/ 147310 w 471583"/>
                <a:gd name="connsiteY81" fmla="*/ 5321 h 258831"/>
                <a:gd name="connsiteX82" fmla="*/ 144842 w 471583"/>
                <a:gd name="connsiteY82" fmla="*/ 8494 h 258831"/>
                <a:gd name="connsiteX83" fmla="*/ 120563 w 471583"/>
                <a:gd name="connsiteY83" fmla="*/ 12540 h 25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1583" h="258831">
                  <a:moveTo>
                    <a:pt x="468357" y="258646"/>
                  </a:moveTo>
                  <a:cubicBezTo>
                    <a:pt x="466657" y="258836"/>
                    <a:pt x="465079" y="257610"/>
                    <a:pt x="464877" y="255895"/>
                  </a:cubicBezTo>
                  <a:cubicBezTo>
                    <a:pt x="463825" y="247802"/>
                    <a:pt x="462408" y="239709"/>
                    <a:pt x="460830" y="231616"/>
                  </a:cubicBezTo>
                  <a:cubicBezTo>
                    <a:pt x="460466" y="229908"/>
                    <a:pt x="461518" y="228213"/>
                    <a:pt x="463218" y="227832"/>
                  </a:cubicBezTo>
                  <a:cubicBezTo>
                    <a:pt x="464958" y="227452"/>
                    <a:pt x="466657" y="228532"/>
                    <a:pt x="467022" y="230240"/>
                  </a:cubicBezTo>
                  <a:cubicBezTo>
                    <a:pt x="468802" y="238333"/>
                    <a:pt x="470258" y="246628"/>
                    <a:pt x="471311" y="254883"/>
                  </a:cubicBezTo>
                  <a:cubicBezTo>
                    <a:pt x="471553" y="256611"/>
                    <a:pt x="470339" y="258201"/>
                    <a:pt x="468600" y="258440"/>
                  </a:cubicBezTo>
                  <a:cubicBezTo>
                    <a:pt x="468600" y="258444"/>
                    <a:pt x="468600" y="258444"/>
                    <a:pt x="468600" y="258444"/>
                  </a:cubicBezTo>
                  <a:close/>
                  <a:moveTo>
                    <a:pt x="452778" y="195764"/>
                  </a:moveTo>
                  <a:cubicBezTo>
                    <a:pt x="451321" y="195930"/>
                    <a:pt x="449986" y="195097"/>
                    <a:pt x="449460" y="193741"/>
                  </a:cubicBezTo>
                  <a:cubicBezTo>
                    <a:pt x="446668" y="186134"/>
                    <a:pt x="443471" y="178567"/>
                    <a:pt x="439991" y="171202"/>
                  </a:cubicBezTo>
                  <a:cubicBezTo>
                    <a:pt x="439303" y="169579"/>
                    <a:pt x="440031" y="167702"/>
                    <a:pt x="441650" y="167002"/>
                  </a:cubicBezTo>
                  <a:cubicBezTo>
                    <a:pt x="443228" y="166338"/>
                    <a:pt x="445008" y="166990"/>
                    <a:pt x="445778" y="168491"/>
                  </a:cubicBezTo>
                  <a:cubicBezTo>
                    <a:pt x="449298" y="176017"/>
                    <a:pt x="452575" y="183746"/>
                    <a:pt x="455449" y="191515"/>
                  </a:cubicBezTo>
                  <a:cubicBezTo>
                    <a:pt x="456015" y="193158"/>
                    <a:pt x="455165" y="194955"/>
                    <a:pt x="453546" y="195562"/>
                  </a:cubicBezTo>
                  <a:cubicBezTo>
                    <a:pt x="453304" y="195671"/>
                    <a:pt x="453061" y="195740"/>
                    <a:pt x="452778" y="195764"/>
                  </a:cubicBezTo>
                  <a:close/>
                  <a:moveTo>
                    <a:pt x="423724" y="137900"/>
                  </a:moveTo>
                  <a:cubicBezTo>
                    <a:pt x="422510" y="138037"/>
                    <a:pt x="421337" y="137491"/>
                    <a:pt x="420689" y="136483"/>
                  </a:cubicBezTo>
                  <a:cubicBezTo>
                    <a:pt x="416279" y="129645"/>
                    <a:pt x="411504" y="122968"/>
                    <a:pt x="406527" y="116575"/>
                  </a:cubicBezTo>
                  <a:cubicBezTo>
                    <a:pt x="405394" y="115191"/>
                    <a:pt x="405636" y="113160"/>
                    <a:pt x="407012" y="112043"/>
                  </a:cubicBezTo>
                  <a:cubicBezTo>
                    <a:pt x="408388" y="110926"/>
                    <a:pt x="410411" y="111144"/>
                    <a:pt x="411545" y="112528"/>
                  </a:cubicBezTo>
                  <a:cubicBezTo>
                    <a:pt x="416603" y="119043"/>
                    <a:pt x="421499" y="125882"/>
                    <a:pt x="426031" y="132761"/>
                  </a:cubicBezTo>
                  <a:cubicBezTo>
                    <a:pt x="427002" y="134238"/>
                    <a:pt x="426557" y="136208"/>
                    <a:pt x="425100" y="137171"/>
                  </a:cubicBezTo>
                  <a:cubicBezTo>
                    <a:pt x="424696" y="137523"/>
                    <a:pt x="424250" y="137774"/>
                    <a:pt x="423724" y="137900"/>
                  </a:cubicBezTo>
                  <a:close/>
                  <a:moveTo>
                    <a:pt x="382572" y="87926"/>
                  </a:moveTo>
                  <a:cubicBezTo>
                    <a:pt x="381641" y="88019"/>
                    <a:pt x="380710" y="87695"/>
                    <a:pt x="380023" y="87036"/>
                  </a:cubicBezTo>
                  <a:cubicBezTo>
                    <a:pt x="374195" y="81371"/>
                    <a:pt x="367883" y="75908"/>
                    <a:pt x="361773" y="70850"/>
                  </a:cubicBezTo>
                  <a:cubicBezTo>
                    <a:pt x="360397" y="69741"/>
                    <a:pt x="360195" y="67734"/>
                    <a:pt x="361287" y="66358"/>
                  </a:cubicBezTo>
                  <a:cubicBezTo>
                    <a:pt x="362420" y="65019"/>
                    <a:pt x="364403" y="64821"/>
                    <a:pt x="365779" y="65913"/>
                  </a:cubicBezTo>
                  <a:cubicBezTo>
                    <a:pt x="372213" y="71133"/>
                    <a:pt x="378485" y="76717"/>
                    <a:pt x="384433" y="82504"/>
                  </a:cubicBezTo>
                  <a:cubicBezTo>
                    <a:pt x="385647" y="83750"/>
                    <a:pt x="385647" y="85749"/>
                    <a:pt x="384433" y="86995"/>
                  </a:cubicBezTo>
                  <a:cubicBezTo>
                    <a:pt x="383947" y="87513"/>
                    <a:pt x="383300" y="87841"/>
                    <a:pt x="382572" y="87926"/>
                  </a:cubicBezTo>
                  <a:close/>
                  <a:moveTo>
                    <a:pt x="331303" y="48351"/>
                  </a:moveTo>
                  <a:cubicBezTo>
                    <a:pt x="330615" y="48420"/>
                    <a:pt x="329927" y="48262"/>
                    <a:pt x="329320" y="47906"/>
                  </a:cubicBezTo>
                  <a:cubicBezTo>
                    <a:pt x="322401" y="43860"/>
                    <a:pt x="315198" y="39813"/>
                    <a:pt x="307914" y="36131"/>
                  </a:cubicBezTo>
                  <a:cubicBezTo>
                    <a:pt x="306337" y="35350"/>
                    <a:pt x="305729" y="33448"/>
                    <a:pt x="306498" y="31882"/>
                  </a:cubicBezTo>
                  <a:cubicBezTo>
                    <a:pt x="307267" y="30316"/>
                    <a:pt x="309169" y="29685"/>
                    <a:pt x="310747" y="30466"/>
                  </a:cubicBezTo>
                  <a:cubicBezTo>
                    <a:pt x="318192" y="34148"/>
                    <a:pt x="325557" y="38195"/>
                    <a:pt x="332639" y="42605"/>
                  </a:cubicBezTo>
                  <a:cubicBezTo>
                    <a:pt x="334136" y="43504"/>
                    <a:pt x="334621" y="45446"/>
                    <a:pt x="333731" y="46939"/>
                  </a:cubicBezTo>
                  <a:cubicBezTo>
                    <a:pt x="333690" y="46951"/>
                    <a:pt x="333690" y="46963"/>
                    <a:pt x="333690" y="46976"/>
                  </a:cubicBezTo>
                  <a:cubicBezTo>
                    <a:pt x="333164" y="47789"/>
                    <a:pt x="332274" y="48303"/>
                    <a:pt x="331303" y="48351"/>
                  </a:cubicBezTo>
                  <a:close/>
                  <a:moveTo>
                    <a:pt x="3297" y="66601"/>
                  </a:moveTo>
                  <a:cubicBezTo>
                    <a:pt x="1556" y="66811"/>
                    <a:pt x="-22" y="65581"/>
                    <a:pt x="-224" y="63849"/>
                  </a:cubicBezTo>
                  <a:cubicBezTo>
                    <a:pt x="-345" y="62724"/>
                    <a:pt x="140" y="61612"/>
                    <a:pt x="1030" y="60936"/>
                  </a:cubicBezTo>
                  <a:cubicBezTo>
                    <a:pt x="7586" y="55878"/>
                    <a:pt x="14465" y="51022"/>
                    <a:pt x="21263" y="46571"/>
                  </a:cubicBezTo>
                  <a:cubicBezTo>
                    <a:pt x="22638" y="45454"/>
                    <a:pt x="24662" y="45656"/>
                    <a:pt x="25754" y="47024"/>
                  </a:cubicBezTo>
                  <a:cubicBezTo>
                    <a:pt x="26887" y="48392"/>
                    <a:pt x="26685" y="50407"/>
                    <a:pt x="25309" y="51524"/>
                  </a:cubicBezTo>
                  <a:cubicBezTo>
                    <a:pt x="25107" y="51674"/>
                    <a:pt x="24905" y="51807"/>
                    <a:pt x="24702" y="51912"/>
                  </a:cubicBezTo>
                  <a:cubicBezTo>
                    <a:pt x="17864" y="56282"/>
                    <a:pt x="11147" y="61017"/>
                    <a:pt x="4713" y="65994"/>
                  </a:cubicBezTo>
                  <a:cubicBezTo>
                    <a:pt x="4308" y="66318"/>
                    <a:pt x="3823" y="66528"/>
                    <a:pt x="3297" y="66601"/>
                  </a:cubicBezTo>
                  <a:close/>
                  <a:moveTo>
                    <a:pt x="272710" y="21159"/>
                  </a:moveTo>
                  <a:cubicBezTo>
                    <a:pt x="272265" y="21256"/>
                    <a:pt x="271820" y="21256"/>
                    <a:pt x="271375" y="21159"/>
                  </a:cubicBezTo>
                  <a:cubicBezTo>
                    <a:pt x="263687" y="18610"/>
                    <a:pt x="255756" y="16303"/>
                    <a:pt x="247865" y="14402"/>
                  </a:cubicBezTo>
                  <a:cubicBezTo>
                    <a:pt x="246165" y="13985"/>
                    <a:pt x="245153" y="12277"/>
                    <a:pt x="245559" y="10586"/>
                  </a:cubicBezTo>
                  <a:cubicBezTo>
                    <a:pt x="245559" y="10574"/>
                    <a:pt x="245559" y="10566"/>
                    <a:pt x="245559" y="10557"/>
                  </a:cubicBezTo>
                  <a:cubicBezTo>
                    <a:pt x="245963" y="8882"/>
                    <a:pt x="247622" y="7842"/>
                    <a:pt x="249321" y="8235"/>
                  </a:cubicBezTo>
                  <a:cubicBezTo>
                    <a:pt x="249321" y="8243"/>
                    <a:pt x="249362" y="8247"/>
                    <a:pt x="249362" y="8251"/>
                  </a:cubicBezTo>
                  <a:cubicBezTo>
                    <a:pt x="257455" y="10193"/>
                    <a:pt x="265548" y="12500"/>
                    <a:pt x="273398" y="15130"/>
                  </a:cubicBezTo>
                  <a:cubicBezTo>
                    <a:pt x="275057" y="15717"/>
                    <a:pt x="275948" y="17542"/>
                    <a:pt x="275340" y="19205"/>
                  </a:cubicBezTo>
                  <a:cubicBezTo>
                    <a:pt x="274936" y="20358"/>
                    <a:pt x="273924" y="21179"/>
                    <a:pt x="272710" y="21321"/>
                  </a:cubicBezTo>
                  <a:close/>
                  <a:moveTo>
                    <a:pt x="58855" y="33056"/>
                  </a:moveTo>
                  <a:cubicBezTo>
                    <a:pt x="57114" y="33242"/>
                    <a:pt x="55536" y="31967"/>
                    <a:pt x="55334" y="30211"/>
                  </a:cubicBezTo>
                  <a:cubicBezTo>
                    <a:pt x="55213" y="28860"/>
                    <a:pt x="55941" y="27565"/>
                    <a:pt x="57155" y="26986"/>
                  </a:cubicBezTo>
                  <a:cubicBezTo>
                    <a:pt x="64722" y="23506"/>
                    <a:pt x="72491" y="20269"/>
                    <a:pt x="80260" y="17436"/>
                  </a:cubicBezTo>
                  <a:cubicBezTo>
                    <a:pt x="81960" y="16959"/>
                    <a:pt x="83740" y="17950"/>
                    <a:pt x="84185" y="19650"/>
                  </a:cubicBezTo>
                  <a:cubicBezTo>
                    <a:pt x="84631" y="21171"/>
                    <a:pt x="83902" y="22774"/>
                    <a:pt x="82445" y="23425"/>
                  </a:cubicBezTo>
                  <a:cubicBezTo>
                    <a:pt x="74838" y="26177"/>
                    <a:pt x="67231" y="29333"/>
                    <a:pt x="59826" y="32772"/>
                  </a:cubicBezTo>
                  <a:cubicBezTo>
                    <a:pt x="59462" y="32942"/>
                    <a:pt x="59097" y="33040"/>
                    <a:pt x="58693" y="33056"/>
                  </a:cubicBezTo>
                  <a:close/>
                  <a:moveTo>
                    <a:pt x="209423" y="7563"/>
                  </a:moveTo>
                  <a:lnTo>
                    <a:pt x="208735" y="7563"/>
                  </a:lnTo>
                  <a:cubicBezTo>
                    <a:pt x="200642" y="6754"/>
                    <a:pt x="192549" y="6309"/>
                    <a:pt x="184457" y="6187"/>
                  </a:cubicBezTo>
                  <a:cubicBezTo>
                    <a:pt x="182717" y="6143"/>
                    <a:pt x="181301" y="4698"/>
                    <a:pt x="181341" y="2950"/>
                  </a:cubicBezTo>
                  <a:cubicBezTo>
                    <a:pt x="181341" y="1230"/>
                    <a:pt x="182717" y="-166"/>
                    <a:pt x="184457" y="-166"/>
                  </a:cubicBezTo>
                  <a:cubicBezTo>
                    <a:pt x="184497" y="-166"/>
                    <a:pt x="184497" y="-166"/>
                    <a:pt x="184538" y="-166"/>
                  </a:cubicBezTo>
                  <a:cubicBezTo>
                    <a:pt x="192630" y="-166"/>
                    <a:pt x="201249" y="441"/>
                    <a:pt x="209504" y="1251"/>
                  </a:cubicBezTo>
                  <a:cubicBezTo>
                    <a:pt x="211245" y="1441"/>
                    <a:pt x="212499" y="2991"/>
                    <a:pt x="212337" y="4730"/>
                  </a:cubicBezTo>
                  <a:cubicBezTo>
                    <a:pt x="212175" y="6317"/>
                    <a:pt x="210840" y="7531"/>
                    <a:pt x="209261" y="7563"/>
                  </a:cubicBezTo>
                  <a:close/>
                  <a:moveTo>
                    <a:pt x="120401" y="12500"/>
                  </a:moveTo>
                  <a:cubicBezTo>
                    <a:pt x="118621" y="12556"/>
                    <a:pt x="117164" y="11172"/>
                    <a:pt x="117083" y="9408"/>
                  </a:cubicBezTo>
                  <a:cubicBezTo>
                    <a:pt x="117043" y="7939"/>
                    <a:pt x="118014" y="6628"/>
                    <a:pt x="119430" y="6228"/>
                  </a:cubicBezTo>
                  <a:cubicBezTo>
                    <a:pt x="127523" y="4488"/>
                    <a:pt x="135616" y="3071"/>
                    <a:pt x="144073" y="2181"/>
                  </a:cubicBezTo>
                  <a:cubicBezTo>
                    <a:pt x="145854" y="2149"/>
                    <a:pt x="147310" y="3557"/>
                    <a:pt x="147310" y="5321"/>
                  </a:cubicBezTo>
                  <a:cubicBezTo>
                    <a:pt x="147351" y="6835"/>
                    <a:pt x="146299" y="8158"/>
                    <a:pt x="144842" y="8494"/>
                  </a:cubicBezTo>
                  <a:cubicBezTo>
                    <a:pt x="136749" y="9505"/>
                    <a:pt x="128656" y="10881"/>
                    <a:pt x="120563" y="1254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87" name="任意多边形: 形状 686"/>
            <p:cNvSpPr/>
            <p:nvPr/>
          </p:nvSpPr>
          <p:spPr>
            <a:xfrm>
              <a:off x="7303016" y="6297799"/>
              <a:ext cx="6761" cy="19058"/>
            </a:xfrm>
            <a:custGeom>
              <a:avLst/>
              <a:gdLst>
                <a:gd name="connsiteX0" fmla="*/ 3282 w 6761"/>
                <a:gd name="connsiteY0" fmla="*/ 18893 h 19058"/>
                <a:gd name="connsiteX1" fmla="*/ 2756 w 6761"/>
                <a:gd name="connsiteY1" fmla="*/ 18893 h 19058"/>
                <a:gd name="connsiteX2" fmla="*/ -239 w 6761"/>
                <a:gd name="connsiteY2" fmla="*/ 15535 h 19058"/>
                <a:gd name="connsiteX3" fmla="*/ 166 w 6761"/>
                <a:gd name="connsiteY3" fmla="*/ 2991 h 19058"/>
                <a:gd name="connsiteX4" fmla="*/ 3322 w 6761"/>
                <a:gd name="connsiteY4" fmla="*/ -166 h 19058"/>
                <a:gd name="connsiteX5" fmla="*/ 3363 w 6761"/>
                <a:gd name="connsiteY5" fmla="*/ -166 h 19058"/>
                <a:gd name="connsiteX6" fmla="*/ 6519 w 6761"/>
                <a:gd name="connsiteY6" fmla="*/ 3072 h 19058"/>
                <a:gd name="connsiteX7" fmla="*/ 6519 w 6761"/>
                <a:gd name="connsiteY7" fmla="*/ 3072 h 19058"/>
                <a:gd name="connsiteX8" fmla="*/ 6115 w 6761"/>
                <a:gd name="connsiteY8" fmla="*/ 15899 h 19058"/>
                <a:gd name="connsiteX9" fmla="*/ 3282 w 6761"/>
                <a:gd name="connsiteY9" fmla="*/ 18893 h 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1" h="19058">
                  <a:moveTo>
                    <a:pt x="3282" y="18893"/>
                  </a:moveTo>
                  <a:lnTo>
                    <a:pt x="2756" y="18893"/>
                  </a:lnTo>
                  <a:cubicBezTo>
                    <a:pt x="1016" y="18784"/>
                    <a:pt x="-320" y="17287"/>
                    <a:pt x="-239" y="15535"/>
                  </a:cubicBezTo>
                  <a:cubicBezTo>
                    <a:pt x="4" y="11488"/>
                    <a:pt x="125" y="7118"/>
                    <a:pt x="166" y="2991"/>
                  </a:cubicBezTo>
                  <a:cubicBezTo>
                    <a:pt x="166" y="1246"/>
                    <a:pt x="1583" y="-166"/>
                    <a:pt x="3322" y="-166"/>
                  </a:cubicBezTo>
                  <a:cubicBezTo>
                    <a:pt x="3322" y="-166"/>
                    <a:pt x="3363" y="-166"/>
                    <a:pt x="3363" y="-166"/>
                  </a:cubicBezTo>
                  <a:cubicBezTo>
                    <a:pt x="5143" y="-145"/>
                    <a:pt x="6559" y="1307"/>
                    <a:pt x="6519" y="3072"/>
                  </a:cubicBezTo>
                  <a:cubicBezTo>
                    <a:pt x="6519" y="3072"/>
                    <a:pt x="6519" y="3072"/>
                    <a:pt x="6519" y="3072"/>
                  </a:cubicBezTo>
                  <a:cubicBezTo>
                    <a:pt x="6519" y="7118"/>
                    <a:pt x="6519" y="11610"/>
                    <a:pt x="6115" y="15899"/>
                  </a:cubicBezTo>
                  <a:cubicBezTo>
                    <a:pt x="6034" y="17453"/>
                    <a:pt x="4819" y="18719"/>
                    <a:pt x="3282" y="18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88" name="任意多边形: 形状 687"/>
            <p:cNvSpPr/>
            <p:nvPr/>
          </p:nvSpPr>
          <p:spPr>
            <a:xfrm>
              <a:off x="7202686" y="6506507"/>
              <a:ext cx="15863" cy="14919"/>
            </a:xfrm>
            <a:custGeom>
              <a:avLst/>
              <a:gdLst>
                <a:gd name="connsiteX0" fmla="*/ 3259 w 15863"/>
                <a:gd name="connsiteY0" fmla="*/ 14734 h 14919"/>
                <a:gd name="connsiteX1" fmla="*/ -221 w 15863"/>
                <a:gd name="connsiteY1" fmla="*/ 11942 h 14919"/>
                <a:gd name="connsiteX2" fmla="*/ 872 w 15863"/>
                <a:gd name="connsiteY2" fmla="*/ 9191 h 14919"/>
                <a:gd name="connsiteX3" fmla="*/ 10219 w 15863"/>
                <a:gd name="connsiteY3" fmla="*/ 774 h 14919"/>
                <a:gd name="connsiteX4" fmla="*/ 14670 w 15863"/>
                <a:gd name="connsiteY4" fmla="*/ 746 h 14919"/>
                <a:gd name="connsiteX5" fmla="*/ 14711 w 15863"/>
                <a:gd name="connsiteY5" fmla="*/ 774 h 14919"/>
                <a:gd name="connsiteX6" fmla="*/ 14711 w 15863"/>
                <a:gd name="connsiteY6" fmla="*/ 5266 h 14919"/>
                <a:gd name="connsiteX7" fmla="*/ 5161 w 15863"/>
                <a:gd name="connsiteY7" fmla="*/ 13844 h 14919"/>
                <a:gd name="connsiteX8" fmla="*/ 3259 w 15863"/>
                <a:gd name="connsiteY8" fmla="*/ 14734 h 1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3" h="14919">
                  <a:moveTo>
                    <a:pt x="3259" y="14734"/>
                  </a:moveTo>
                  <a:cubicBezTo>
                    <a:pt x="1519" y="14925"/>
                    <a:pt x="-19" y="13674"/>
                    <a:pt x="-221" y="11942"/>
                  </a:cubicBezTo>
                  <a:cubicBezTo>
                    <a:pt x="-342" y="10898"/>
                    <a:pt x="62" y="9871"/>
                    <a:pt x="872" y="9191"/>
                  </a:cubicBezTo>
                  <a:cubicBezTo>
                    <a:pt x="3987" y="6480"/>
                    <a:pt x="7144" y="3647"/>
                    <a:pt x="10219" y="774"/>
                  </a:cubicBezTo>
                  <a:cubicBezTo>
                    <a:pt x="11433" y="-468"/>
                    <a:pt x="13456" y="-480"/>
                    <a:pt x="14670" y="746"/>
                  </a:cubicBezTo>
                  <a:cubicBezTo>
                    <a:pt x="14711" y="754"/>
                    <a:pt x="14711" y="766"/>
                    <a:pt x="14711" y="774"/>
                  </a:cubicBezTo>
                  <a:cubicBezTo>
                    <a:pt x="15925" y="2020"/>
                    <a:pt x="15925" y="4019"/>
                    <a:pt x="14711" y="5266"/>
                  </a:cubicBezTo>
                  <a:cubicBezTo>
                    <a:pt x="11595" y="8179"/>
                    <a:pt x="8358" y="11093"/>
                    <a:pt x="5161" y="13844"/>
                  </a:cubicBezTo>
                  <a:cubicBezTo>
                    <a:pt x="4675" y="14378"/>
                    <a:pt x="3987" y="14698"/>
                    <a:pt x="3259" y="14734"/>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89" name="任意多边形: 形状 688"/>
            <p:cNvSpPr/>
            <p:nvPr/>
          </p:nvSpPr>
          <p:spPr>
            <a:xfrm>
              <a:off x="6724010" y="6319073"/>
              <a:ext cx="453209" cy="272342"/>
            </a:xfrm>
            <a:custGeom>
              <a:avLst/>
              <a:gdLst>
                <a:gd name="connsiteX0" fmla="*/ 323921 w 453209"/>
                <a:gd name="connsiteY0" fmla="*/ 270877 h 272342"/>
                <a:gd name="connsiteX1" fmla="*/ 307209 w 453209"/>
                <a:gd name="connsiteY1" fmla="*/ 272172 h 272342"/>
                <a:gd name="connsiteX2" fmla="*/ 303891 w 453209"/>
                <a:gd name="connsiteY2" fmla="*/ 269186 h 272342"/>
                <a:gd name="connsiteX3" fmla="*/ 303891 w 453209"/>
                <a:gd name="connsiteY3" fmla="*/ 269178 h 272342"/>
                <a:gd name="connsiteX4" fmla="*/ 306886 w 453209"/>
                <a:gd name="connsiteY4" fmla="*/ 265859 h 272342"/>
                <a:gd name="connsiteX5" fmla="*/ 330840 w 453209"/>
                <a:gd name="connsiteY5" fmla="*/ 263634 h 272342"/>
                <a:gd name="connsiteX6" fmla="*/ 334442 w 453209"/>
                <a:gd name="connsiteY6" fmla="*/ 266345 h 272342"/>
                <a:gd name="connsiteX7" fmla="*/ 331731 w 453209"/>
                <a:gd name="connsiteY7" fmla="*/ 269906 h 272342"/>
                <a:gd name="connsiteX8" fmla="*/ 370293 w 453209"/>
                <a:gd name="connsiteY8" fmla="*/ 261934 h 272342"/>
                <a:gd name="connsiteX9" fmla="*/ 366773 w 453209"/>
                <a:gd name="connsiteY9" fmla="*/ 259207 h 272342"/>
                <a:gd name="connsiteX10" fmla="*/ 369120 w 453209"/>
                <a:gd name="connsiteY10" fmla="*/ 255743 h 272342"/>
                <a:gd name="connsiteX11" fmla="*/ 391982 w 453209"/>
                <a:gd name="connsiteY11" fmla="*/ 248298 h 272342"/>
                <a:gd name="connsiteX12" fmla="*/ 396029 w 453209"/>
                <a:gd name="connsiteY12" fmla="*/ 250159 h 272342"/>
                <a:gd name="connsiteX13" fmla="*/ 394168 w 453209"/>
                <a:gd name="connsiteY13" fmla="*/ 254206 h 272342"/>
                <a:gd name="connsiteX14" fmla="*/ 370779 w 453209"/>
                <a:gd name="connsiteY14" fmla="*/ 261813 h 272342"/>
                <a:gd name="connsiteX15" fmla="*/ 267918 w 453209"/>
                <a:gd name="connsiteY15" fmla="*/ 271484 h 272342"/>
                <a:gd name="connsiteX16" fmla="*/ 267271 w 453209"/>
                <a:gd name="connsiteY16" fmla="*/ 271484 h 272342"/>
                <a:gd name="connsiteX17" fmla="*/ 242992 w 453209"/>
                <a:gd name="connsiteY17" fmla="*/ 268328 h 272342"/>
                <a:gd name="connsiteX18" fmla="*/ 240402 w 453209"/>
                <a:gd name="connsiteY18" fmla="*/ 264666 h 272342"/>
                <a:gd name="connsiteX19" fmla="*/ 244084 w 453209"/>
                <a:gd name="connsiteY19" fmla="*/ 262096 h 272342"/>
                <a:gd name="connsiteX20" fmla="*/ 267918 w 453209"/>
                <a:gd name="connsiteY20" fmla="*/ 265131 h 272342"/>
                <a:gd name="connsiteX21" fmla="*/ 270831 w 453209"/>
                <a:gd name="connsiteY21" fmla="*/ 268571 h 272342"/>
                <a:gd name="connsiteX22" fmla="*/ 267837 w 453209"/>
                <a:gd name="connsiteY22" fmla="*/ 271484 h 272342"/>
                <a:gd name="connsiteX23" fmla="*/ 429453 w 453209"/>
                <a:gd name="connsiteY23" fmla="*/ 238182 h 272342"/>
                <a:gd name="connsiteX24" fmla="*/ 426297 w 453209"/>
                <a:gd name="connsiteY24" fmla="*/ 236523 h 272342"/>
                <a:gd name="connsiteX25" fmla="*/ 427591 w 453209"/>
                <a:gd name="connsiteY25" fmla="*/ 232233 h 272342"/>
                <a:gd name="connsiteX26" fmla="*/ 448350 w 453209"/>
                <a:gd name="connsiteY26" fmla="*/ 220094 h 272342"/>
                <a:gd name="connsiteX27" fmla="*/ 452639 w 453209"/>
                <a:gd name="connsiteY27" fmla="*/ 221543 h 272342"/>
                <a:gd name="connsiteX28" fmla="*/ 451789 w 453209"/>
                <a:gd name="connsiteY28" fmla="*/ 225435 h 272342"/>
                <a:gd name="connsiteX29" fmla="*/ 430586 w 453209"/>
                <a:gd name="connsiteY29" fmla="*/ 237898 h 272342"/>
                <a:gd name="connsiteX30" fmla="*/ 429372 w 453209"/>
                <a:gd name="connsiteY30" fmla="*/ 238182 h 272342"/>
                <a:gd name="connsiteX31" fmla="*/ 205400 w 453209"/>
                <a:gd name="connsiteY31" fmla="*/ 259061 h 272342"/>
                <a:gd name="connsiteX32" fmla="*/ 204105 w 453209"/>
                <a:gd name="connsiteY32" fmla="*/ 259061 h 272342"/>
                <a:gd name="connsiteX33" fmla="*/ 181000 w 453209"/>
                <a:gd name="connsiteY33" fmla="*/ 250726 h 272342"/>
                <a:gd name="connsiteX34" fmla="*/ 179583 w 453209"/>
                <a:gd name="connsiteY34" fmla="*/ 246432 h 272342"/>
                <a:gd name="connsiteX35" fmla="*/ 183387 w 453209"/>
                <a:gd name="connsiteY35" fmla="*/ 244818 h 272342"/>
                <a:gd name="connsiteX36" fmla="*/ 206007 w 453209"/>
                <a:gd name="connsiteY36" fmla="*/ 252911 h 272342"/>
                <a:gd name="connsiteX37" fmla="*/ 208111 w 453209"/>
                <a:gd name="connsiteY37" fmla="*/ 256905 h 272342"/>
                <a:gd name="connsiteX38" fmla="*/ 208111 w 453209"/>
                <a:gd name="connsiteY38" fmla="*/ 256957 h 272342"/>
                <a:gd name="connsiteX39" fmla="*/ 205319 w 453209"/>
                <a:gd name="connsiteY39" fmla="*/ 259061 h 272342"/>
                <a:gd name="connsiteX40" fmla="*/ 147091 w 453209"/>
                <a:gd name="connsiteY40" fmla="*/ 233407 h 272342"/>
                <a:gd name="connsiteX41" fmla="*/ 145148 w 453209"/>
                <a:gd name="connsiteY41" fmla="*/ 233002 h 272342"/>
                <a:gd name="connsiteX42" fmla="*/ 124430 w 453209"/>
                <a:gd name="connsiteY42" fmla="*/ 219811 h 272342"/>
                <a:gd name="connsiteX43" fmla="*/ 123621 w 453209"/>
                <a:gd name="connsiteY43" fmla="*/ 215400 h 272342"/>
                <a:gd name="connsiteX44" fmla="*/ 128032 w 453209"/>
                <a:gd name="connsiteY44" fmla="*/ 214591 h 272342"/>
                <a:gd name="connsiteX45" fmla="*/ 148264 w 453209"/>
                <a:gd name="connsiteY45" fmla="*/ 227499 h 272342"/>
                <a:gd name="connsiteX46" fmla="*/ 149437 w 453209"/>
                <a:gd name="connsiteY46" fmla="*/ 231829 h 272342"/>
                <a:gd name="connsiteX47" fmla="*/ 147010 w 453209"/>
                <a:gd name="connsiteY47" fmla="*/ 233407 h 272342"/>
                <a:gd name="connsiteX48" fmla="*/ 95781 w 453209"/>
                <a:gd name="connsiteY48" fmla="*/ 195653 h 272342"/>
                <a:gd name="connsiteX49" fmla="*/ 93313 w 453209"/>
                <a:gd name="connsiteY49" fmla="*/ 194804 h 272342"/>
                <a:gd name="connsiteX50" fmla="*/ 75954 w 453209"/>
                <a:gd name="connsiteY50" fmla="*/ 177404 h 272342"/>
                <a:gd name="connsiteX51" fmla="*/ 76642 w 453209"/>
                <a:gd name="connsiteY51" fmla="*/ 172932 h 272342"/>
                <a:gd name="connsiteX52" fmla="*/ 80648 w 453209"/>
                <a:gd name="connsiteY52" fmla="*/ 173115 h 272342"/>
                <a:gd name="connsiteX53" fmla="*/ 97602 w 453209"/>
                <a:gd name="connsiteY53" fmla="*/ 190150 h 272342"/>
                <a:gd name="connsiteX54" fmla="*/ 97602 w 453209"/>
                <a:gd name="connsiteY54" fmla="*/ 194642 h 272342"/>
                <a:gd name="connsiteX55" fmla="*/ 95700 w 453209"/>
                <a:gd name="connsiteY55" fmla="*/ 195653 h 272342"/>
                <a:gd name="connsiteX56" fmla="*/ 53941 w 453209"/>
                <a:gd name="connsiteY56" fmla="*/ 147662 h 272342"/>
                <a:gd name="connsiteX57" fmla="*/ 50987 w 453209"/>
                <a:gd name="connsiteY57" fmla="*/ 146327 h 272342"/>
                <a:gd name="connsiteX58" fmla="*/ 37877 w 453209"/>
                <a:gd name="connsiteY58" fmla="*/ 125528 h 272342"/>
                <a:gd name="connsiteX59" fmla="*/ 39050 w 453209"/>
                <a:gd name="connsiteY59" fmla="*/ 121198 h 272342"/>
                <a:gd name="connsiteX60" fmla="*/ 43420 w 453209"/>
                <a:gd name="connsiteY60" fmla="*/ 122372 h 272342"/>
                <a:gd name="connsiteX61" fmla="*/ 56247 w 453209"/>
                <a:gd name="connsiteY61" fmla="*/ 142604 h 272342"/>
                <a:gd name="connsiteX62" fmla="*/ 55438 w 453209"/>
                <a:gd name="connsiteY62" fmla="*/ 147015 h 272342"/>
                <a:gd name="connsiteX63" fmla="*/ 53941 w 453209"/>
                <a:gd name="connsiteY63" fmla="*/ 147662 h 272342"/>
                <a:gd name="connsiteX64" fmla="*/ 23674 w 453209"/>
                <a:gd name="connsiteY64" fmla="*/ 91619 h 272342"/>
                <a:gd name="connsiteX65" fmla="*/ 20396 w 453209"/>
                <a:gd name="connsiteY65" fmla="*/ 89676 h 272342"/>
                <a:gd name="connsiteX66" fmla="*/ 12060 w 453209"/>
                <a:gd name="connsiteY66" fmla="*/ 66531 h 272342"/>
                <a:gd name="connsiteX67" fmla="*/ 13719 w 453209"/>
                <a:gd name="connsiteY67" fmla="*/ 62334 h 272342"/>
                <a:gd name="connsiteX68" fmla="*/ 17927 w 453209"/>
                <a:gd name="connsiteY68" fmla="*/ 64014 h 272342"/>
                <a:gd name="connsiteX69" fmla="*/ 18130 w 453209"/>
                <a:gd name="connsiteY69" fmla="*/ 64629 h 272342"/>
                <a:gd name="connsiteX70" fmla="*/ 26223 w 453209"/>
                <a:gd name="connsiteY70" fmla="*/ 87248 h 272342"/>
                <a:gd name="connsiteX71" fmla="*/ 24564 w 453209"/>
                <a:gd name="connsiteY71" fmla="*/ 91384 h 272342"/>
                <a:gd name="connsiteX72" fmla="*/ 23633 w 453209"/>
                <a:gd name="connsiteY72" fmla="*/ 91619 h 272342"/>
                <a:gd name="connsiteX73" fmla="*/ 6274 w 453209"/>
                <a:gd name="connsiteY73" fmla="*/ 30315 h 272342"/>
                <a:gd name="connsiteX74" fmla="*/ 2794 w 453209"/>
                <a:gd name="connsiteY74" fmla="*/ 27685 h 272342"/>
                <a:gd name="connsiteX75" fmla="*/ 527 w 453209"/>
                <a:gd name="connsiteY75" fmla="*/ 11013 h 272342"/>
                <a:gd name="connsiteX76" fmla="*/ -241 w 453209"/>
                <a:gd name="connsiteY76" fmla="*/ 3284 h 272342"/>
                <a:gd name="connsiteX77" fmla="*/ 2672 w 453209"/>
                <a:gd name="connsiteY77" fmla="*/ -155 h 272342"/>
                <a:gd name="connsiteX78" fmla="*/ 6111 w 453209"/>
                <a:gd name="connsiteY78" fmla="*/ 2758 h 272342"/>
                <a:gd name="connsiteX79" fmla="*/ 6840 w 453209"/>
                <a:gd name="connsiteY79" fmla="*/ 10325 h 272342"/>
                <a:gd name="connsiteX80" fmla="*/ 9065 w 453209"/>
                <a:gd name="connsiteY80" fmla="*/ 26511 h 272342"/>
                <a:gd name="connsiteX81" fmla="*/ 6476 w 453209"/>
                <a:gd name="connsiteY81" fmla="*/ 30153 h 272342"/>
                <a:gd name="connsiteX82" fmla="*/ 6476 w 453209"/>
                <a:gd name="connsiteY82" fmla="*/ 30153 h 27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3209" h="272342">
                  <a:moveTo>
                    <a:pt x="323921" y="270877"/>
                  </a:moveTo>
                  <a:cubicBezTo>
                    <a:pt x="318377" y="271484"/>
                    <a:pt x="312753" y="271929"/>
                    <a:pt x="307209" y="272172"/>
                  </a:cubicBezTo>
                  <a:cubicBezTo>
                    <a:pt x="305469" y="272265"/>
                    <a:pt x="303972" y="270926"/>
                    <a:pt x="303891" y="269186"/>
                  </a:cubicBezTo>
                  <a:cubicBezTo>
                    <a:pt x="303891" y="269182"/>
                    <a:pt x="303891" y="269182"/>
                    <a:pt x="303891" y="269178"/>
                  </a:cubicBezTo>
                  <a:cubicBezTo>
                    <a:pt x="303851" y="267450"/>
                    <a:pt x="305145" y="265989"/>
                    <a:pt x="306886" y="265859"/>
                  </a:cubicBezTo>
                  <a:cubicBezTo>
                    <a:pt x="314979" y="265455"/>
                    <a:pt x="323071" y="264726"/>
                    <a:pt x="330840" y="263634"/>
                  </a:cubicBezTo>
                  <a:cubicBezTo>
                    <a:pt x="332581" y="263415"/>
                    <a:pt x="334159" y="264617"/>
                    <a:pt x="334442" y="266345"/>
                  </a:cubicBezTo>
                  <a:cubicBezTo>
                    <a:pt x="334644" y="268073"/>
                    <a:pt x="333471" y="269655"/>
                    <a:pt x="331731" y="269906"/>
                  </a:cubicBezTo>
                  <a:close/>
                  <a:moveTo>
                    <a:pt x="370293" y="261934"/>
                  </a:moveTo>
                  <a:cubicBezTo>
                    <a:pt x="368554" y="262157"/>
                    <a:pt x="366976" y="260935"/>
                    <a:pt x="366773" y="259207"/>
                  </a:cubicBezTo>
                  <a:cubicBezTo>
                    <a:pt x="366571" y="257621"/>
                    <a:pt x="367583" y="256132"/>
                    <a:pt x="369120" y="255743"/>
                  </a:cubicBezTo>
                  <a:cubicBezTo>
                    <a:pt x="376768" y="253599"/>
                    <a:pt x="384497" y="251090"/>
                    <a:pt x="391982" y="248298"/>
                  </a:cubicBezTo>
                  <a:cubicBezTo>
                    <a:pt x="393601" y="247723"/>
                    <a:pt x="395422" y="248545"/>
                    <a:pt x="396029" y="250159"/>
                  </a:cubicBezTo>
                  <a:cubicBezTo>
                    <a:pt x="396636" y="251790"/>
                    <a:pt x="395786" y="253599"/>
                    <a:pt x="394168" y="254206"/>
                  </a:cubicBezTo>
                  <a:cubicBezTo>
                    <a:pt x="386479" y="257079"/>
                    <a:pt x="378629" y="259628"/>
                    <a:pt x="370779" y="261813"/>
                  </a:cubicBezTo>
                  <a:close/>
                  <a:moveTo>
                    <a:pt x="267918" y="271484"/>
                  </a:moveTo>
                  <a:lnTo>
                    <a:pt x="267271" y="271484"/>
                  </a:lnTo>
                  <a:cubicBezTo>
                    <a:pt x="259178" y="270756"/>
                    <a:pt x="251085" y="269704"/>
                    <a:pt x="242992" y="268328"/>
                  </a:cubicBezTo>
                  <a:cubicBezTo>
                    <a:pt x="241252" y="268024"/>
                    <a:pt x="240119" y="266386"/>
                    <a:pt x="240402" y="264666"/>
                  </a:cubicBezTo>
                  <a:cubicBezTo>
                    <a:pt x="240725" y="262946"/>
                    <a:pt x="242344" y="261793"/>
                    <a:pt x="244084" y="262096"/>
                  </a:cubicBezTo>
                  <a:cubicBezTo>
                    <a:pt x="251934" y="263432"/>
                    <a:pt x="259946" y="264443"/>
                    <a:pt x="267918" y="265131"/>
                  </a:cubicBezTo>
                  <a:cubicBezTo>
                    <a:pt x="269658" y="265301"/>
                    <a:pt x="270953" y="266827"/>
                    <a:pt x="270831" y="268571"/>
                  </a:cubicBezTo>
                  <a:cubicBezTo>
                    <a:pt x="270669" y="270133"/>
                    <a:pt x="269415" y="271359"/>
                    <a:pt x="267837" y="271484"/>
                  </a:cubicBezTo>
                  <a:close/>
                  <a:moveTo>
                    <a:pt x="429453" y="238182"/>
                  </a:moveTo>
                  <a:cubicBezTo>
                    <a:pt x="428158" y="238311"/>
                    <a:pt x="426903" y="237656"/>
                    <a:pt x="426297" y="236523"/>
                  </a:cubicBezTo>
                  <a:cubicBezTo>
                    <a:pt x="425487" y="234981"/>
                    <a:pt x="426054" y="233071"/>
                    <a:pt x="427591" y="232233"/>
                  </a:cubicBezTo>
                  <a:cubicBezTo>
                    <a:pt x="434632" y="228470"/>
                    <a:pt x="441633" y="224343"/>
                    <a:pt x="448350" y="220094"/>
                  </a:cubicBezTo>
                  <a:cubicBezTo>
                    <a:pt x="449928" y="219309"/>
                    <a:pt x="451830" y="219960"/>
                    <a:pt x="452639" y="221543"/>
                  </a:cubicBezTo>
                  <a:cubicBezTo>
                    <a:pt x="453286" y="222878"/>
                    <a:pt x="452963" y="224492"/>
                    <a:pt x="451789" y="225435"/>
                  </a:cubicBezTo>
                  <a:cubicBezTo>
                    <a:pt x="444910" y="229846"/>
                    <a:pt x="437789" y="234054"/>
                    <a:pt x="430586" y="237898"/>
                  </a:cubicBezTo>
                  <a:cubicBezTo>
                    <a:pt x="430222" y="238080"/>
                    <a:pt x="429777" y="238178"/>
                    <a:pt x="429372" y="238182"/>
                  </a:cubicBezTo>
                  <a:close/>
                  <a:moveTo>
                    <a:pt x="205400" y="259061"/>
                  </a:moveTo>
                  <a:cubicBezTo>
                    <a:pt x="204955" y="259138"/>
                    <a:pt x="204550" y="259138"/>
                    <a:pt x="204105" y="259061"/>
                  </a:cubicBezTo>
                  <a:cubicBezTo>
                    <a:pt x="196295" y="256593"/>
                    <a:pt x="188526" y="253801"/>
                    <a:pt x="181000" y="250726"/>
                  </a:cubicBezTo>
                  <a:cubicBezTo>
                    <a:pt x="179422" y="249933"/>
                    <a:pt x="178774" y="248011"/>
                    <a:pt x="179583" y="246432"/>
                  </a:cubicBezTo>
                  <a:cubicBezTo>
                    <a:pt x="180272" y="245036"/>
                    <a:pt x="181890" y="244352"/>
                    <a:pt x="183387" y="244818"/>
                  </a:cubicBezTo>
                  <a:cubicBezTo>
                    <a:pt x="190792" y="247853"/>
                    <a:pt x="198400" y="250604"/>
                    <a:pt x="206007" y="252911"/>
                  </a:cubicBezTo>
                  <a:cubicBezTo>
                    <a:pt x="207707" y="253429"/>
                    <a:pt x="208637" y="255213"/>
                    <a:pt x="208111" y="256905"/>
                  </a:cubicBezTo>
                  <a:cubicBezTo>
                    <a:pt x="208111" y="256921"/>
                    <a:pt x="208111" y="256941"/>
                    <a:pt x="208111" y="256957"/>
                  </a:cubicBezTo>
                  <a:cubicBezTo>
                    <a:pt x="207666" y="258143"/>
                    <a:pt x="206574" y="258964"/>
                    <a:pt x="205319" y="259061"/>
                  </a:cubicBezTo>
                  <a:close/>
                  <a:moveTo>
                    <a:pt x="147091" y="233407"/>
                  </a:moveTo>
                  <a:cubicBezTo>
                    <a:pt x="146403" y="233492"/>
                    <a:pt x="145715" y="233350"/>
                    <a:pt x="145148" y="233002"/>
                  </a:cubicBezTo>
                  <a:cubicBezTo>
                    <a:pt x="138067" y="228956"/>
                    <a:pt x="131107" y="224464"/>
                    <a:pt x="124430" y="219811"/>
                  </a:cubicBezTo>
                  <a:cubicBezTo>
                    <a:pt x="122973" y="218815"/>
                    <a:pt x="122609" y="216841"/>
                    <a:pt x="123621" y="215400"/>
                  </a:cubicBezTo>
                  <a:cubicBezTo>
                    <a:pt x="124633" y="213960"/>
                    <a:pt x="126575" y="213595"/>
                    <a:pt x="128032" y="214591"/>
                  </a:cubicBezTo>
                  <a:cubicBezTo>
                    <a:pt x="134587" y="219163"/>
                    <a:pt x="141426" y="223493"/>
                    <a:pt x="148264" y="227499"/>
                  </a:cubicBezTo>
                  <a:cubicBezTo>
                    <a:pt x="149761" y="228393"/>
                    <a:pt x="150287" y="230303"/>
                    <a:pt x="149437" y="231829"/>
                  </a:cubicBezTo>
                  <a:cubicBezTo>
                    <a:pt x="148911" y="232703"/>
                    <a:pt x="148021" y="233285"/>
                    <a:pt x="147010" y="233407"/>
                  </a:cubicBezTo>
                  <a:close/>
                  <a:moveTo>
                    <a:pt x="95781" y="195653"/>
                  </a:moveTo>
                  <a:cubicBezTo>
                    <a:pt x="94891" y="195734"/>
                    <a:pt x="93961" y="195427"/>
                    <a:pt x="93313" y="194804"/>
                  </a:cubicBezTo>
                  <a:cubicBezTo>
                    <a:pt x="87324" y="189300"/>
                    <a:pt x="81457" y="183433"/>
                    <a:pt x="75954" y="177404"/>
                  </a:cubicBezTo>
                  <a:cubicBezTo>
                    <a:pt x="74901" y="175983"/>
                    <a:pt x="75225" y="173980"/>
                    <a:pt x="76642" y="172932"/>
                  </a:cubicBezTo>
                  <a:cubicBezTo>
                    <a:pt x="77855" y="172038"/>
                    <a:pt x="79514" y="172111"/>
                    <a:pt x="80648" y="173115"/>
                  </a:cubicBezTo>
                  <a:cubicBezTo>
                    <a:pt x="86029" y="179022"/>
                    <a:pt x="91735" y="184728"/>
                    <a:pt x="97602" y="190150"/>
                  </a:cubicBezTo>
                  <a:cubicBezTo>
                    <a:pt x="98816" y="191396"/>
                    <a:pt x="98816" y="193395"/>
                    <a:pt x="97602" y="194642"/>
                  </a:cubicBezTo>
                  <a:cubicBezTo>
                    <a:pt x="97076" y="195180"/>
                    <a:pt x="96429" y="195536"/>
                    <a:pt x="95700" y="195653"/>
                  </a:cubicBezTo>
                  <a:close/>
                  <a:moveTo>
                    <a:pt x="53941" y="147662"/>
                  </a:moveTo>
                  <a:cubicBezTo>
                    <a:pt x="52767" y="147796"/>
                    <a:pt x="51634" y="147282"/>
                    <a:pt x="50987" y="146327"/>
                  </a:cubicBezTo>
                  <a:cubicBezTo>
                    <a:pt x="46374" y="139610"/>
                    <a:pt x="41963" y="132650"/>
                    <a:pt x="37877" y="125528"/>
                  </a:cubicBezTo>
                  <a:cubicBezTo>
                    <a:pt x="37027" y="124003"/>
                    <a:pt x="37553" y="122093"/>
                    <a:pt x="39050" y="121198"/>
                  </a:cubicBezTo>
                  <a:cubicBezTo>
                    <a:pt x="40587" y="120361"/>
                    <a:pt x="42530" y="120875"/>
                    <a:pt x="43420" y="122372"/>
                  </a:cubicBezTo>
                  <a:cubicBezTo>
                    <a:pt x="47467" y="129332"/>
                    <a:pt x="51513" y="136170"/>
                    <a:pt x="56247" y="142604"/>
                  </a:cubicBezTo>
                  <a:cubicBezTo>
                    <a:pt x="57218" y="144053"/>
                    <a:pt x="56854" y="145999"/>
                    <a:pt x="55438" y="147015"/>
                  </a:cubicBezTo>
                  <a:cubicBezTo>
                    <a:pt x="54993" y="147363"/>
                    <a:pt x="54508" y="147585"/>
                    <a:pt x="53941" y="147662"/>
                  </a:cubicBezTo>
                  <a:close/>
                  <a:moveTo>
                    <a:pt x="23674" y="91619"/>
                  </a:moveTo>
                  <a:cubicBezTo>
                    <a:pt x="22257" y="91793"/>
                    <a:pt x="20922" y="90996"/>
                    <a:pt x="20396" y="89676"/>
                  </a:cubicBezTo>
                  <a:cubicBezTo>
                    <a:pt x="17320" y="82109"/>
                    <a:pt x="14488" y="74300"/>
                    <a:pt x="12060" y="66531"/>
                  </a:cubicBezTo>
                  <a:cubicBezTo>
                    <a:pt x="11372" y="64908"/>
                    <a:pt x="12100" y="63030"/>
                    <a:pt x="13719" y="62334"/>
                  </a:cubicBezTo>
                  <a:cubicBezTo>
                    <a:pt x="15378" y="61638"/>
                    <a:pt x="17239" y="62391"/>
                    <a:pt x="17927" y="64014"/>
                  </a:cubicBezTo>
                  <a:cubicBezTo>
                    <a:pt x="18008" y="64212"/>
                    <a:pt x="18089" y="64418"/>
                    <a:pt x="18130" y="64629"/>
                  </a:cubicBezTo>
                  <a:cubicBezTo>
                    <a:pt x="20517" y="72236"/>
                    <a:pt x="23268" y="79843"/>
                    <a:pt x="26223" y="87248"/>
                  </a:cubicBezTo>
                  <a:cubicBezTo>
                    <a:pt x="26910" y="88855"/>
                    <a:pt x="26142" y="90704"/>
                    <a:pt x="24564" y="91384"/>
                  </a:cubicBezTo>
                  <a:cubicBezTo>
                    <a:pt x="24240" y="91509"/>
                    <a:pt x="23957" y="91586"/>
                    <a:pt x="23633" y="91619"/>
                  </a:cubicBezTo>
                  <a:close/>
                  <a:moveTo>
                    <a:pt x="6274" y="30315"/>
                  </a:moveTo>
                  <a:cubicBezTo>
                    <a:pt x="4614" y="30489"/>
                    <a:pt x="3077" y="29340"/>
                    <a:pt x="2794" y="27685"/>
                  </a:cubicBezTo>
                  <a:cubicBezTo>
                    <a:pt x="1904" y="22181"/>
                    <a:pt x="1094" y="16557"/>
                    <a:pt x="527" y="11013"/>
                  </a:cubicBezTo>
                  <a:cubicBezTo>
                    <a:pt x="244" y="8423"/>
                    <a:pt x="1" y="5874"/>
                    <a:pt x="-241" y="3284"/>
                  </a:cubicBezTo>
                  <a:cubicBezTo>
                    <a:pt x="-282" y="1561"/>
                    <a:pt x="972" y="71"/>
                    <a:pt x="2672" y="-155"/>
                  </a:cubicBezTo>
                  <a:cubicBezTo>
                    <a:pt x="4412" y="-297"/>
                    <a:pt x="5950" y="1006"/>
                    <a:pt x="6111" y="2758"/>
                  </a:cubicBezTo>
                  <a:cubicBezTo>
                    <a:pt x="6111" y="5267"/>
                    <a:pt x="6557" y="7816"/>
                    <a:pt x="6840" y="10325"/>
                  </a:cubicBezTo>
                  <a:cubicBezTo>
                    <a:pt x="7407" y="15747"/>
                    <a:pt x="8175" y="21251"/>
                    <a:pt x="9065" y="26511"/>
                  </a:cubicBezTo>
                  <a:cubicBezTo>
                    <a:pt x="9349" y="28231"/>
                    <a:pt x="8216" y="29857"/>
                    <a:pt x="6476" y="30153"/>
                  </a:cubicBezTo>
                  <a:cubicBezTo>
                    <a:pt x="6476" y="30153"/>
                    <a:pt x="6476" y="30153"/>
                    <a:pt x="6476" y="301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0" name="任意多边形: 形状 689"/>
            <p:cNvSpPr/>
            <p:nvPr/>
          </p:nvSpPr>
          <p:spPr>
            <a:xfrm>
              <a:off x="6723522" y="6266625"/>
              <a:ext cx="7341" cy="18994"/>
            </a:xfrm>
            <a:custGeom>
              <a:avLst/>
              <a:gdLst>
                <a:gd name="connsiteX0" fmla="*/ 3282 w 7341"/>
                <a:gd name="connsiteY0" fmla="*/ 18829 h 18994"/>
                <a:gd name="connsiteX1" fmla="*/ 2756 w 7341"/>
                <a:gd name="connsiteY1" fmla="*/ 18829 h 18994"/>
                <a:gd name="connsiteX2" fmla="*/ -239 w 7341"/>
                <a:gd name="connsiteY2" fmla="*/ 15470 h 18994"/>
                <a:gd name="connsiteX3" fmla="*/ 773 w 7341"/>
                <a:gd name="connsiteY3" fmla="*/ 2683 h 18994"/>
                <a:gd name="connsiteX4" fmla="*/ 4253 w 7341"/>
                <a:gd name="connsiteY4" fmla="*/ -149 h 18994"/>
                <a:gd name="connsiteX5" fmla="*/ 7085 w 7341"/>
                <a:gd name="connsiteY5" fmla="*/ 3331 h 18994"/>
                <a:gd name="connsiteX6" fmla="*/ 6114 w 7341"/>
                <a:gd name="connsiteY6" fmla="*/ 15834 h 18994"/>
                <a:gd name="connsiteX7" fmla="*/ 3282 w 7341"/>
                <a:gd name="connsiteY7" fmla="*/ 18829 h 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1" h="18994">
                  <a:moveTo>
                    <a:pt x="3282" y="18829"/>
                  </a:moveTo>
                  <a:lnTo>
                    <a:pt x="2756" y="18829"/>
                  </a:lnTo>
                  <a:cubicBezTo>
                    <a:pt x="1015" y="18720"/>
                    <a:pt x="-320" y="17222"/>
                    <a:pt x="-239" y="15470"/>
                  </a:cubicBezTo>
                  <a:cubicBezTo>
                    <a:pt x="4" y="11222"/>
                    <a:pt x="328" y="6932"/>
                    <a:pt x="773" y="2683"/>
                  </a:cubicBezTo>
                  <a:cubicBezTo>
                    <a:pt x="935" y="939"/>
                    <a:pt x="2513" y="-327"/>
                    <a:pt x="4253" y="-149"/>
                  </a:cubicBezTo>
                  <a:cubicBezTo>
                    <a:pt x="5993" y="29"/>
                    <a:pt x="7247" y="1587"/>
                    <a:pt x="7085" y="3331"/>
                  </a:cubicBezTo>
                  <a:cubicBezTo>
                    <a:pt x="6681" y="7377"/>
                    <a:pt x="6357" y="11667"/>
                    <a:pt x="6114" y="15834"/>
                  </a:cubicBezTo>
                  <a:cubicBezTo>
                    <a:pt x="6033" y="17396"/>
                    <a:pt x="4819" y="18671"/>
                    <a:pt x="3282" y="1882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1" name="任意多边形: 形状 690"/>
            <p:cNvSpPr/>
            <p:nvPr/>
          </p:nvSpPr>
          <p:spPr>
            <a:xfrm>
              <a:off x="6798952" y="6077874"/>
              <a:ext cx="439276" cy="439071"/>
            </a:xfrm>
            <a:custGeom>
              <a:avLst/>
              <a:gdLst>
                <a:gd name="connsiteX0" fmla="*/ 0 w 439276"/>
                <a:gd name="connsiteY0" fmla="*/ 170595 h 439071"/>
                <a:gd name="connsiteX1" fmla="*/ 1134 w 439276"/>
                <a:gd name="connsiteY1" fmla="*/ 174641 h 439071"/>
                <a:gd name="connsiteX2" fmla="*/ 34517 w 439276"/>
                <a:gd name="connsiteY2" fmla="*/ 200781 h 439071"/>
                <a:gd name="connsiteX3" fmla="*/ 38118 w 439276"/>
                <a:gd name="connsiteY3" fmla="*/ 260467 h 439071"/>
                <a:gd name="connsiteX4" fmla="*/ 8174 w 439276"/>
                <a:gd name="connsiteY4" fmla="*/ 290410 h 439071"/>
                <a:gd name="connsiteX5" fmla="*/ 7486 w 439276"/>
                <a:gd name="connsiteY5" fmla="*/ 294457 h 439071"/>
                <a:gd name="connsiteX6" fmla="*/ 29742 w 439276"/>
                <a:gd name="connsiteY6" fmla="*/ 340141 h 439071"/>
                <a:gd name="connsiteX7" fmla="*/ 33303 w 439276"/>
                <a:gd name="connsiteY7" fmla="*/ 342084 h 439071"/>
                <a:gd name="connsiteX8" fmla="*/ 75346 w 439276"/>
                <a:gd name="connsiteY8" fmla="*/ 336985 h 439071"/>
                <a:gd name="connsiteX9" fmla="*/ 120140 w 439276"/>
                <a:gd name="connsiteY9" fmla="*/ 376600 h 439071"/>
                <a:gd name="connsiteX10" fmla="*/ 120140 w 439276"/>
                <a:gd name="connsiteY10" fmla="*/ 418805 h 439071"/>
                <a:gd name="connsiteX11" fmla="*/ 122487 w 439276"/>
                <a:gd name="connsiteY11" fmla="*/ 422082 h 439071"/>
                <a:gd name="connsiteX12" fmla="*/ 170519 w 439276"/>
                <a:gd name="connsiteY12" fmla="*/ 438673 h 439071"/>
                <a:gd name="connsiteX13" fmla="*/ 174565 w 439276"/>
                <a:gd name="connsiteY13" fmla="*/ 437499 h 439071"/>
                <a:gd name="connsiteX14" fmla="*/ 200705 w 439276"/>
                <a:gd name="connsiteY14" fmla="*/ 404157 h 439071"/>
                <a:gd name="connsiteX15" fmla="*/ 260390 w 439276"/>
                <a:gd name="connsiteY15" fmla="*/ 400555 h 439071"/>
                <a:gd name="connsiteX16" fmla="*/ 290334 w 439276"/>
                <a:gd name="connsiteY16" fmla="*/ 430499 h 439071"/>
                <a:gd name="connsiteX17" fmla="*/ 294381 w 439276"/>
                <a:gd name="connsiteY17" fmla="*/ 431147 h 439071"/>
                <a:gd name="connsiteX18" fmla="*/ 340066 w 439276"/>
                <a:gd name="connsiteY18" fmla="*/ 408891 h 439071"/>
                <a:gd name="connsiteX19" fmla="*/ 342008 w 439276"/>
                <a:gd name="connsiteY19" fmla="*/ 405330 h 439071"/>
                <a:gd name="connsiteX20" fmla="*/ 336909 w 439276"/>
                <a:gd name="connsiteY20" fmla="*/ 363287 h 439071"/>
                <a:gd name="connsiteX21" fmla="*/ 376524 w 439276"/>
                <a:gd name="connsiteY21" fmla="*/ 318493 h 439071"/>
                <a:gd name="connsiteX22" fmla="*/ 418931 w 439276"/>
                <a:gd name="connsiteY22" fmla="*/ 318493 h 439071"/>
                <a:gd name="connsiteX23" fmla="*/ 422209 w 439276"/>
                <a:gd name="connsiteY23" fmla="*/ 316146 h 439071"/>
                <a:gd name="connsiteX24" fmla="*/ 438799 w 439276"/>
                <a:gd name="connsiteY24" fmla="*/ 268074 h 439071"/>
                <a:gd name="connsiteX25" fmla="*/ 437626 w 439276"/>
                <a:gd name="connsiteY25" fmla="*/ 264027 h 439071"/>
                <a:gd name="connsiteX26" fmla="*/ 404283 w 439276"/>
                <a:gd name="connsiteY26" fmla="*/ 237887 h 439071"/>
                <a:gd name="connsiteX27" fmla="*/ 400682 w 439276"/>
                <a:gd name="connsiteY27" fmla="*/ 178202 h 439071"/>
                <a:gd name="connsiteX28" fmla="*/ 430625 w 439276"/>
                <a:gd name="connsiteY28" fmla="*/ 148258 h 439071"/>
                <a:gd name="connsiteX29" fmla="*/ 431273 w 439276"/>
                <a:gd name="connsiteY29" fmla="*/ 144212 h 439071"/>
                <a:gd name="connsiteX30" fmla="*/ 409017 w 439276"/>
                <a:gd name="connsiteY30" fmla="*/ 98527 h 439071"/>
                <a:gd name="connsiteX31" fmla="*/ 405457 w 439276"/>
                <a:gd name="connsiteY31" fmla="*/ 96585 h 439071"/>
                <a:gd name="connsiteX32" fmla="*/ 363414 w 439276"/>
                <a:gd name="connsiteY32" fmla="*/ 101724 h 439071"/>
                <a:gd name="connsiteX33" fmla="*/ 318619 w 439276"/>
                <a:gd name="connsiteY33" fmla="*/ 62068 h 439071"/>
                <a:gd name="connsiteX34" fmla="*/ 318619 w 439276"/>
                <a:gd name="connsiteY34" fmla="*/ 19945 h 439071"/>
                <a:gd name="connsiteX35" fmla="*/ 316272 w 439276"/>
                <a:gd name="connsiteY35" fmla="*/ 16627 h 439071"/>
                <a:gd name="connsiteX36" fmla="*/ 268200 w 439276"/>
                <a:gd name="connsiteY36" fmla="*/ 77 h 439071"/>
                <a:gd name="connsiteX37" fmla="*/ 264154 w 439276"/>
                <a:gd name="connsiteY37" fmla="*/ 1210 h 439071"/>
                <a:gd name="connsiteX38" fmla="*/ 238014 w 439276"/>
                <a:gd name="connsiteY38" fmla="*/ 34593 h 439071"/>
                <a:gd name="connsiteX39" fmla="*/ 178328 w 439276"/>
                <a:gd name="connsiteY39" fmla="*/ 38194 h 439071"/>
                <a:gd name="connsiteX40" fmla="*/ 148384 w 439276"/>
                <a:gd name="connsiteY40" fmla="*/ 8250 h 439071"/>
                <a:gd name="connsiteX41" fmla="*/ 144338 w 439276"/>
                <a:gd name="connsiteY41" fmla="*/ 7562 h 439071"/>
                <a:gd name="connsiteX42" fmla="*/ 98653 w 439276"/>
                <a:gd name="connsiteY42" fmla="*/ 29818 h 439071"/>
                <a:gd name="connsiteX43" fmla="*/ 96711 w 439276"/>
                <a:gd name="connsiteY43" fmla="*/ 33379 h 439071"/>
                <a:gd name="connsiteX44" fmla="*/ 101850 w 439276"/>
                <a:gd name="connsiteY44" fmla="*/ 75422 h 439071"/>
                <a:gd name="connsiteX45" fmla="*/ 62195 w 439276"/>
                <a:gd name="connsiteY45" fmla="*/ 120216 h 439071"/>
                <a:gd name="connsiteX46" fmla="*/ 19828 w 439276"/>
                <a:gd name="connsiteY46" fmla="*/ 120216 h 439071"/>
                <a:gd name="connsiteX47" fmla="*/ 16510 w 439276"/>
                <a:gd name="connsiteY47" fmla="*/ 122563 h 4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9276" h="439071">
                  <a:moveTo>
                    <a:pt x="0" y="170595"/>
                  </a:moveTo>
                  <a:cubicBezTo>
                    <a:pt x="-566" y="172043"/>
                    <a:pt x="-121" y="173698"/>
                    <a:pt x="1134" y="174641"/>
                  </a:cubicBezTo>
                  <a:lnTo>
                    <a:pt x="34517" y="200781"/>
                  </a:lnTo>
                  <a:cubicBezTo>
                    <a:pt x="32453" y="220738"/>
                    <a:pt x="33667" y="240902"/>
                    <a:pt x="38118" y="260467"/>
                  </a:cubicBezTo>
                  <a:lnTo>
                    <a:pt x="8174" y="290410"/>
                  </a:lnTo>
                  <a:cubicBezTo>
                    <a:pt x="7082" y="291471"/>
                    <a:pt x="6839" y="293101"/>
                    <a:pt x="7486" y="294457"/>
                  </a:cubicBezTo>
                  <a:lnTo>
                    <a:pt x="29742" y="340141"/>
                  </a:lnTo>
                  <a:cubicBezTo>
                    <a:pt x="30389" y="341493"/>
                    <a:pt x="31806" y="342278"/>
                    <a:pt x="33303" y="342084"/>
                  </a:cubicBezTo>
                  <a:lnTo>
                    <a:pt x="75346" y="336985"/>
                  </a:lnTo>
                  <a:cubicBezTo>
                    <a:pt x="88011" y="352544"/>
                    <a:pt x="103145" y="365921"/>
                    <a:pt x="120140" y="376600"/>
                  </a:cubicBezTo>
                  <a:lnTo>
                    <a:pt x="120140" y="418805"/>
                  </a:lnTo>
                  <a:cubicBezTo>
                    <a:pt x="120140" y="420286"/>
                    <a:pt x="121071" y="421601"/>
                    <a:pt x="122487" y="422082"/>
                  </a:cubicBezTo>
                  <a:lnTo>
                    <a:pt x="170519" y="438673"/>
                  </a:lnTo>
                  <a:cubicBezTo>
                    <a:pt x="171975" y="439235"/>
                    <a:pt x="173634" y="438754"/>
                    <a:pt x="174565" y="437499"/>
                  </a:cubicBezTo>
                  <a:lnTo>
                    <a:pt x="200705" y="404157"/>
                  </a:lnTo>
                  <a:cubicBezTo>
                    <a:pt x="220654" y="406180"/>
                    <a:pt x="240806" y="404966"/>
                    <a:pt x="260390" y="400555"/>
                  </a:cubicBezTo>
                  <a:lnTo>
                    <a:pt x="290334" y="430499"/>
                  </a:lnTo>
                  <a:cubicBezTo>
                    <a:pt x="291386" y="431559"/>
                    <a:pt x="293046" y="431818"/>
                    <a:pt x="294381" y="431147"/>
                  </a:cubicBezTo>
                  <a:lnTo>
                    <a:pt x="340066" y="408891"/>
                  </a:lnTo>
                  <a:cubicBezTo>
                    <a:pt x="341401" y="408252"/>
                    <a:pt x="342210" y="406815"/>
                    <a:pt x="342008" y="405330"/>
                  </a:cubicBezTo>
                  <a:lnTo>
                    <a:pt x="336909" y="363287"/>
                  </a:lnTo>
                  <a:cubicBezTo>
                    <a:pt x="352447" y="350610"/>
                    <a:pt x="365842" y="335480"/>
                    <a:pt x="376524" y="318493"/>
                  </a:cubicBezTo>
                  <a:lnTo>
                    <a:pt x="418931" y="318493"/>
                  </a:lnTo>
                  <a:cubicBezTo>
                    <a:pt x="420388" y="318477"/>
                    <a:pt x="421723" y="317538"/>
                    <a:pt x="422209" y="316146"/>
                  </a:cubicBezTo>
                  <a:lnTo>
                    <a:pt x="438799" y="268074"/>
                  </a:lnTo>
                  <a:cubicBezTo>
                    <a:pt x="439366" y="266613"/>
                    <a:pt x="438880" y="264958"/>
                    <a:pt x="437626" y="264027"/>
                  </a:cubicBezTo>
                  <a:lnTo>
                    <a:pt x="404283" y="237887"/>
                  </a:lnTo>
                  <a:cubicBezTo>
                    <a:pt x="406306" y="217930"/>
                    <a:pt x="405092" y="197775"/>
                    <a:pt x="400682" y="178202"/>
                  </a:cubicBezTo>
                  <a:lnTo>
                    <a:pt x="430625" y="148258"/>
                  </a:lnTo>
                  <a:cubicBezTo>
                    <a:pt x="431678" y="147186"/>
                    <a:pt x="431961" y="145559"/>
                    <a:pt x="431273" y="144212"/>
                  </a:cubicBezTo>
                  <a:lnTo>
                    <a:pt x="409017" y="98527"/>
                  </a:lnTo>
                  <a:cubicBezTo>
                    <a:pt x="408370" y="97192"/>
                    <a:pt x="406954" y="96415"/>
                    <a:pt x="405457" y="96585"/>
                  </a:cubicBezTo>
                  <a:lnTo>
                    <a:pt x="363414" y="101724"/>
                  </a:lnTo>
                  <a:cubicBezTo>
                    <a:pt x="350748" y="86145"/>
                    <a:pt x="335615" y="72751"/>
                    <a:pt x="318619" y="62068"/>
                  </a:cubicBezTo>
                  <a:lnTo>
                    <a:pt x="318619" y="19945"/>
                  </a:lnTo>
                  <a:cubicBezTo>
                    <a:pt x="318619" y="18456"/>
                    <a:pt x="317688" y="17132"/>
                    <a:pt x="316272" y="16627"/>
                  </a:cubicBezTo>
                  <a:lnTo>
                    <a:pt x="268200" y="77"/>
                  </a:lnTo>
                  <a:cubicBezTo>
                    <a:pt x="266744" y="-494"/>
                    <a:pt x="265084" y="-33"/>
                    <a:pt x="264154" y="1210"/>
                  </a:cubicBezTo>
                  <a:lnTo>
                    <a:pt x="238014" y="34593"/>
                  </a:lnTo>
                  <a:cubicBezTo>
                    <a:pt x="218065" y="32525"/>
                    <a:pt x="197913" y="33743"/>
                    <a:pt x="178328" y="38194"/>
                  </a:cubicBezTo>
                  <a:lnTo>
                    <a:pt x="148384" y="8250"/>
                  </a:lnTo>
                  <a:cubicBezTo>
                    <a:pt x="147332" y="7178"/>
                    <a:pt x="145714" y="6899"/>
                    <a:pt x="144338" y="7562"/>
                  </a:cubicBezTo>
                  <a:lnTo>
                    <a:pt x="98653" y="29818"/>
                  </a:lnTo>
                  <a:cubicBezTo>
                    <a:pt x="97318" y="30474"/>
                    <a:pt x="96549" y="31902"/>
                    <a:pt x="96711" y="33379"/>
                  </a:cubicBezTo>
                  <a:lnTo>
                    <a:pt x="101850" y="75422"/>
                  </a:lnTo>
                  <a:cubicBezTo>
                    <a:pt x="86271" y="88095"/>
                    <a:pt x="72877" y="103225"/>
                    <a:pt x="62195" y="120216"/>
                  </a:cubicBezTo>
                  <a:lnTo>
                    <a:pt x="19828" y="120216"/>
                  </a:lnTo>
                  <a:cubicBezTo>
                    <a:pt x="18331" y="120204"/>
                    <a:pt x="16996" y="121151"/>
                    <a:pt x="16510" y="12256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2" name="任意多边形: 形状 691"/>
            <p:cNvSpPr/>
            <p:nvPr/>
          </p:nvSpPr>
          <p:spPr>
            <a:xfrm>
              <a:off x="6968533" y="6247518"/>
              <a:ext cx="99793" cy="99782"/>
            </a:xfrm>
            <a:custGeom>
              <a:avLst/>
              <a:gdLst>
                <a:gd name="connsiteX0" fmla="*/ 55119 w 99793"/>
                <a:gd name="connsiteY0" fmla="*/ 99320 h 99782"/>
                <a:gd name="connsiteX1" fmla="*/ 11498 w 99793"/>
                <a:gd name="connsiteY1" fmla="*/ 81880 h 99782"/>
                <a:gd name="connsiteX2" fmla="*/ 11498 w 99793"/>
                <a:gd name="connsiteY2" fmla="*/ 81880 h 99782"/>
                <a:gd name="connsiteX3" fmla="*/ 17487 w 99793"/>
                <a:gd name="connsiteY3" fmla="*/ 11577 h 99782"/>
                <a:gd name="connsiteX4" fmla="*/ 87814 w 99793"/>
                <a:gd name="connsiteY4" fmla="*/ 17578 h 99782"/>
                <a:gd name="connsiteX5" fmla="*/ 81785 w 99793"/>
                <a:gd name="connsiteY5" fmla="*/ 87881 h 99782"/>
                <a:gd name="connsiteX6" fmla="*/ 55119 w 99793"/>
                <a:gd name="connsiteY6" fmla="*/ 99320 h 99782"/>
                <a:gd name="connsiteX7" fmla="*/ 45246 w 99793"/>
                <a:gd name="connsiteY7" fmla="*/ 9610 h 99782"/>
                <a:gd name="connsiteX8" fmla="*/ 9637 w 99793"/>
                <a:gd name="connsiteY8" fmla="*/ 54421 h 99782"/>
                <a:gd name="connsiteX9" fmla="*/ 18782 w 99793"/>
                <a:gd name="connsiteY9" fmla="*/ 75729 h 99782"/>
                <a:gd name="connsiteX10" fmla="*/ 18782 w 99793"/>
                <a:gd name="connsiteY10" fmla="*/ 75729 h 99782"/>
                <a:gd name="connsiteX11" fmla="*/ 75756 w 99793"/>
                <a:gd name="connsiteY11" fmla="*/ 80885 h 99782"/>
                <a:gd name="connsiteX12" fmla="*/ 80935 w 99793"/>
                <a:gd name="connsiteY12" fmla="*/ 23894 h 99782"/>
                <a:gd name="connsiteX13" fmla="*/ 45246 w 99793"/>
                <a:gd name="connsiteY13" fmla="*/ 9610 h 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93" h="99782">
                  <a:moveTo>
                    <a:pt x="55119" y="99320"/>
                  </a:moveTo>
                  <a:cubicBezTo>
                    <a:pt x="38569" y="101129"/>
                    <a:pt x="22221" y="94590"/>
                    <a:pt x="11498" y="81880"/>
                  </a:cubicBezTo>
                  <a:lnTo>
                    <a:pt x="11498" y="81880"/>
                  </a:lnTo>
                  <a:cubicBezTo>
                    <a:pt x="-6266" y="60810"/>
                    <a:pt x="-3555" y="29333"/>
                    <a:pt x="17487" y="11577"/>
                  </a:cubicBezTo>
                  <a:cubicBezTo>
                    <a:pt x="38569" y="-6179"/>
                    <a:pt x="70050" y="-3496"/>
                    <a:pt x="87814" y="17578"/>
                  </a:cubicBezTo>
                  <a:cubicBezTo>
                    <a:pt x="105578" y="38648"/>
                    <a:pt x="102868" y="70121"/>
                    <a:pt x="81785" y="87881"/>
                  </a:cubicBezTo>
                  <a:cubicBezTo>
                    <a:pt x="74218" y="94254"/>
                    <a:pt x="64952" y="98236"/>
                    <a:pt x="55119" y="99320"/>
                  </a:cubicBezTo>
                  <a:close/>
                  <a:moveTo>
                    <a:pt x="45246" y="9610"/>
                  </a:moveTo>
                  <a:cubicBezTo>
                    <a:pt x="23030" y="12155"/>
                    <a:pt x="7128" y="32218"/>
                    <a:pt x="9637" y="54421"/>
                  </a:cubicBezTo>
                  <a:cubicBezTo>
                    <a:pt x="10567" y="62263"/>
                    <a:pt x="13724" y="69668"/>
                    <a:pt x="18782" y="75729"/>
                  </a:cubicBezTo>
                  <a:lnTo>
                    <a:pt x="18782" y="75729"/>
                  </a:lnTo>
                  <a:cubicBezTo>
                    <a:pt x="33106" y="92890"/>
                    <a:pt x="58599" y="95201"/>
                    <a:pt x="75756" y="80885"/>
                  </a:cubicBezTo>
                  <a:cubicBezTo>
                    <a:pt x="92953" y="66572"/>
                    <a:pt x="95260" y="41055"/>
                    <a:pt x="80935" y="23894"/>
                  </a:cubicBezTo>
                  <a:cubicBezTo>
                    <a:pt x="72195" y="13426"/>
                    <a:pt x="58801" y="8056"/>
                    <a:pt x="45246" y="9610"/>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693" name="任意多边形: 形状 692"/>
            <p:cNvSpPr/>
            <p:nvPr/>
          </p:nvSpPr>
          <p:spPr>
            <a:xfrm>
              <a:off x="6895905" y="6170391"/>
              <a:ext cx="251095" cy="254726"/>
            </a:xfrm>
            <a:custGeom>
              <a:avLst/>
              <a:gdLst>
                <a:gd name="connsiteX0" fmla="*/ 137216 w 251095"/>
                <a:gd name="connsiteY0" fmla="*/ 253816 h 254726"/>
                <a:gd name="connsiteX1" fmla="*/ 8822 w 251095"/>
                <a:gd name="connsiteY1" fmla="*/ 183043 h 254726"/>
                <a:gd name="connsiteX2" fmla="*/ 5949 w 251095"/>
                <a:gd name="connsiteY2" fmla="*/ 176730 h 254726"/>
                <a:gd name="connsiteX3" fmla="*/ 162 w 251095"/>
                <a:gd name="connsiteY3" fmla="*/ 159857 h 254726"/>
                <a:gd name="connsiteX4" fmla="*/ 162 w 251095"/>
                <a:gd name="connsiteY4" fmla="*/ 159047 h 254726"/>
                <a:gd name="connsiteX5" fmla="*/ -242 w 251095"/>
                <a:gd name="connsiteY5" fmla="*/ 157510 h 254726"/>
                <a:gd name="connsiteX6" fmla="*/ 9024 w 251095"/>
                <a:gd name="connsiteY6" fmla="*/ 155244 h 254726"/>
                <a:gd name="connsiteX7" fmla="*/ 17603 w 251095"/>
                <a:gd name="connsiteY7" fmla="*/ 178875 h 254726"/>
                <a:gd name="connsiteX8" fmla="*/ 21649 w 251095"/>
                <a:gd name="connsiteY8" fmla="*/ 186523 h 254726"/>
                <a:gd name="connsiteX9" fmla="*/ 174403 w 251095"/>
                <a:gd name="connsiteY9" fmla="*/ 233624 h 254726"/>
                <a:gd name="connsiteX10" fmla="*/ 175212 w 251095"/>
                <a:gd name="connsiteY10" fmla="*/ 233219 h 254726"/>
                <a:gd name="connsiteX11" fmla="*/ 229638 w 251095"/>
                <a:gd name="connsiteY11" fmla="*/ 75593 h 254726"/>
                <a:gd name="connsiteX12" fmla="*/ 72028 w 251095"/>
                <a:gd name="connsiteY12" fmla="*/ 21172 h 254726"/>
                <a:gd name="connsiteX13" fmla="*/ 24846 w 251095"/>
                <a:gd name="connsiteY13" fmla="*/ 62782 h 254726"/>
                <a:gd name="connsiteX14" fmla="*/ 16753 w 251095"/>
                <a:gd name="connsiteY14" fmla="*/ 57562 h 254726"/>
                <a:gd name="connsiteX15" fmla="*/ 193139 w 251095"/>
                <a:gd name="connsiteY15" fmla="*/ 20610 h 254726"/>
                <a:gd name="connsiteX16" fmla="*/ 230083 w 251095"/>
                <a:gd name="connsiteY16" fmla="*/ 196983 h 254726"/>
                <a:gd name="connsiteX17" fmla="*/ 137297 w 251095"/>
                <a:gd name="connsiteY17" fmla="*/ 253937 h 25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1095" h="254726">
                  <a:moveTo>
                    <a:pt x="137216" y="253816"/>
                  </a:moveTo>
                  <a:cubicBezTo>
                    <a:pt x="83803" y="259598"/>
                    <a:pt x="32453" y="231305"/>
                    <a:pt x="8822" y="183043"/>
                  </a:cubicBezTo>
                  <a:cubicBezTo>
                    <a:pt x="7810" y="180939"/>
                    <a:pt x="6839" y="178996"/>
                    <a:pt x="5949" y="176730"/>
                  </a:cubicBezTo>
                  <a:cubicBezTo>
                    <a:pt x="3642" y="171239"/>
                    <a:pt x="1700" y="165603"/>
                    <a:pt x="162" y="159857"/>
                  </a:cubicBezTo>
                  <a:lnTo>
                    <a:pt x="162" y="159047"/>
                  </a:lnTo>
                  <a:cubicBezTo>
                    <a:pt x="162" y="158562"/>
                    <a:pt x="-80" y="158036"/>
                    <a:pt x="-242" y="157510"/>
                  </a:cubicBezTo>
                  <a:lnTo>
                    <a:pt x="9024" y="155244"/>
                  </a:lnTo>
                  <a:cubicBezTo>
                    <a:pt x="11007" y="163405"/>
                    <a:pt x="13880" y="171332"/>
                    <a:pt x="17603" y="178875"/>
                  </a:cubicBezTo>
                  <a:cubicBezTo>
                    <a:pt x="18857" y="181465"/>
                    <a:pt x="20233" y="184054"/>
                    <a:pt x="21649" y="186523"/>
                  </a:cubicBezTo>
                  <a:cubicBezTo>
                    <a:pt x="52564" y="239576"/>
                    <a:pt x="118967" y="260059"/>
                    <a:pt x="174403" y="233624"/>
                  </a:cubicBezTo>
                  <a:lnTo>
                    <a:pt x="175212" y="233219"/>
                  </a:lnTo>
                  <a:cubicBezTo>
                    <a:pt x="233765" y="204720"/>
                    <a:pt x="258125" y="134149"/>
                    <a:pt x="229638" y="75593"/>
                  </a:cubicBezTo>
                  <a:cubicBezTo>
                    <a:pt x="201150" y="17041"/>
                    <a:pt x="130580" y="-7327"/>
                    <a:pt x="72028" y="21172"/>
                  </a:cubicBezTo>
                  <a:cubicBezTo>
                    <a:pt x="52807" y="30515"/>
                    <a:pt x="36500" y="44896"/>
                    <a:pt x="24846" y="62782"/>
                  </a:cubicBezTo>
                  <a:lnTo>
                    <a:pt x="16753" y="57562"/>
                  </a:lnTo>
                  <a:cubicBezTo>
                    <a:pt x="55235" y="-1346"/>
                    <a:pt x="134222" y="-17893"/>
                    <a:pt x="193139" y="20610"/>
                  </a:cubicBezTo>
                  <a:cubicBezTo>
                    <a:pt x="252055" y="59108"/>
                    <a:pt x="268565" y="138074"/>
                    <a:pt x="230083" y="196983"/>
                  </a:cubicBezTo>
                  <a:cubicBezTo>
                    <a:pt x="209243" y="228889"/>
                    <a:pt x="175172" y="249785"/>
                    <a:pt x="137297" y="253937"/>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694" name="任意多边形: 形状 693"/>
            <p:cNvSpPr/>
            <p:nvPr/>
          </p:nvSpPr>
          <p:spPr>
            <a:xfrm>
              <a:off x="7273849" y="6453879"/>
              <a:ext cx="22849" cy="22955"/>
            </a:xfrm>
            <a:custGeom>
              <a:avLst/>
              <a:gdLst>
                <a:gd name="connsiteX0" fmla="*/ 4974 w 22849"/>
                <a:gd name="connsiteY0" fmla="*/ 22770 h 22955"/>
                <a:gd name="connsiteX1" fmla="*/ 1291 w 22849"/>
                <a:gd name="connsiteY1" fmla="*/ 21596 h 22955"/>
                <a:gd name="connsiteX2" fmla="*/ 967 w 22849"/>
                <a:gd name="connsiteY2" fmla="*/ 14960 h 22955"/>
                <a:gd name="connsiteX3" fmla="*/ 14523 w 22849"/>
                <a:gd name="connsiteY3" fmla="*/ 1283 h 22955"/>
                <a:gd name="connsiteX4" fmla="*/ 21160 w 22849"/>
                <a:gd name="connsiteY4" fmla="*/ 1137 h 22955"/>
                <a:gd name="connsiteX5" fmla="*/ 21321 w 22849"/>
                <a:gd name="connsiteY5" fmla="*/ 7773 h 22955"/>
                <a:gd name="connsiteX6" fmla="*/ 20836 w 22849"/>
                <a:gd name="connsiteY6" fmla="*/ 8202 h 22955"/>
                <a:gd name="connsiteX7" fmla="*/ 7928 w 22849"/>
                <a:gd name="connsiteY7" fmla="*/ 21232 h 22955"/>
                <a:gd name="connsiteX8" fmla="*/ 4974 w 22849"/>
                <a:gd name="connsiteY8" fmla="*/ 2277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49" h="22955">
                  <a:moveTo>
                    <a:pt x="4974" y="22770"/>
                  </a:moveTo>
                  <a:cubicBezTo>
                    <a:pt x="3638" y="22891"/>
                    <a:pt x="2303" y="22466"/>
                    <a:pt x="1291" y="21596"/>
                  </a:cubicBezTo>
                  <a:cubicBezTo>
                    <a:pt x="-610" y="19844"/>
                    <a:pt x="-772" y="16890"/>
                    <a:pt x="967" y="14960"/>
                  </a:cubicBezTo>
                  <a:cubicBezTo>
                    <a:pt x="5257" y="10173"/>
                    <a:pt x="9789" y="5609"/>
                    <a:pt x="14523" y="1283"/>
                  </a:cubicBezTo>
                  <a:cubicBezTo>
                    <a:pt x="16304" y="-591"/>
                    <a:pt x="19298" y="-655"/>
                    <a:pt x="21160" y="1137"/>
                  </a:cubicBezTo>
                  <a:cubicBezTo>
                    <a:pt x="23021" y="2930"/>
                    <a:pt x="23102" y="5900"/>
                    <a:pt x="21321" y="7773"/>
                  </a:cubicBezTo>
                  <a:cubicBezTo>
                    <a:pt x="21160" y="7927"/>
                    <a:pt x="20998" y="8069"/>
                    <a:pt x="20836" y="8202"/>
                  </a:cubicBezTo>
                  <a:cubicBezTo>
                    <a:pt x="16344" y="12249"/>
                    <a:pt x="12015" y="16700"/>
                    <a:pt x="7928" y="21232"/>
                  </a:cubicBezTo>
                  <a:cubicBezTo>
                    <a:pt x="7159" y="22090"/>
                    <a:pt x="6106" y="22636"/>
                    <a:pt x="4974" y="2277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5" name="任意多边形: 形状 694"/>
            <p:cNvSpPr/>
            <p:nvPr/>
          </p:nvSpPr>
          <p:spPr>
            <a:xfrm>
              <a:off x="7334670" y="6404943"/>
              <a:ext cx="267143" cy="133194"/>
            </a:xfrm>
            <a:custGeom>
              <a:avLst/>
              <a:gdLst>
                <a:gd name="connsiteX0" fmla="*/ 262690 w 267143"/>
                <a:gd name="connsiteY0" fmla="*/ 133010 h 133194"/>
                <a:gd name="connsiteX1" fmla="*/ 257794 w 267143"/>
                <a:gd name="connsiteY1" fmla="*/ 129934 h 133194"/>
                <a:gd name="connsiteX2" fmla="*/ 247718 w 267143"/>
                <a:gd name="connsiteY2" fmla="*/ 107355 h 133194"/>
                <a:gd name="connsiteX3" fmla="*/ 242983 w 267143"/>
                <a:gd name="connsiteY3" fmla="*/ 98898 h 133194"/>
                <a:gd name="connsiteX4" fmla="*/ 244603 w 267143"/>
                <a:gd name="connsiteY4" fmla="*/ 92424 h 133194"/>
                <a:gd name="connsiteX5" fmla="*/ 251076 w 267143"/>
                <a:gd name="connsiteY5" fmla="*/ 94083 h 133194"/>
                <a:gd name="connsiteX6" fmla="*/ 256053 w 267143"/>
                <a:gd name="connsiteY6" fmla="*/ 102985 h 133194"/>
                <a:gd name="connsiteX7" fmla="*/ 266615 w 267143"/>
                <a:gd name="connsiteY7" fmla="*/ 126697 h 133194"/>
                <a:gd name="connsiteX8" fmla="*/ 263823 w 267143"/>
                <a:gd name="connsiteY8" fmla="*/ 132722 h 133194"/>
                <a:gd name="connsiteX9" fmla="*/ 263823 w 267143"/>
                <a:gd name="connsiteY9" fmla="*/ 132727 h 133194"/>
                <a:gd name="connsiteX10" fmla="*/ 262690 w 267143"/>
                <a:gd name="connsiteY10" fmla="*/ 133010 h 133194"/>
                <a:gd name="connsiteX11" fmla="*/ 211179 w 267143"/>
                <a:gd name="connsiteY11" fmla="*/ 57017 h 133194"/>
                <a:gd name="connsiteX12" fmla="*/ 207536 w 267143"/>
                <a:gd name="connsiteY12" fmla="*/ 55844 h 133194"/>
                <a:gd name="connsiteX13" fmla="*/ 179900 w 267143"/>
                <a:gd name="connsiteY13" fmla="*/ 35611 h 133194"/>
                <a:gd name="connsiteX14" fmla="*/ 178280 w 267143"/>
                <a:gd name="connsiteY14" fmla="*/ 29177 h 133194"/>
                <a:gd name="connsiteX15" fmla="*/ 184755 w 267143"/>
                <a:gd name="connsiteY15" fmla="*/ 27559 h 133194"/>
                <a:gd name="connsiteX16" fmla="*/ 213809 w 267143"/>
                <a:gd name="connsiteY16" fmla="*/ 49046 h 133194"/>
                <a:gd name="connsiteX17" fmla="*/ 214052 w 267143"/>
                <a:gd name="connsiteY17" fmla="*/ 55678 h 133194"/>
                <a:gd name="connsiteX18" fmla="*/ 211179 w 267143"/>
                <a:gd name="connsiteY18" fmla="*/ 57139 h 133194"/>
                <a:gd name="connsiteX19" fmla="*/ 130047 w 267143"/>
                <a:gd name="connsiteY19" fmla="*/ 14287 h 133194"/>
                <a:gd name="connsiteX20" fmla="*/ 128429 w 267143"/>
                <a:gd name="connsiteY20" fmla="*/ 14287 h 133194"/>
                <a:gd name="connsiteX21" fmla="*/ 94397 w 267143"/>
                <a:gd name="connsiteY21" fmla="*/ 9228 h 133194"/>
                <a:gd name="connsiteX22" fmla="*/ 89947 w 267143"/>
                <a:gd name="connsiteY22" fmla="*/ 4292 h 133194"/>
                <a:gd name="connsiteX23" fmla="*/ 94883 w 267143"/>
                <a:gd name="connsiteY23" fmla="*/ -159 h 133194"/>
                <a:gd name="connsiteX24" fmla="*/ 130653 w 267143"/>
                <a:gd name="connsiteY24" fmla="*/ 5141 h 133194"/>
                <a:gd name="connsiteX25" fmla="*/ 134093 w 267143"/>
                <a:gd name="connsiteY25" fmla="*/ 10847 h 133194"/>
                <a:gd name="connsiteX26" fmla="*/ 130047 w 267143"/>
                <a:gd name="connsiteY26" fmla="*/ 14287 h 133194"/>
                <a:gd name="connsiteX27" fmla="*/ 5052 w 267143"/>
                <a:gd name="connsiteY27" fmla="*/ 26628 h 133194"/>
                <a:gd name="connsiteX28" fmla="*/ -209 w 267143"/>
                <a:gd name="connsiteY28" fmla="*/ 22570 h 133194"/>
                <a:gd name="connsiteX29" fmla="*/ 2543 w 267143"/>
                <a:gd name="connsiteY29" fmla="*/ 17686 h 133194"/>
                <a:gd name="connsiteX30" fmla="*/ 36573 w 267143"/>
                <a:gd name="connsiteY30" fmla="*/ 5546 h 133194"/>
                <a:gd name="connsiteX31" fmla="*/ 42562 w 267143"/>
                <a:gd name="connsiteY31" fmla="*/ 8435 h 133194"/>
                <a:gd name="connsiteX32" fmla="*/ 39648 w 267143"/>
                <a:gd name="connsiteY32" fmla="*/ 14412 h 133194"/>
                <a:gd name="connsiteX33" fmla="*/ 38880 w 267143"/>
                <a:gd name="connsiteY33" fmla="*/ 14610 h 133194"/>
                <a:gd name="connsiteX34" fmla="*/ 6508 w 267143"/>
                <a:gd name="connsiteY34" fmla="*/ 26264 h 133194"/>
                <a:gd name="connsiteX35" fmla="*/ 4971 w 267143"/>
                <a:gd name="connsiteY35" fmla="*/ 26628 h 13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143" h="133194">
                  <a:moveTo>
                    <a:pt x="262690" y="133010"/>
                  </a:moveTo>
                  <a:cubicBezTo>
                    <a:pt x="260545" y="133200"/>
                    <a:pt x="258563" y="131946"/>
                    <a:pt x="257794" y="129934"/>
                  </a:cubicBezTo>
                  <a:cubicBezTo>
                    <a:pt x="254921" y="122194"/>
                    <a:pt x="251562" y="114651"/>
                    <a:pt x="247718" y="107355"/>
                  </a:cubicBezTo>
                  <a:cubicBezTo>
                    <a:pt x="246221" y="104482"/>
                    <a:pt x="244643" y="101650"/>
                    <a:pt x="242983" y="98898"/>
                  </a:cubicBezTo>
                  <a:cubicBezTo>
                    <a:pt x="241649" y="96660"/>
                    <a:pt x="242377" y="93771"/>
                    <a:pt x="244603" y="92424"/>
                  </a:cubicBezTo>
                  <a:cubicBezTo>
                    <a:pt x="246869" y="91121"/>
                    <a:pt x="249742" y="91861"/>
                    <a:pt x="251076" y="94083"/>
                  </a:cubicBezTo>
                  <a:cubicBezTo>
                    <a:pt x="252776" y="96996"/>
                    <a:pt x="254435" y="99950"/>
                    <a:pt x="256053" y="102985"/>
                  </a:cubicBezTo>
                  <a:cubicBezTo>
                    <a:pt x="260100" y="110649"/>
                    <a:pt x="263621" y="118568"/>
                    <a:pt x="266615" y="126697"/>
                  </a:cubicBezTo>
                  <a:cubicBezTo>
                    <a:pt x="267505" y="129129"/>
                    <a:pt x="266251" y="131828"/>
                    <a:pt x="263823" y="132722"/>
                  </a:cubicBezTo>
                  <a:cubicBezTo>
                    <a:pt x="263823" y="132722"/>
                    <a:pt x="263823" y="132727"/>
                    <a:pt x="263823" y="132727"/>
                  </a:cubicBezTo>
                  <a:cubicBezTo>
                    <a:pt x="263459" y="132864"/>
                    <a:pt x="263094" y="132957"/>
                    <a:pt x="262690" y="133010"/>
                  </a:cubicBezTo>
                  <a:close/>
                  <a:moveTo>
                    <a:pt x="211179" y="57017"/>
                  </a:moveTo>
                  <a:cubicBezTo>
                    <a:pt x="209843" y="57130"/>
                    <a:pt x="208548" y="56710"/>
                    <a:pt x="207536" y="55844"/>
                  </a:cubicBezTo>
                  <a:cubicBezTo>
                    <a:pt x="198999" y="48236"/>
                    <a:pt x="189732" y="41463"/>
                    <a:pt x="179900" y="35611"/>
                  </a:cubicBezTo>
                  <a:cubicBezTo>
                    <a:pt x="177674" y="34280"/>
                    <a:pt x="176946" y="31403"/>
                    <a:pt x="178280" y="29177"/>
                  </a:cubicBezTo>
                  <a:cubicBezTo>
                    <a:pt x="179616" y="26952"/>
                    <a:pt x="182529" y="26228"/>
                    <a:pt x="184755" y="27559"/>
                  </a:cubicBezTo>
                  <a:cubicBezTo>
                    <a:pt x="195114" y="33786"/>
                    <a:pt x="204825" y="40981"/>
                    <a:pt x="213809" y="49046"/>
                  </a:cubicBezTo>
                  <a:cubicBezTo>
                    <a:pt x="215710" y="50814"/>
                    <a:pt x="215791" y="53784"/>
                    <a:pt x="214052" y="55678"/>
                  </a:cubicBezTo>
                  <a:cubicBezTo>
                    <a:pt x="213283" y="56487"/>
                    <a:pt x="212271" y="57005"/>
                    <a:pt x="211179" y="57139"/>
                  </a:cubicBezTo>
                  <a:close/>
                  <a:moveTo>
                    <a:pt x="130047" y="14287"/>
                  </a:moveTo>
                  <a:cubicBezTo>
                    <a:pt x="129521" y="14367"/>
                    <a:pt x="128954" y="14367"/>
                    <a:pt x="128429" y="14287"/>
                  </a:cubicBezTo>
                  <a:cubicBezTo>
                    <a:pt x="117260" y="11575"/>
                    <a:pt x="105890" y="9884"/>
                    <a:pt x="94397" y="9228"/>
                  </a:cubicBezTo>
                  <a:cubicBezTo>
                    <a:pt x="91808" y="9095"/>
                    <a:pt x="89825" y="6885"/>
                    <a:pt x="89947" y="4292"/>
                  </a:cubicBezTo>
                  <a:cubicBezTo>
                    <a:pt x="90068" y="1698"/>
                    <a:pt x="92293" y="-293"/>
                    <a:pt x="94883" y="-159"/>
                  </a:cubicBezTo>
                  <a:cubicBezTo>
                    <a:pt x="106942" y="512"/>
                    <a:pt x="118919" y="2285"/>
                    <a:pt x="130653" y="5141"/>
                  </a:cubicBezTo>
                  <a:cubicBezTo>
                    <a:pt x="133163" y="5797"/>
                    <a:pt x="134700" y="8326"/>
                    <a:pt x="134093" y="10847"/>
                  </a:cubicBezTo>
                  <a:cubicBezTo>
                    <a:pt x="133568" y="12720"/>
                    <a:pt x="131989" y="14088"/>
                    <a:pt x="130047" y="14287"/>
                  </a:cubicBezTo>
                  <a:close/>
                  <a:moveTo>
                    <a:pt x="5052" y="26628"/>
                  </a:moveTo>
                  <a:cubicBezTo>
                    <a:pt x="2462" y="26956"/>
                    <a:pt x="114" y="25139"/>
                    <a:pt x="-209" y="22570"/>
                  </a:cubicBezTo>
                  <a:cubicBezTo>
                    <a:pt x="-452" y="20514"/>
                    <a:pt x="641" y="18531"/>
                    <a:pt x="2543" y="17686"/>
                  </a:cubicBezTo>
                  <a:cubicBezTo>
                    <a:pt x="13508" y="12599"/>
                    <a:pt x="24879" y="8536"/>
                    <a:pt x="36573" y="5546"/>
                  </a:cubicBezTo>
                  <a:cubicBezTo>
                    <a:pt x="39042" y="4692"/>
                    <a:pt x="41712" y="5987"/>
                    <a:pt x="42562" y="8435"/>
                  </a:cubicBezTo>
                  <a:cubicBezTo>
                    <a:pt x="43412" y="10883"/>
                    <a:pt x="42117" y="13558"/>
                    <a:pt x="39648" y="14412"/>
                  </a:cubicBezTo>
                  <a:cubicBezTo>
                    <a:pt x="39406" y="14501"/>
                    <a:pt x="39163" y="14566"/>
                    <a:pt x="38880" y="14610"/>
                  </a:cubicBezTo>
                  <a:cubicBezTo>
                    <a:pt x="27752" y="17507"/>
                    <a:pt x="16908" y="21408"/>
                    <a:pt x="6508" y="26264"/>
                  </a:cubicBezTo>
                  <a:cubicBezTo>
                    <a:pt x="6023" y="26466"/>
                    <a:pt x="5497" y="26592"/>
                    <a:pt x="4971" y="2662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6" name="任意多边形: 形状 695"/>
            <p:cNvSpPr/>
            <p:nvPr/>
          </p:nvSpPr>
          <p:spPr>
            <a:xfrm>
              <a:off x="7603707" y="6584972"/>
              <a:ext cx="9590" cy="28168"/>
            </a:xfrm>
            <a:custGeom>
              <a:avLst/>
              <a:gdLst>
                <a:gd name="connsiteX0" fmla="*/ 4983 w 9590"/>
                <a:gd name="connsiteY0" fmla="*/ 28002 h 28168"/>
                <a:gd name="connsiteX1" fmla="*/ 4214 w 9590"/>
                <a:gd name="connsiteY1" fmla="*/ 28002 h 28168"/>
                <a:gd name="connsiteX2" fmla="*/ -237 w 9590"/>
                <a:gd name="connsiteY2" fmla="*/ 23078 h 28168"/>
                <a:gd name="connsiteX3" fmla="*/ -237 w 9590"/>
                <a:gd name="connsiteY3" fmla="*/ 23066 h 28168"/>
                <a:gd name="connsiteX4" fmla="*/ -237 w 9590"/>
                <a:gd name="connsiteY4" fmla="*/ 4735 h 28168"/>
                <a:gd name="connsiteX5" fmla="*/ 4254 w 9590"/>
                <a:gd name="connsiteY5" fmla="*/ -161 h 28168"/>
                <a:gd name="connsiteX6" fmla="*/ 9151 w 9590"/>
                <a:gd name="connsiteY6" fmla="*/ 4330 h 28168"/>
                <a:gd name="connsiteX7" fmla="*/ 9151 w 9590"/>
                <a:gd name="connsiteY7" fmla="*/ 23551 h 28168"/>
                <a:gd name="connsiteX8" fmla="*/ 4983 w 9590"/>
                <a:gd name="connsiteY8" fmla="*/ 28002 h 2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0" h="28168">
                  <a:moveTo>
                    <a:pt x="4983" y="28002"/>
                  </a:moveTo>
                  <a:lnTo>
                    <a:pt x="4214" y="28002"/>
                  </a:lnTo>
                  <a:cubicBezTo>
                    <a:pt x="1624" y="27873"/>
                    <a:pt x="-358" y="25667"/>
                    <a:pt x="-237" y="23078"/>
                  </a:cubicBezTo>
                  <a:cubicBezTo>
                    <a:pt x="-237" y="23074"/>
                    <a:pt x="-237" y="23070"/>
                    <a:pt x="-237" y="23066"/>
                  </a:cubicBezTo>
                  <a:cubicBezTo>
                    <a:pt x="87" y="16955"/>
                    <a:pt x="127" y="10926"/>
                    <a:pt x="-237" y="4735"/>
                  </a:cubicBezTo>
                  <a:cubicBezTo>
                    <a:pt x="-358" y="2141"/>
                    <a:pt x="1665" y="-48"/>
                    <a:pt x="4254" y="-161"/>
                  </a:cubicBezTo>
                  <a:cubicBezTo>
                    <a:pt x="6844" y="-274"/>
                    <a:pt x="9030" y="1737"/>
                    <a:pt x="9151" y="4330"/>
                  </a:cubicBezTo>
                  <a:cubicBezTo>
                    <a:pt x="9434" y="10683"/>
                    <a:pt x="9393" y="17158"/>
                    <a:pt x="9151" y="23551"/>
                  </a:cubicBezTo>
                  <a:cubicBezTo>
                    <a:pt x="9030" y="25845"/>
                    <a:pt x="7248" y="27715"/>
                    <a:pt x="4983" y="280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7" name="任意多边形: 形状 696"/>
            <p:cNvSpPr/>
            <p:nvPr/>
          </p:nvSpPr>
          <p:spPr>
            <a:xfrm>
              <a:off x="7530314" y="6731626"/>
              <a:ext cx="23734" cy="21571"/>
            </a:xfrm>
            <a:custGeom>
              <a:avLst/>
              <a:gdLst>
                <a:gd name="connsiteX0" fmla="*/ 4770 w 23734"/>
                <a:gd name="connsiteY0" fmla="*/ 21397 h 21571"/>
                <a:gd name="connsiteX1" fmla="*/ 724 w 23734"/>
                <a:gd name="connsiteY1" fmla="*/ 19576 h 21571"/>
                <a:gd name="connsiteX2" fmla="*/ 1574 w 23734"/>
                <a:gd name="connsiteY2" fmla="*/ 12997 h 21571"/>
                <a:gd name="connsiteX3" fmla="*/ 1615 w 23734"/>
                <a:gd name="connsiteY3" fmla="*/ 12980 h 21571"/>
                <a:gd name="connsiteX4" fmla="*/ 15534 w 23734"/>
                <a:gd name="connsiteY4" fmla="*/ 1124 h 21571"/>
                <a:gd name="connsiteX5" fmla="*/ 22211 w 23734"/>
                <a:gd name="connsiteY5" fmla="*/ 1306 h 21571"/>
                <a:gd name="connsiteX6" fmla="*/ 22008 w 23734"/>
                <a:gd name="connsiteY6" fmla="*/ 7963 h 21571"/>
                <a:gd name="connsiteX7" fmla="*/ 7320 w 23734"/>
                <a:gd name="connsiteY7" fmla="*/ 20426 h 21571"/>
                <a:gd name="connsiteX8" fmla="*/ 4770 w 23734"/>
                <a:gd name="connsiteY8" fmla="*/ 21397 h 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4" h="21571">
                  <a:moveTo>
                    <a:pt x="4770" y="21397"/>
                  </a:moveTo>
                  <a:cubicBezTo>
                    <a:pt x="3192" y="21490"/>
                    <a:pt x="1695" y="20810"/>
                    <a:pt x="724" y="19576"/>
                  </a:cubicBezTo>
                  <a:cubicBezTo>
                    <a:pt x="-854" y="17521"/>
                    <a:pt x="-449" y="14571"/>
                    <a:pt x="1574" y="12997"/>
                  </a:cubicBezTo>
                  <a:cubicBezTo>
                    <a:pt x="1615" y="12989"/>
                    <a:pt x="1615" y="12985"/>
                    <a:pt x="1615" y="12980"/>
                  </a:cubicBezTo>
                  <a:cubicBezTo>
                    <a:pt x="6430" y="9258"/>
                    <a:pt x="11123" y="5252"/>
                    <a:pt x="15534" y="1124"/>
                  </a:cubicBezTo>
                  <a:cubicBezTo>
                    <a:pt x="17436" y="-664"/>
                    <a:pt x="20390" y="-583"/>
                    <a:pt x="22211" y="1306"/>
                  </a:cubicBezTo>
                  <a:cubicBezTo>
                    <a:pt x="23991" y="3196"/>
                    <a:pt x="23911" y="6174"/>
                    <a:pt x="22008" y="7963"/>
                  </a:cubicBezTo>
                  <a:cubicBezTo>
                    <a:pt x="17315" y="12365"/>
                    <a:pt x="12419" y="16525"/>
                    <a:pt x="7320" y="20426"/>
                  </a:cubicBezTo>
                  <a:cubicBezTo>
                    <a:pt x="6592" y="20984"/>
                    <a:pt x="5702" y="21320"/>
                    <a:pt x="4770" y="2139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8" name="任意多边形: 形状 697"/>
            <p:cNvSpPr/>
            <p:nvPr/>
          </p:nvSpPr>
          <p:spPr>
            <a:xfrm>
              <a:off x="7234057" y="6649486"/>
              <a:ext cx="256169" cy="141455"/>
            </a:xfrm>
            <a:custGeom>
              <a:avLst/>
              <a:gdLst>
                <a:gd name="connsiteX0" fmla="*/ 218520 w 256169"/>
                <a:gd name="connsiteY0" fmla="*/ 139955 h 141455"/>
                <a:gd name="connsiteX1" fmla="*/ 213381 w 256169"/>
                <a:gd name="connsiteY1" fmla="*/ 135908 h 141455"/>
                <a:gd name="connsiteX2" fmla="*/ 217185 w 256169"/>
                <a:gd name="connsiteY2" fmla="*/ 130486 h 141455"/>
                <a:gd name="connsiteX3" fmla="*/ 249840 w 256169"/>
                <a:gd name="connsiteY3" fmla="*/ 121584 h 141455"/>
                <a:gd name="connsiteX4" fmla="*/ 255707 w 256169"/>
                <a:gd name="connsiteY4" fmla="*/ 124679 h 141455"/>
                <a:gd name="connsiteX5" fmla="*/ 253118 w 256169"/>
                <a:gd name="connsiteY5" fmla="*/ 130365 h 141455"/>
                <a:gd name="connsiteX6" fmla="*/ 218844 w 256169"/>
                <a:gd name="connsiteY6" fmla="*/ 139752 h 141455"/>
                <a:gd name="connsiteX7" fmla="*/ 162315 w 256169"/>
                <a:gd name="connsiteY7" fmla="*/ 141290 h 141455"/>
                <a:gd name="connsiteX8" fmla="*/ 161223 w 256169"/>
                <a:gd name="connsiteY8" fmla="*/ 141290 h 141455"/>
                <a:gd name="connsiteX9" fmla="*/ 126504 w 256169"/>
                <a:gd name="connsiteY9" fmla="*/ 133642 h 141455"/>
                <a:gd name="connsiteX10" fmla="*/ 123428 w 256169"/>
                <a:gd name="connsiteY10" fmla="*/ 127888 h 141455"/>
                <a:gd name="connsiteX11" fmla="*/ 123469 w 256169"/>
                <a:gd name="connsiteY11" fmla="*/ 127775 h 141455"/>
                <a:gd name="connsiteX12" fmla="*/ 129336 w 256169"/>
                <a:gd name="connsiteY12" fmla="*/ 124692 h 141455"/>
                <a:gd name="connsiteX13" fmla="*/ 129377 w 256169"/>
                <a:gd name="connsiteY13" fmla="*/ 124699 h 141455"/>
                <a:gd name="connsiteX14" fmla="*/ 162395 w 256169"/>
                <a:gd name="connsiteY14" fmla="*/ 131983 h 141455"/>
                <a:gd name="connsiteX15" fmla="*/ 166442 w 256169"/>
                <a:gd name="connsiteY15" fmla="*/ 137252 h 141455"/>
                <a:gd name="connsiteX16" fmla="*/ 162395 w 256169"/>
                <a:gd name="connsiteY16" fmla="*/ 141290 h 141455"/>
                <a:gd name="connsiteX17" fmla="*/ 77987 w 256169"/>
                <a:gd name="connsiteY17" fmla="*/ 108918 h 141455"/>
                <a:gd name="connsiteX18" fmla="*/ 74790 w 256169"/>
                <a:gd name="connsiteY18" fmla="*/ 108109 h 141455"/>
                <a:gd name="connsiteX19" fmla="*/ 47557 w 256169"/>
                <a:gd name="connsiteY19" fmla="*/ 85287 h 141455"/>
                <a:gd name="connsiteX20" fmla="*/ 47598 w 256169"/>
                <a:gd name="connsiteY20" fmla="*/ 78631 h 141455"/>
                <a:gd name="connsiteX21" fmla="*/ 54234 w 256169"/>
                <a:gd name="connsiteY21" fmla="*/ 78651 h 141455"/>
                <a:gd name="connsiteX22" fmla="*/ 80131 w 256169"/>
                <a:gd name="connsiteY22" fmla="*/ 100380 h 141455"/>
                <a:gd name="connsiteX23" fmla="*/ 81346 w 256169"/>
                <a:gd name="connsiteY23" fmla="*/ 106895 h 141455"/>
                <a:gd name="connsiteX24" fmla="*/ 77825 w 256169"/>
                <a:gd name="connsiteY24" fmla="*/ 109080 h 141455"/>
                <a:gd name="connsiteX25" fmla="*/ 18220 w 256169"/>
                <a:gd name="connsiteY25" fmla="*/ 41261 h 141455"/>
                <a:gd name="connsiteX26" fmla="*/ 13567 w 256169"/>
                <a:gd name="connsiteY26" fmla="*/ 38753 h 141455"/>
                <a:gd name="connsiteX27" fmla="*/ -29 w 256169"/>
                <a:gd name="connsiteY27" fmla="*/ 5936 h 141455"/>
                <a:gd name="connsiteX28" fmla="*/ 3087 w 256169"/>
                <a:gd name="connsiteY28" fmla="*/ 48 h 141455"/>
                <a:gd name="connsiteX29" fmla="*/ 8954 w 256169"/>
                <a:gd name="connsiteY29" fmla="*/ 3144 h 141455"/>
                <a:gd name="connsiteX30" fmla="*/ 21903 w 256169"/>
                <a:gd name="connsiteY30" fmla="*/ 34423 h 141455"/>
                <a:gd name="connsiteX31" fmla="*/ 19920 w 256169"/>
                <a:gd name="connsiteY31" fmla="*/ 40735 h 141455"/>
                <a:gd name="connsiteX32" fmla="*/ 18058 w 256169"/>
                <a:gd name="connsiteY32" fmla="*/ 41423 h 1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6169" h="141455">
                  <a:moveTo>
                    <a:pt x="218520" y="139955"/>
                  </a:moveTo>
                  <a:cubicBezTo>
                    <a:pt x="216011" y="140198"/>
                    <a:pt x="213746" y="138413"/>
                    <a:pt x="213381" y="135908"/>
                  </a:cubicBezTo>
                  <a:cubicBezTo>
                    <a:pt x="212937" y="133363"/>
                    <a:pt x="214636" y="130939"/>
                    <a:pt x="217185" y="130486"/>
                  </a:cubicBezTo>
                  <a:cubicBezTo>
                    <a:pt x="228312" y="128532"/>
                    <a:pt x="239239" y="125553"/>
                    <a:pt x="249840" y="121584"/>
                  </a:cubicBezTo>
                  <a:cubicBezTo>
                    <a:pt x="252309" y="120815"/>
                    <a:pt x="254938" y="122203"/>
                    <a:pt x="255707" y="124679"/>
                  </a:cubicBezTo>
                  <a:cubicBezTo>
                    <a:pt x="256436" y="126958"/>
                    <a:pt x="255303" y="129406"/>
                    <a:pt x="253118" y="130365"/>
                  </a:cubicBezTo>
                  <a:cubicBezTo>
                    <a:pt x="241990" y="134537"/>
                    <a:pt x="230538" y="137681"/>
                    <a:pt x="218844" y="139752"/>
                  </a:cubicBezTo>
                  <a:close/>
                  <a:moveTo>
                    <a:pt x="162315" y="141290"/>
                  </a:moveTo>
                  <a:lnTo>
                    <a:pt x="161223" y="141290"/>
                  </a:lnTo>
                  <a:cubicBezTo>
                    <a:pt x="149447" y="139793"/>
                    <a:pt x="137834" y="137232"/>
                    <a:pt x="126504" y="133642"/>
                  </a:cubicBezTo>
                  <a:cubicBezTo>
                    <a:pt x="124075" y="132902"/>
                    <a:pt x="122700" y="130324"/>
                    <a:pt x="123428" y="127888"/>
                  </a:cubicBezTo>
                  <a:cubicBezTo>
                    <a:pt x="123428" y="127848"/>
                    <a:pt x="123469" y="127811"/>
                    <a:pt x="123469" y="127775"/>
                  </a:cubicBezTo>
                  <a:cubicBezTo>
                    <a:pt x="124237" y="125298"/>
                    <a:pt x="126868" y="123919"/>
                    <a:pt x="129336" y="124692"/>
                  </a:cubicBezTo>
                  <a:cubicBezTo>
                    <a:pt x="129377" y="124692"/>
                    <a:pt x="129377" y="124696"/>
                    <a:pt x="129377" y="124699"/>
                  </a:cubicBezTo>
                  <a:cubicBezTo>
                    <a:pt x="140140" y="128115"/>
                    <a:pt x="151188" y="130551"/>
                    <a:pt x="162395" y="131983"/>
                  </a:cubicBezTo>
                  <a:cubicBezTo>
                    <a:pt x="164945" y="132323"/>
                    <a:pt x="166766" y="134682"/>
                    <a:pt x="166442" y="137252"/>
                  </a:cubicBezTo>
                  <a:cubicBezTo>
                    <a:pt x="166159" y="139356"/>
                    <a:pt x="164500" y="141011"/>
                    <a:pt x="162395" y="141290"/>
                  </a:cubicBezTo>
                  <a:close/>
                  <a:moveTo>
                    <a:pt x="77987" y="108918"/>
                  </a:moveTo>
                  <a:cubicBezTo>
                    <a:pt x="76854" y="109032"/>
                    <a:pt x="75720" y="108748"/>
                    <a:pt x="74790" y="108109"/>
                  </a:cubicBezTo>
                  <a:cubicBezTo>
                    <a:pt x="65038" y="101343"/>
                    <a:pt x="55933" y="93704"/>
                    <a:pt x="47557" y="85287"/>
                  </a:cubicBezTo>
                  <a:cubicBezTo>
                    <a:pt x="45736" y="83442"/>
                    <a:pt x="45736" y="80463"/>
                    <a:pt x="47598" y="78631"/>
                  </a:cubicBezTo>
                  <a:cubicBezTo>
                    <a:pt x="49418" y="76797"/>
                    <a:pt x="52413" y="76806"/>
                    <a:pt x="54234" y="78651"/>
                  </a:cubicBezTo>
                  <a:cubicBezTo>
                    <a:pt x="62165" y="86671"/>
                    <a:pt x="70865" y="93942"/>
                    <a:pt x="80131" y="100380"/>
                  </a:cubicBezTo>
                  <a:cubicBezTo>
                    <a:pt x="82276" y="101845"/>
                    <a:pt x="82802" y="104759"/>
                    <a:pt x="81346" y="106895"/>
                  </a:cubicBezTo>
                  <a:cubicBezTo>
                    <a:pt x="80576" y="108121"/>
                    <a:pt x="79282" y="108926"/>
                    <a:pt x="77825" y="109080"/>
                  </a:cubicBezTo>
                  <a:close/>
                  <a:moveTo>
                    <a:pt x="18220" y="41261"/>
                  </a:moveTo>
                  <a:cubicBezTo>
                    <a:pt x="16319" y="41472"/>
                    <a:pt x="14457" y="40472"/>
                    <a:pt x="13567" y="38753"/>
                  </a:cubicBezTo>
                  <a:cubicBezTo>
                    <a:pt x="8064" y="28240"/>
                    <a:pt x="3532" y="17258"/>
                    <a:pt x="-29" y="5936"/>
                  </a:cubicBezTo>
                  <a:cubicBezTo>
                    <a:pt x="-798" y="3455"/>
                    <a:pt x="578" y="821"/>
                    <a:pt x="3087" y="48"/>
                  </a:cubicBezTo>
                  <a:cubicBezTo>
                    <a:pt x="5555" y="-725"/>
                    <a:pt x="8185" y="663"/>
                    <a:pt x="8954" y="3144"/>
                  </a:cubicBezTo>
                  <a:cubicBezTo>
                    <a:pt x="12313" y="13944"/>
                    <a:pt x="16642" y="24412"/>
                    <a:pt x="21903" y="34423"/>
                  </a:cubicBezTo>
                  <a:cubicBezTo>
                    <a:pt x="23076" y="36717"/>
                    <a:pt x="22186" y="39517"/>
                    <a:pt x="19920" y="40735"/>
                  </a:cubicBezTo>
                  <a:cubicBezTo>
                    <a:pt x="19353" y="41075"/>
                    <a:pt x="18706" y="41310"/>
                    <a:pt x="18058" y="4142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699" name="任意多边形: 形状 698"/>
            <p:cNvSpPr/>
            <p:nvPr/>
          </p:nvSpPr>
          <p:spPr>
            <a:xfrm>
              <a:off x="7225570" y="6575280"/>
              <a:ext cx="10172" cy="27986"/>
            </a:xfrm>
            <a:custGeom>
              <a:avLst/>
              <a:gdLst>
                <a:gd name="connsiteX0" fmla="*/ 4856 w 10172"/>
                <a:gd name="connsiteY0" fmla="*/ 27821 h 27986"/>
                <a:gd name="connsiteX1" fmla="*/ 4452 w 10172"/>
                <a:gd name="connsiteY1" fmla="*/ 27821 h 27986"/>
                <a:gd name="connsiteX2" fmla="*/ -242 w 10172"/>
                <a:gd name="connsiteY2" fmla="*/ 23127 h 27986"/>
                <a:gd name="connsiteX3" fmla="*/ 729 w 10172"/>
                <a:gd name="connsiteY3" fmla="*/ 3906 h 27986"/>
                <a:gd name="connsiteX4" fmla="*/ 5868 w 10172"/>
                <a:gd name="connsiteY4" fmla="*/ -140 h 27986"/>
                <a:gd name="connsiteX5" fmla="*/ 9914 w 10172"/>
                <a:gd name="connsiteY5" fmla="*/ 4999 h 27986"/>
                <a:gd name="connsiteX6" fmla="*/ 8984 w 10172"/>
                <a:gd name="connsiteY6" fmla="*/ 23289 h 27986"/>
                <a:gd name="connsiteX7" fmla="*/ 4856 w 10172"/>
                <a:gd name="connsiteY7" fmla="*/ 27821 h 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2" h="27986">
                  <a:moveTo>
                    <a:pt x="4856" y="27821"/>
                  </a:moveTo>
                  <a:lnTo>
                    <a:pt x="4452" y="27821"/>
                  </a:lnTo>
                  <a:cubicBezTo>
                    <a:pt x="1862" y="27821"/>
                    <a:pt x="-242" y="25721"/>
                    <a:pt x="-242" y="23127"/>
                  </a:cubicBezTo>
                  <a:cubicBezTo>
                    <a:pt x="-242" y="16709"/>
                    <a:pt x="82" y="10292"/>
                    <a:pt x="729" y="3906"/>
                  </a:cubicBezTo>
                  <a:cubicBezTo>
                    <a:pt x="1053" y="1389"/>
                    <a:pt x="3359" y="-403"/>
                    <a:pt x="5868" y="-140"/>
                  </a:cubicBezTo>
                  <a:cubicBezTo>
                    <a:pt x="8377" y="236"/>
                    <a:pt x="10117" y="2486"/>
                    <a:pt x="9914" y="4999"/>
                  </a:cubicBezTo>
                  <a:cubicBezTo>
                    <a:pt x="9307" y="11069"/>
                    <a:pt x="8984" y="17138"/>
                    <a:pt x="8984" y="23289"/>
                  </a:cubicBezTo>
                  <a:cubicBezTo>
                    <a:pt x="8903" y="25608"/>
                    <a:pt x="7163" y="27526"/>
                    <a:pt x="4856" y="2782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00" name="任意多边形: 形状 699"/>
            <p:cNvSpPr/>
            <p:nvPr/>
          </p:nvSpPr>
          <p:spPr>
            <a:xfrm>
              <a:off x="7277604" y="6454687"/>
              <a:ext cx="286277" cy="286283"/>
            </a:xfrm>
            <a:custGeom>
              <a:avLst/>
              <a:gdLst>
                <a:gd name="connsiteX0" fmla="*/ -118 w 286277"/>
                <a:gd name="connsiteY0" fmla="*/ 111187 h 286283"/>
                <a:gd name="connsiteX1" fmla="*/ 652 w 286277"/>
                <a:gd name="connsiteY1" fmla="*/ 113696 h 286283"/>
                <a:gd name="connsiteX2" fmla="*/ 22422 w 286277"/>
                <a:gd name="connsiteY2" fmla="*/ 130772 h 286283"/>
                <a:gd name="connsiteX3" fmla="*/ 24768 w 286277"/>
                <a:gd name="connsiteY3" fmla="*/ 169699 h 286283"/>
                <a:gd name="connsiteX4" fmla="*/ 5224 w 286277"/>
                <a:gd name="connsiteY4" fmla="*/ 189203 h 286283"/>
                <a:gd name="connsiteX5" fmla="*/ 4779 w 286277"/>
                <a:gd name="connsiteY5" fmla="*/ 191833 h 286283"/>
                <a:gd name="connsiteX6" fmla="*/ 19306 w 286277"/>
                <a:gd name="connsiteY6" fmla="*/ 221615 h 286283"/>
                <a:gd name="connsiteX7" fmla="*/ 21612 w 286277"/>
                <a:gd name="connsiteY7" fmla="*/ 222870 h 286283"/>
                <a:gd name="connsiteX8" fmla="*/ 49047 w 286277"/>
                <a:gd name="connsiteY8" fmla="*/ 219551 h 286283"/>
                <a:gd name="connsiteX9" fmla="*/ 78263 w 286277"/>
                <a:gd name="connsiteY9" fmla="*/ 245408 h 286283"/>
                <a:gd name="connsiteX10" fmla="*/ 78263 w 286277"/>
                <a:gd name="connsiteY10" fmla="*/ 273046 h 286283"/>
                <a:gd name="connsiteX11" fmla="*/ 79760 w 286277"/>
                <a:gd name="connsiteY11" fmla="*/ 275191 h 286283"/>
                <a:gd name="connsiteX12" fmla="*/ 111120 w 286277"/>
                <a:gd name="connsiteY12" fmla="*/ 285995 h 286283"/>
                <a:gd name="connsiteX13" fmla="*/ 113629 w 286277"/>
                <a:gd name="connsiteY13" fmla="*/ 285266 h 286283"/>
                <a:gd name="connsiteX14" fmla="*/ 130705 w 286277"/>
                <a:gd name="connsiteY14" fmla="*/ 263496 h 286283"/>
                <a:gd name="connsiteX15" fmla="*/ 169632 w 286277"/>
                <a:gd name="connsiteY15" fmla="*/ 261149 h 286283"/>
                <a:gd name="connsiteX16" fmla="*/ 189136 w 286277"/>
                <a:gd name="connsiteY16" fmla="*/ 280653 h 286283"/>
                <a:gd name="connsiteX17" fmla="*/ 191766 w 286277"/>
                <a:gd name="connsiteY17" fmla="*/ 281098 h 286283"/>
                <a:gd name="connsiteX18" fmla="*/ 221548 w 286277"/>
                <a:gd name="connsiteY18" fmla="*/ 266571 h 286283"/>
                <a:gd name="connsiteX19" fmla="*/ 222803 w 286277"/>
                <a:gd name="connsiteY19" fmla="*/ 264265 h 286283"/>
                <a:gd name="connsiteX20" fmla="*/ 219484 w 286277"/>
                <a:gd name="connsiteY20" fmla="*/ 236870 h 286283"/>
                <a:gd name="connsiteX21" fmla="*/ 245341 w 286277"/>
                <a:gd name="connsiteY21" fmla="*/ 207655 h 286283"/>
                <a:gd name="connsiteX22" fmla="*/ 272978 w 286277"/>
                <a:gd name="connsiteY22" fmla="*/ 207655 h 286283"/>
                <a:gd name="connsiteX23" fmla="*/ 275123 w 286277"/>
                <a:gd name="connsiteY23" fmla="*/ 206117 h 286283"/>
                <a:gd name="connsiteX24" fmla="*/ 285927 w 286277"/>
                <a:gd name="connsiteY24" fmla="*/ 174757 h 286283"/>
                <a:gd name="connsiteX25" fmla="*/ 285199 w 286277"/>
                <a:gd name="connsiteY25" fmla="*/ 172248 h 286283"/>
                <a:gd name="connsiteX26" fmla="*/ 263429 w 286277"/>
                <a:gd name="connsiteY26" fmla="*/ 155213 h 286283"/>
                <a:gd name="connsiteX27" fmla="*/ 261082 w 286277"/>
                <a:gd name="connsiteY27" fmla="*/ 116286 h 286283"/>
                <a:gd name="connsiteX28" fmla="*/ 280586 w 286277"/>
                <a:gd name="connsiteY28" fmla="*/ 96741 h 286283"/>
                <a:gd name="connsiteX29" fmla="*/ 281031 w 286277"/>
                <a:gd name="connsiteY29" fmla="*/ 94152 h 286283"/>
                <a:gd name="connsiteX30" fmla="*/ 266505 w 286277"/>
                <a:gd name="connsiteY30" fmla="*/ 64329 h 286283"/>
                <a:gd name="connsiteX31" fmla="*/ 264198 w 286277"/>
                <a:gd name="connsiteY31" fmla="*/ 63075 h 286283"/>
                <a:gd name="connsiteX32" fmla="*/ 236803 w 286277"/>
                <a:gd name="connsiteY32" fmla="*/ 66393 h 286283"/>
                <a:gd name="connsiteX33" fmla="*/ 207588 w 286277"/>
                <a:gd name="connsiteY33" fmla="*/ 40576 h 286283"/>
                <a:gd name="connsiteX34" fmla="*/ 207588 w 286277"/>
                <a:gd name="connsiteY34" fmla="*/ 12898 h 286283"/>
                <a:gd name="connsiteX35" fmla="*/ 206050 w 286277"/>
                <a:gd name="connsiteY35" fmla="*/ 10754 h 286283"/>
                <a:gd name="connsiteX36" fmla="*/ 174690 w 286277"/>
                <a:gd name="connsiteY36" fmla="*/ -50 h 286283"/>
                <a:gd name="connsiteX37" fmla="*/ 172181 w 286277"/>
                <a:gd name="connsiteY37" fmla="*/ 719 h 286283"/>
                <a:gd name="connsiteX38" fmla="*/ 155146 w 286277"/>
                <a:gd name="connsiteY38" fmla="*/ 22489 h 286283"/>
                <a:gd name="connsiteX39" fmla="*/ 116218 w 286277"/>
                <a:gd name="connsiteY39" fmla="*/ 24836 h 286283"/>
                <a:gd name="connsiteX40" fmla="*/ 96674 w 286277"/>
                <a:gd name="connsiteY40" fmla="*/ 5291 h 286283"/>
                <a:gd name="connsiteX41" fmla="*/ 94084 w 286277"/>
                <a:gd name="connsiteY41" fmla="*/ 4846 h 286283"/>
                <a:gd name="connsiteX42" fmla="*/ 64261 w 286277"/>
                <a:gd name="connsiteY42" fmla="*/ 19373 h 286283"/>
                <a:gd name="connsiteX43" fmla="*/ 63008 w 286277"/>
                <a:gd name="connsiteY43" fmla="*/ 21679 h 286283"/>
                <a:gd name="connsiteX44" fmla="*/ 66325 w 286277"/>
                <a:gd name="connsiteY44" fmla="*/ 49114 h 286283"/>
                <a:gd name="connsiteX45" fmla="*/ 40509 w 286277"/>
                <a:gd name="connsiteY45" fmla="*/ 78330 h 286283"/>
                <a:gd name="connsiteX46" fmla="*/ 12831 w 286277"/>
                <a:gd name="connsiteY46" fmla="*/ 78330 h 286283"/>
                <a:gd name="connsiteX47" fmla="*/ 10687 w 286277"/>
                <a:gd name="connsiteY47" fmla="*/ 79827 h 28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6277" h="286283">
                  <a:moveTo>
                    <a:pt x="-118" y="111187"/>
                  </a:moveTo>
                  <a:cubicBezTo>
                    <a:pt x="-441" y="112102"/>
                    <a:pt x="-118" y="113117"/>
                    <a:pt x="652" y="113696"/>
                  </a:cubicBezTo>
                  <a:lnTo>
                    <a:pt x="22422" y="130772"/>
                  </a:lnTo>
                  <a:cubicBezTo>
                    <a:pt x="21045" y="143790"/>
                    <a:pt x="21855" y="156941"/>
                    <a:pt x="24768" y="169699"/>
                  </a:cubicBezTo>
                  <a:lnTo>
                    <a:pt x="5224" y="189203"/>
                  </a:lnTo>
                  <a:cubicBezTo>
                    <a:pt x="4536" y="189903"/>
                    <a:pt x="4374" y="190951"/>
                    <a:pt x="4779" y="191833"/>
                  </a:cubicBezTo>
                  <a:lnTo>
                    <a:pt x="19306" y="221615"/>
                  </a:lnTo>
                  <a:cubicBezTo>
                    <a:pt x="19710" y="222501"/>
                    <a:pt x="20641" y="223011"/>
                    <a:pt x="21612" y="222870"/>
                  </a:cubicBezTo>
                  <a:lnTo>
                    <a:pt x="49047" y="219551"/>
                  </a:lnTo>
                  <a:cubicBezTo>
                    <a:pt x="57302" y="229700"/>
                    <a:pt x="67176" y="238432"/>
                    <a:pt x="78263" y="245408"/>
                  </a:cubicBezTo>
                  <a:lnTo>
                    <a:pt x="78263" y="273046"/>
                  </a:lnTo>
                  <a:cubicBezTo>
                    <a:pt x="78263" y="274005"/>
                    <a:pt x="78870" y="274867"/>
                    <a:pt x="79760" y="275191"/>
                  </a:cubicBezTo>
                  <a:lnTo>
                    <a:pt x="111120" y="285995"/>
                  </a:lnTo>
                  <a:cubicBezTo>
                    <a:pt x="112010" y="286306"/>
                    <a:pt x="113022" y="286015"/>
                    <a:pt x="113629" y="285266"/>
                  </a:cubicBezTo>
                  <a:lnTo>
                    <a:pt x="130705" y="263496"/>
                  </a:lnTo>
                  <a:cubicBezTo>
                    <a:pt x="143735" y="264811"/>
                    <a:pt x="156886" y="264018"/>
                    <a:pt x="169632" y="261149"/>
                  </a:cubicBezTo>
                  <a:lnTo>
                    <a:pt x="189136" y="280653"/>
                  </a:lnTo>
                  <a:cubicBezTo>
                    <a:pt x="189823" y="281357"/>
                    <a:pt x="190875" y="281535"/>
                    <a:pt x="191766" y="281098"/>
                  </a:cubicBezTo>
                  <a:lnTo>
                    <a:pt x="221548" y="266571"/>
                  </a:lnTo>
                  <a:cubicBezTo>
                    <a:pt x="222438" y="266167"/>
                    <a:pt x="222924" y="265228"/>
                    <a:pt x="222803" y="264265"/>
                  </a:cubicBezTo>
                  <a:lnTo>
                    <a:pt x="219484" y="236870"/>
                  </a:lnTo>
                  <a:cubicBezTo>
                    <a:pt x="229641" y="228591"/>
                    <a:pt x="238340" y="218722"/>
                    <a:pt x="245341" y="207655"/>
                  </a:cubicBezTo>
                  <a:lnTo>
                    <a:pt x="272978" y="207655"/>
                  </a:lnTo>
                  <a:cubicBezTo>
                    <a:pt x="273950" y="207655"/>
                    <a:pt x="274799" y="207036"/>
                    <a:pt x="275123" y="206117"/>
                  </a:cubicBezTo>
                  <a:lnTo>
                    <a:pt x="285927" y="174757"/>
                  </a:lnTo>
                  <a:cubicBezTo>
                    <a:pt x="286210" y="173851"/>
                    <a:pt x="285927" y="172851"/>
                    <a:pt x="285199" y="172248"/>
                  </a:cubicBezTo>
                  <a:lnTo>
                    <a:pt x="263429" y="155213"/>
                  </a:lnTo>
                  <a:cubicBezTo>
                    <a:pt x="264764" y="142195"/>
                    <a:pt x="263955" y="129052"/>
                    <a:pt x="261082" y="116286"/>
                  </a:cubicBezTo>
                  <a:lnTo>
                    <a:pt x="280586" y="96741"/>
                  </a:lnTo>
                  <a:cubicBezTo>
                    <a:pt x="281274" y="96066"/>
                    <a:pt x="281476" y="95022"/>
                    <a:pt x="281031" y="94152"/>
                  </a:cubicBezTo>
                  <a:lnTo>
                    <a:pt x="266505" y="64329"/>
                  </a:lnTo>
                  <a:cubicBezTo>
                    <a:pt x="266100" y="63463"/>
                    <a:pt x="265169" y="62961"/>
                    <a:pt x="264198" y="63075"/>
                  </a:cubicBezTo>
                  <a:lnTo>
                    <a:pt x="236803" y="66393"/>
                  </a:lnTo>
                  <a:cubicBezTo>
                    <a:pt x="228508" y="56269"/>
                    <a:pt x="218635" y="47552"/>
                    <a:pt x="207588" y="40576"/>
                  </a:cubicBezTo>
                  <a:lnTo>
                    <a:pt x="207588" y="12898"/>
                  </a:lnTo>
                  <a:cubicBezTo>
                    <a:pt x="207588" y="11931"/>
                    <a:pt x="206980" y="11078"/>
                    <a:pt x="206050" y="10754"/>
                  </a:cubicBezTo>
                  <a:lnTo>
                    <a:pt x="174690" y="-50"/>
                  </a:lnTo>
                  <a:cubicBezTo>
                    <a:pt x="173759" y="-354"/>
                    <a:pt x="172788" y="-46"/>
                    <a:pt x="172181" y="719"/>
                  </a:cubicBezTo>
                  <a:lnTo>
                    <a:pt x="155146" y="22489"/>
                  </a:lnTo>
                  <a:cubicBezTo>
                    <a:pt x="142115" y="21133"/>
                    <a:pt x="128964" y="21926"/>
                    <a:pt x="116218" y="24836"/>
                  </a:cubicBezTo>
                  <a:lnTo>
                    <a:pt x="96674" y="5291"/>
                  </a:lnTo>
                  <a:cubicBezTo>
                    <a:pt x="95986" y="4619"/>
                    <a:pt x="94974" y="4441"/>
                    <a:pt x="94084" y="4846"/>
                  </a:cubicBezTo>
                  <a:lnTo>
                    <a:pt x="64261" y="19373"/>
                  </a:lnTo>
                  <a:cubicBezTo>
                    <a:pt x="63412" y="19798"/>
                    <a:pt x="62886" y="20720"/>
                    <a:pt x="63008" y="21679"/>
                  </a:cubicBezTo>
                  <a:lnTo>
                    <a:pt x="66325" y="49114"/>
                  </a:lnTo>
                  <a:cubicBezTo>
                    <a:pt x="56209" y="57385"/>
                    <a:pt x="47469" y="67255"/>
                    <a:pt x="40509" y="78330"/>
                  </a:cubicBezTo>
                  <a:lnTo>
                    <a:pt x="12831" y="78330"/>
                  </a:lnTo>
                  <a:cubicBezTo>
                    <a:pt x="11860" y="78338"/>
                    <a:pt x="11010" y="78933"/>
                    <a:pt x="10687" y="7982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01" name="任意多边形: 形状 700"/>
            <p:cNvSpPr/>
            <p:nvPr/>
          </p:nvSpPr>
          <p:spPr>
            <a:xfrm>
              <a:off x="7384299" y="6561410"/>
              <a:ext cx="72822" cy="72858"/>
            </a:xfrm>
            <a:custGeom>
              <a:avLst/>
              <a:gdLst>
                <a:gd name="connsiteX0" fmla="*/ 40236 w 72822"/>
                <a:gd name="connsiteY0" fmla="*/ 72525 h 72858"/>
                <a:gd name="connsiteX1" fmla="*/ 33115 w 72822"/>
                <a:gd name="connsiteY1" fmla="*/ 72525 h 72858"/>
                <a:gd name="connsiteX2" fmla="*/ 8309 w 72822"/>
                <a:gd name="connsiteY2" fmla="*/ 59698 h 72858"/>
                <a:gd name="connsiteX3" fmla="*/ 8309 w 72822"/>
                <a:gd name="connsiteY3" fmla="*/ 59698 h 72858"/>
                <a:gd name="connsiteX4" fmla="*/ 12720 w 72822"/>
                <a:gd name="connsiteY4" fmla="*/ 8385 h 72858"/>
                <a:gd name="connsiteX5" fmla="*/ 64029 w 72822"/>
                <a:gd name="connsiteY5" fmla="*/ 12808 h 72858"/>
                <a:gd name="connsiteX6" fmla="*/ 59619 w 72822"/>
                <a:gd name="connsiteY6" fmla="*/ 64121 h 72858"/>
                <a:gd name="connsiteX7" fmla="*/ 40236 w 72822"/>
                <a:gd name="connsiteY7" fmla="*/ 72444 h 72858"/>
                <a:gd name="connsiteX8" fmla="*/ 33762 w 72822"/>
                <a:gd name="connsiteY8" fmla="*/ 13973 h 72858"/>
                <a:gd name="connsiteX9" fmla="*/ 13934 w 72822"/>
                <a:gd name="connsiteY9" fmla="*/ 38648 h 72858"/>
                <a:gd name="connsiteX10" fmla="*/ 19114 w 72822"/>
                <a:gd name="connsiteY10" fmla="*/ 50675 h 72858"/>
                <a:gd name="connsiteX11" fmla="*/ 19114 w 72822"/>
                <a:gd name="connsiteY11" fmla="*/ 50675 h 72858"/>
                <a:gd name="connsiteX12" fmla="*/ 50635 w 72822"/>
                <a:gd name="connsiteY12" fmla="*/ 53386 h 72858"/>
                <a:gd name="connsiteX13" fmla="*/ 53306 w 72822"/>
                <a:gd name="connsiteY13" fmla="*/ 21795 h 72858"/>
                <a:gd name="connsiteX14" fmla="*/ 38132 w 72822"/>
                <a:gd name="connsiteY14" fmla="*/ 13933 h 72858"/>
                <a:gd name="connsiteX15" fmla="*/ 33762 w 72822"/>
                <a:gd name="connsiteY15" fmla="*/ 13973 h 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22" h="72858">
                  <a:moveTo>
                    <a:pt x="40236" y="72525"/>
                  </a:moveTo>
                  <a:cubicBezTo>
                    <a:pt x="37849" y="72748"/>
                    <a:pt x="35501" y="72748"/>
                    <a:pt x="33115" y="72525"/>
                  </a:cubicBezTo>
                  <a:cubicBezTo>
                    <a:pt x="23484" y="71716"/>
                    <a:pt x="14541" y="67099"/>
                    <a:pt x="8309" y="59698"/>
                  </a:cubicBezTo>
                  <a:lnTo>
                    <a:pt x="8309" y="59698"/>
                  </a:lnTo>
                  <a:cubicBezTo>
                    <a:pt x="-4639" y="44305"/>
                    <a:pt x="-2656" y="21334"/>
                    <a:pt x="12720" y="8385"/>
                  </a:cubicBezTo>
                  <a:cubicBezTo>
                    <a:pt x="28138" y="-4564"/>
                    <a:pt x="51081" y="-2581"/>
                    <a:pt x="64029" y="12808"/>
                  </a:cubicBezTo>
                  <a:cubicBezTo>
                    <a:pt x="76978" y="28200"/>
                    <a:pt x="74995" y="51172"/>
                    <a:pt x="59619" y="64121"/>
                  </a:cubicBezTo>
                  <a:cubicBezTo>
                    <a:pt x="54116" y="68746"/>
                    <a:pt x="47358" y="71643"/>
                    <a:pt x="40236" y="72444"/>
                  </a:cubicBezTo>
                  <a:close/>
                  <a:moveTo>
                    <a:pt x="33762" y="13973"/>
                  </a:moveTo>
                  <a:cubicBezTo>
                    <a:pt x="21460" y="15316"/>
                    <a:pt x="12599" y="26363"/>
                    <a:pt x="13934" y="38648"/>
                  </a:cubicBezTo>
                  <a:cubicBezTo>
                    <a:pt x="14420" y="43083"/>
                    <a:pt x="16240" y="47271"/>
                    <a:pt x="19114" y="50675"/>
                  </a:cubicBezTo>
                  <a:lnTo>
                    <a:pt x="19114" y="50675"/>
                  </a:lnTo>
                  <a:cubicBezTo>
                    <a:pt x="27085" y="60123"/>
                    <a:pt x="41167" y="61337"/>
                    <a:pt x="50635" y="53386"/>
                  </a:cubicBezTo>
                  <a:cubicBezTo>
                    <a:pt x="60104" y="45394"/>
                    <a:pt x="61278" y="31251"/>
                    <a:pt x="53306" y="21795"/>
                  </a:cubicBezTo>
                  <a:cubicBezTo>
                    <a:pt x="49463" y="17279"/>
                    <a:pt x="44040" y="14450"/>
                    <a:pt x="38132" y="13933"/>
                  </a:cubicBezTo>
                  <a:cubicBezTo>
                    <a:pt x="36675" y="13823"/>
                    <a:pt x="35219" y="13839"/>
                    <a:pt x="33762" y="13973"/>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702" name="任意多边形: 形状 701"/>
            <p:cNvSpPr/>
            <p:nvPr/>
          </p:nvSpPr>
          <p:spPr>
            <a:xfrm>
              <a:off x="7336889" y="6510898"/>
              <a:ext cx="171495" cy="174186"/>
            </a:xfrm>
            <a:custGeom>
              <a:avLst/>
              <a:gdLst>
                <a:gd name="connsiteX0" fmla="*/ 93636 w 171495"/>
                <a:gd name="connsiteY0" fmla="*/ 173537 h 174186"/>
                <a:gd name="connsiteX1" fmla="*/ 55922 w 171495"/>
                <a:gd name="connsiteY1" fmla="*/ 169208 h 174186"/>
                <a:gd name="connsiteX2" fmla="*/ 6070 w 171495"/>
                <a:gd name="connsiteY2" fmla="*/ 125061 h 174186"/>
                <a:gd name="connsiteX3" fmla="*/ 162 w 171495"/>
                <a:gd name="connsiteY3" fmla="*/ 109239 h 174186"/>
                <a:gd name="connsiteX4" fmla="*/ -242 w 171495"/>
                <a:gd name="connsiteY4" fmla="*/ 107661 h 174186"/>
                <a:gd name="connsiteX5" fmla="*/ 13434 w 171495"/>
                <a:gd name="connsiteY5" fmla="*/ 104262 h 174186"/>
                <a:gd name="connsiteX6" fmla="*/ 18735 w 171495"/>
                <a:gd name="connsiteY6" fmla="*/ 118870 h 174186"/>
                <a:gd name="connsiteX7" fmla="*/ 18735 w 171495"/>
                <a:gd name="connsiteY7" fmla="*/ 118870 h 174186"/>
                <a:gd name="connsiteX8" fmla="*/ 19909 w 171495"/>
                <a:gd name="connsiteY8" fmla="*/ 121217 h 174186"/>
                <a:gd name="connsiteX9" fmla="*/ 99503 w 171495"/>
                <a:gd name="connsiteY9" fmla="*/ 158161 h 174186"/>
                <a:gd name="connsiteX10" fmla="*/ 116255 w 171495"/>
                <a:gd name="connsiteY10" fmla="*/ 152415 h 174186"/>
                <a:gd name="connsiteX11" fmla="*/ 149153 w 171495"/>
                <a:gd name="connsiteY11" fmla="*/ 54806 h 174186"/>
                <a:gd name="connsiteX12" fmla="*/ 51552 w 171495"/>
                <a:gd name="connsiteY12" fmla="*/ 21904 h 174186"/>
                <a:gd name="connsiteX13" fmla="*/ 23186 w 171495"/>
                <a:gd name="connsiteY13" fmla="*/ 46923 h 174186"/>
                <a:gd name="connsiteX14" fmla="*/ 11371 w 171495"/>
                <a:gd name="connsiteY14" fmla="*/ 39235 h 174186"/>
                <a:gd name="connsiteX15" fmla="*/ 131875 w 171495"/>
                <a:gd name="connsiteY15" fmla="*/ 14046 h 174186"/>
                <a:gd name="connsiteX16" fmla="*/ 157043 w 171495"/>
                <a:gd name="connsiteY16" fmla="*/ 134534 h 174186"/>
                <a:gd name="connsiteX17" fmla="*/ 93595 w 171495"/>
                <a:gd name="connsiteY17" fmla="*/ 173416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95" h="174186">
                  <a:moveTo>
                    <a:pt x="93636" y="173537"/>
                  </a:moveTo>
                  <a:cubicBezTo>
                    <a:pt x="80889" y="174885"/>
                    <a:pt x="68021" y="173404"/>
                    <a:pt x="55922" y="169208"/>
                  </a:cubicBezTo>
                  <a:cubicBezTo>
                    <a:pt x="34072" y="161762"/>
                    <a:pt x="16105" y="145859"/>
                    <a:pt x="6070" y="125061"/>
                  </a:cubicBezTo>
                  <a:cubicBezTo>
                    <a:pt x="3602" y="119986"/>
                    <a:pt x="1619" y="114690"/>
                    <a:pt x="162" y="109239"/>
                  </a:cubicBezTo>
                  <a:cubicBezTo>
                    <a:pt x="162" y="108713"/>
                    <a:pt x="-122" y="108187"/>
                    <a:pt x="-242" y="107661"/>
                  </a:cubicBezTo>
                  <a:lnTo>
                    <a:pt x="13434" y="104262"/>
                  </a:lnTo>
                  <a:cubicBezTo>
                    <a:pt x="14649" y="109312"/>
                    <a:pt x="16429" y="114212"/>
                    <a:pt x="18735" y="118870"/>
                  </a:cubicBezTo>
                  <a:lnTo>
                    <a:pt x="18735" y="118870"/>
                  </a:lnTo>
                  <a:cubicBezTo>
                    <a:pt x="19099" y="119679"/>
                    <a:pt x="19504" y="120448"/>
                    <a:pt x="19909" y="121217"/>
                  </a:cubicBezTo>
                  <a:cubicBezTo>
                    <a:pt x="35205" y="149926"/>
                    <a:pt x="67697" y="165003"/>
                    <a:pt x="99503" y="158161"/>
                  </a:cubicBezTo>
                  <a:cubicBezTo>
                    <a:pt x="105289" y="156943"/>
                    <a:pt x="110914" y="155013"/>
                    <a:pt x="116255" y="152415"/>
                  </a:cubicBezTo>
                  <a:cubicBezTo>
                    <a:pt x="152309" y="134546"/>
                    <a:pt x="167038" y="90844"/>
                    <a:pt x="149153" y="54806"/>
                  </a:cubicBezTo>
                  <a:cubicBezTo>
                    <a:pt x="131308" y="18764"/>
                    <a:pt x="87606" y="4035"/>
                    <a:pt x="51552" y="21904"/>
                  </a:cubicBezTo>
                  <a:cubicBezTo>
                    <a:pt x="40060" y="27601"/>
                    <a:pt x="30267" y="36233"/>
                    <a:pt x="23186" y="46923"/>
                  </a:cubicBezTo>
                  <a:lnTo>
                    <a:pt x="11371" y="39235"/>
                  </a:lnTo>
                  <a:cubicBezTo>
                    <a:pt x="37673" y="-991"/>
                    <a:pt x="91612" y="-12272"/>
                    <a:pt x="131875" y="14046"/>
                  </a:cubicBezTo>
                  <a:cubicBezTo>
                    <a:pt x="172096" y="40360"/>
                    <a:pt x="183345" y="94303"/>
                    <a:pt x="157043" y="134534"/>
                  </a:cubicBezTo>
                  <a:cubicBezTo>
                    <a:pt x="142800" y="156340"/>
                    <a:pt x="119492" y="170608"/>
                    <a:pt x="93595" y="17341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279" name="矩形: 圆角 278"/>
          <p:cNvSpPr/>
          <p:nvPr/>
        </p:nvSpPr>
        <p:spPr>
          <a:xfrm>
            <a:off x="968713" y="4619532"/>
            <a:ext cx="1834475" cy="45877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280" name="文本框 279"/>
          <p:cNvSpPr txBox="1"/>
          <p:nvPr/>
        </p:nvSpPr>
        <p:spPr>
          <a:xfrm>
            <a:off x="1134421" y="4724558"/>
            <a:ext cx="1503060"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整体</a:t>
            </a:r>
            <a:r>
              <a:rPr lang="zh-CN" altLang="en-US" sz="1800" dirty="0">
                <a:solidFill>
                  <a:schemeClr val="bg1"/>
                </a:solidFill>
                <a:cs typeface="思源黑体 CN Normal" panose="020B0400000000000000" charset="-122"/>
              </a:rPr>
              <a:t>制作表</a:t>
            </a:r>
            <a:endParaRPr lang="zh-CN" altLang="en-US" sz="1800" dirty="0">
              <a:solidFill>
                <a:schemeClr val="bg1"/>
              </a:solidFill>
              <a:cs typeface="思源黑体 CN Normal" panose="020B0400000000000000" charset="-122"/>
            </a:endParaRPr>
          </a:p>
        </p:txBody>
      </p:sp>
      <p:sp>
        <p:nvSpPr>
          <p:cNvPr id="281" name="文本框 96"/>
          <p:cNvSpPr txBox="1"/>
          <p:nvPr/>
        </p:nvSpPr>
        <p:spPr>
          <a:xfrm>
            <a:off x="774065" y="5367655"/>
            <a:ext cx="2212340" cy="54102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负责给总统筹审核和剪辑老师看的，数据来源下方</a:t>
            </a: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各个表</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283" name="矩形: 圆角 282"/>
          <p:cNvSpPr/>
          <p:nvPr/>
        </p:nvSpPr>
        <p:spPr>
          <a:xfrm>
            <a:off x="3429000" y="1893450"/>
            <a:ext cx="2425700" cy="4337260"/>
          </a:xfrm>
          <a:prstGeom prst="roundRect">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a:cs typeface="思源黑体 CN Normal" panose="020B0400000000000000" charset="-122"/>
            </a:endParaRPr>
          </a:p>
        </p:txBody>
      </p:sp>
      <p:grpSp>
        <p:nvGrpSpPr>
          <p:cNvPr id="896" name="组合 895"/>
          <p:cNvGrpSpPr/>
          <p:nvPr/>
        </p:nvGrpSpPr>
        <p:grpSpPr>
          <a:xfrm>
            <a:off x="3568700" y="2177144"/>
            <a:ext cx="2139149" cy="2149840"/>
            <a:chOff x="4419563" y="356157"/>
            <a:chExt cx="3328582" cy="3296636"/>
          </a:xfrm>
        </p:grpSpPr>
        <p:sp>
          <p:nvSpPr>
            <p:cNvPr id="897" name="任意多边形: 形状 896"/>
            <p:cNvSpPr/>
            <p:nvPr/>
          </p:nvSpPr>
          <p:spPr>
            <a:xfrm>
              <a:off x="4419563" y="356157"/>
              <a:ext cx="3328582" cy="3296636"/>
            </a:xfrm>
            <a:custGeom>
              <a:avLst/>
              <a:gdLst>
                <a:gd name="connsiteX0" fmla="*/ 2942506 w 3328582"/>
                <a:gd name="connsiteY0" fmla="*/ 2832697 h 3296636"/>
                <a:gd name="connsiteX1" fmla="*/ 2758393 w 3328582"/>
                <a:gd name="connsiteY1" fmla="*/ 2985511 h 3296636"/>
                <a:gd name="connsiteX2" fmla="*/ 1296040 w 3328582"/>
                <a:gd name="connsiteY2" fmla="*/ 3256445 h 3296636"/>
                <a:gd name="connsiteX3" fmla="*/ 330142 w 3328582"/>
                <a:gd name="connsiteY3" fmla="*/ 2764074 h 3296636"/>
                <a:gd name="connsiteX4" fmla="*/ 297792 w 3328582"/>
                <a:gd name="connsiteY4" fmla="*/ 787474 h 3296636"/>
                <a:gd name="connsiteX5" fmla="*/ 1436480 w 3328582"/>
                <a:gd name="connsiteY5" fmla="*/ 13656 h 3296636"/>
                <a:gd name="connsiteX6" fmla="*/ 2744967 w 3328582"/>
                <a:gd name="connsiteY6" fmla="*/ 373552 h 3296636"/>
                <a:gd name="connsiteX7" fmla="*/ 2942506 w 3328582"/>
                <a:gd name="connsiteY7" fmla="*/ 2832697 h 329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8582" h="3296636">
                  <a:moveTo>
                    <a:pt x="2942506" y="2832697"/>
                  </a:moveTo>
                  <a:cubicBezTo>
                    <a:pt x="2874166" y="2903625"/>
                    <a:pt x="2809506" y="2949360"/>
                    <a:pt x="2758393" y="2985511"/>
                  </a:cubicBezTo>
                  <a:cubicBezTo>
                    <a:pt x="2157770" y="3410351"/>
                    <a:pt x="1447075" y="3286530"/>
                    <a:pt x="1296040" y="3256445"/>
                  </a:cubicBezTo>
                  <a:cubicBezTo>
                    <a:pt x="1072985" y="3211963"/>
                    <a:pt x="641837" y="3125466"/>
                    <a:pt x="330142" y="2764074"/>
                  </a:cubicBezTo>
                  <a:cubicBezTo>
                    <a:pt x="-141443" y="2217395"/>
                    <a:pt x="-68008" y="1356029"/>
                    <a:pt x="297792" y="787474"/>
                  </a:cubicBezTo>
                  <a:cubicBezTo>
                    <a:pt x="364716" y="683467"/>
                    <a:pt x="718143" y="106218"/>
                    <a:pt x="1436480" y="13656"/>
                  </a:cubicBezTo>
                  <a:cubicBezTo>
                    <a:pt x="1871227" y="-42391"/>
                    <a:pt x="2377994" y="70632"/>
                    <a:pt x="2744967" y="373552"/>
                  </a:cubicBezTo>
                  <a:cubicBezTo>
                    <a:pt x="3515308" y="1009801"/>
                    <a:pt x="3460474" y="2295117"/>
                    <a:pt x="2942506" y="2832697"/>
                  </a:cubicBezTo>
                  <a:close/>
                </a:path>
              </a:pathLst>
            </a:custGeom>
            <a:solidFill>
              <a:schemeClr val="accent3">
                <a:alpha val="2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898" name="任意多边形: 形状 897"/>
            <p:cNvSpPr/>
            <p:nvPr/>
          </p:nvSpPr>
          <p:spPr>
            <a:xfrm>
              <a:off x="7159918" y="1669687"/>
              <a:ext cx="586691" cy="1709611"/>
            </a:xfrm>
            <a:custGeom>
              <a:avLst/>
              <a:gdLst>
                <a:gd name="connsiteX0" fmla="*/ 553150 w 586691"/>
                <a:gd name="connsiteY0" fmla="*/ 15082 h 1709611"/>
                <a:gd name="connsiteX1" fmla="*/ 528282 w 586691"/>
                <a:gd name="connsiteY1" fmla="*/ 3274 h 1709611"/>
                <a:gd name="connsiteX2" fmla="*/ 228031 w 586691"/>
                <a:gd name="connsiteY2" fmla="*/ 804468 h 1709611"/>
                <a:gd name="connsiteX3" fmla="*/ -241 w 586691"/>
                <a:gd name="connsiteY3" fmla="*/ 1709426 h 1709611"/>
                <a:gd name="connsiteX4" fmla="*/ 382786 w 586691"/>
                <a:gd name="connsiteY4" fmla="*/ 1438493 h 1709611"/>
                <a:gd name="connsiteX5" fmla="*/ 553150 w 586691"/>
                <a:gd name="connsiteY5" fmla="*/ 15082 h 170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691" h="1709611">
                  <a:moveTo>
                    <a:pt x="553150" y="15082"/>
                  </a:moveTo>
                  <a:cubicBezTo>
                    <a:pt x="556021" y="2950"/>
                    <a:pt x="538795" y="-5137"/>
                    <a:pt x="528282" y="3274"/>
                  </a:cubicBezTo>
                  <a:cubicBezTo>
                    <a:pt x="421202" y="90094"/>
                    <a:pt x="163936" y="350068"/>
                    <a:pt x="228031" y="804468"/>
                  </a:cubicBezTo>
                  <a:cubicBezTo>
                    <a:pt x="308502" y="1374641"/>
                    <a:pt x="170973" y="1582573"/>
                    <a:pt x="-241" y="1709426"/>
                  </a:cubicBezTo>
                  <a:cubicBezTo>
                    <a:pt x="-241" y="1709426"/>
                    <a:pt x="234864" y="1649780"/>
                    <a:pt x="382786" y="1438493"/>
                  </a:cubicBezTo>
                  <a:cubicBezTo>
                    <a:pt x="745917" y="920444"/>
                    <a:pt x="502037" y="232718"/>
                    <a:pt x="553150" y="150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99" name="任意多边形: 形状 898"/>
            <p:cNvSpPr/>
            <p:nvPr/>
          </p:nvSpPr>
          <p:spPr>
            <a:xfrm>
              <a:off x="7235962" y="1858822"/>
              <a:ext cx="395935" cy="1476946"/>
            </a:xfrm>
            <a:custGeom>
              <a:avLst/>
              <a:gdLst>
                <a:gd name="connsiteX0" fmla="*/ 395625 w 395935"/>
                <a:gd name="connsiteY0" fmla="*/ 3994 h 1476946"/>
                <a:gd name="connsiteX1" fmla="*/ 361050 w 395935"/>
                <a:gd name="connsiteY1" fmla="*/ 195063 h 1476946"/>
                <a:gd name="connsiteX2" fmla="*/ 339052 w 395935"/>
                <a:gd name="connsiteY2" fmla="*/ 387304 h 1476946"/>
                <a:gd name="connsiteX3" fmla="*/ 330722 w 395935"/>
                <a:gd name="connsiteY3" fmla="*/ 580152 h 1476946"/>
                <a:gd name="connsiteX4" fmla="*/ 335817 w 395935"/>
                <a:gd name="connsiteY4" fmla="*/ 773243 h 1476946"/>
                <a:gd name="connsiteX5" fmla="*/ 336626 w 395935"/>
                <a:gd name="connsiteY5" fmla="*/ 968153 h 1476946"/>
                <a:gd name="connsiteX6" fmla="*/ 290971 w 395935"/>
                <a:gd name="connsiteY6" fmla="*/ 1161041 h 1476946"/>
                <a:gd name="connsiteX7" fmla="*/ 268811 w 395935"/>
                <a:gd name="connsiteY7" fmla="*/ 1206574 h 1476946"/>
                <a:gd name="connsiteX8" fmla="*/ 243497 w 395935"/>
                <a:gd name="connsiteY8" fmla="*/ 1250732 h 1476946"/>
                <a:gd name="connsiteX9" fmla="*/ 182840 w 395935"/>
                <a:gd name="connsiteY9" fmla="*/ 1334277 h 1476946"/>
                <a:gd name="connsiteX10" fmla="*/ 22909 w 395935"/>
                <a:gd name="connsiteY10" fmla="*/ 1474232 h 1476946"/>
                <a:gd name="connsiteX11" fmla="*/ 2690 w 395935"/>
                <a:gd name="connsiteY11" fmla="*/ 1471927 h 1476946"/>
                <a:gd name="connsiteX12" fmla="*/ 3499 w 395935"/>
                <a:gd name="connsiteY12" fmla="*/ 1455821 h 1476946"/>
                <a:gd name="connsiteX13" fmla="*/ 5036 w 395935"/>
                <a:gd name="connsiteY13" fmla="*/ 1454660 h 1476946"/>
                <a:gd name="connsiteX14" fmla="*/ 5036 w 395935"/>
                <a:gd name="connsiteY14" fmla="*/ 1454660 h 1476946"/>
                <a:gd name="connsiteX15" fmla="*/ 47091 w 395935"/>
                <a:gd name="connsiteY15" fmla="*/ 1423725 h 1476946"/>
                <a:gd name="connsiteX16" fmla="*/ 67310 w 395935"/>
                <a:gd name="connsiteY16" fmla="*/ 1407550 h 1476946"/>
                <a:gd name="connsiteX17" fmla="*/ 86760 w 395935"/>
                <a:gd name="connsiteY17" fmla="*/ 1390769 h 1476946"/>
                <a:gd name="connsiteX18" fmla="*/ 157405 w 395935"/>
                <a:gd name="connsiteY18" fmla="*/ 1317980 h 1476946"/>
                <a:gd name="connsiteX19" fmla="*/ 261290 w 395935"/>
                <a:gd name="connsiteY19" fmla="*/ 1151175 h 1476946"/>
                <a:gd name="connsiteX20" fmla="*/ 291538 w 395935"/>
                <a:gd name="connsiteY20" fmla="*/ 1060270 h 1476946"/>
                <a:gd name="connsiteX21" fmla="*/ 306176 w 395935"/>
                <a:gd name="connsiteY21" fmla="*/ 966131 h 1476946"/>
                <a:gd name="connsiteX22" fmla="*/ 306984 w 395935"/>
                <a:gd name="connsiteY22" fmla="*/ 773809 h 1476946"/>
                <a:gd name="connsiteX23" fmla="*/ 305408 w 395935"/>
                <a:gd name="connsiteY23" fmla="*/ 579707 h 1476946"/>
                <a:gd name="connsiteX24" fmla="*/ 309694 w 395935"/>
                <a:gd name="connsiteY24" fmla="*/ 482657 h 1476946"/>
                <a:gd name="connsiteX25" fmla="*/ 313171 w 395935"/>
                <a:gd name="connsiteY25" fmla="*/ 434131 h 1476946"/>
                <a:gd name="connsiteX26" fmla="*/ 317903 w 395935"/>
                <a:gd name="connsiteY26" fmla="*/ 385606 h 1476946"/>
                <a:gd name="connsiteX27" fmla="*/ 345643 w 395935"/>
                <a:gd name="connsiteY27" fmla="*/ 192920 h 1476946"/>
                <a:gd name="connsiteX28" fmla="*/ 388103 w 395935"/>
                <a:gd name="connsiteY28" fmla="*/ 2417 h 1476946"/>
                <a:gd name="connsiteX29" fmla="*/ 392754 w 395935"/>
                <a:gd name="connsiteY29" fmla="*/ -90 h 1476946"/>
                <a:gd name="connsiteX30" fmla="*/ 395665 w 395935"/>
                <a:gd name="connsiteY30" fmla="*/ 3727 h 1476946"/>
                <a:gd name="connsiteX31" fmla="*/ 395625 w 395935"/>
                <a:gd name="connsiteY31" fmla="*/ 3994 h 147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5935" h="1476946">
                  <a:moveTo>
                    <a:pt x="395625" y="3994"/>
                  </a:moveTo>
                  <a:cubicBezTo>
                    <a:pt x="382240" y="67482"/>
                    <a:pt x="370311" y="131131"/>
                    <a:pt x="361050" y="195063"/>
                  </a:cubicBezTo>
                  <a:cubicBezTo>
                    <a:pt x="351790" y="258995"/>
                    <a:pt x="344066" y="323089"/>
                    <a:pt x="339052" y="387304"/>
                  </a:cubicBezTo>
                  <a:cubicBezTo>
                    <a:pt x="334038" y="451520"/>
                    <a:pt x="330965" y="515816"/>
                    <a:pt x="330722" y="580152"/>
                  </a:cubicBezTo>
                  <a:cubicBezTo>
                    <a:pt x="330479" y="644489"/>
                    <a:pt x="332906" y="708745"/>
                    <a:pt x="335817" y="773243"/>
                  </a:cubicBezTo>
                  <a:cubicBezTo>
                    <a:pt x="338728" y="837741"/>
                    <a:pt x="341316" y="902644"/>
                    <a:pt x="336626" y="968153"/>
                  </a:cubicBezTo>
                  <a:cubicBezTo>
                    <a:pt x="331935" y="1033662"/>
                    <a:pt x="318226" y="1099293"/>
                    <a:pt x="290971" y="1161041"/>
                  </a:cubicBezTo>
                  <a:cubicBezTo>
                    <a:pt x="284137" y="1176408"/>
                    <a:pt x="276980" y="1191734"/>
                    <a:pt x="268811" y="1206574"/>
                  </a:cubicBezTo>
                  <a:cubicBezTo>
                    <a:pt x="260643" y="1221415"/>
                    <a:pt x="252393" y="1236215"/>
                    <a:pt x="243497" y="1250732"/>
                  </a:cubicBezTo>
                  <a:cubicBezTo>
                    <a:pt x="225381" y="1280038"/>
                    <a:pt x="205081" y="1307964"/>
                    <a:pt x="182840" y="1334277"/>
                  </a:cubicBezTo>
                  <a:cubicBezTo>
                    <a:pt x="136297" y="1388132"/>
                    <a:pt x="82475" y="1435238"/>
                    <a:pt x="22909" y="1474232"/>
                  </a:cubicBezTo>
                  <a:cubicBezTo>
                    <a:pt x="16480" y="1478329"/>
                    <a:pt x="8028" y="1477370"/>
                    <a:pt x="2690" y="1471927"/>
                  </a:cubicBezTo>
                  <a:cubicBezTo>
                    <a:pt x="-1515" y="1467253"/>
                    <a:pt x="-1152" y="1460043"/>
                    <a:pt x="3499" y="1455821"/>
                  </a:cubicBezTo>
                  <a:cubicBezTo>
                    <a:pt x="3984" y="1455392"/>
                    <a:pt x="4510" y="1455004"/>
                    <a:pt x="5036" y="1454660"/>
                  </a:cubicBezTo>
                  <a:lnTo>
                    <a:pt x="5036" y="1454660"/>
                  </a:lnTo>
                  <a:cubicBezTo>
                    <a:pt x="19351" y="1444591"/>
                    <a:pt x="33342" y="1434442"/>
                    <a:pt x="47091" y="1423725"/>
                  </a:cubicBezTo>
                  <a:cubicBezTo>
                    <a:pt x="53965" y="1418509"/>
                    <a:pt x="60557" y="1412969"/>
                    <a:pt x="67310" y="1407550"/>
                  </a:cubicBezTo>
                  <a:cubicBezTo>
                    <a:pt x="74063" y="1402132"/>
                    <a:pt x="80492" y="1396551"/>
                    <a:pt x="86760" y="1390769"/>
                  </a:cubicBezTo>
                  <a:cubicBezTo>
                    <a:pt x="112074" y="1368281"/>
                    <a:pt x="135690" y="1343950"/>
                    <a:pt x="157405" y="1317980"/>
                  </a:cubicBezTo>
                  <a:cubicBezTo>
                    <a:pt x="199744" y="1267575"/>
                    <a:pt x="234722" y="1211415"/>
                    <a:pt x="261290" y="1151175"/>
                  </a:cubicBezTo>
                  <a:cubicBezTo>
                    <a:pt x="273947" y="1121788"/>
                    <a:pt x="284056" y="1091375"/>
                    <a:pt x="291538" y="1060270"/>
                  </a:cubicBezTo>
                  <a:cubicBezTo>
                    <a:pt x="298817" y="1029311"/>
                    <a:pt x="303710" y="997838"/>
                    <a:pt x="306176" y="966131"/>
                  </a:cubicBezTo>
                  <a:cubicBezTo>
                    <a:pt x="311311" y="902644"/>
                    <a:pt x="308966" y="838307"/>
                    <a:pt x="306984" y="773809"/>
                  </a:cubicBezTo>
                  <a:cubicBezTo>
                    <a:pt x="305003" y="709311"/>
                    <a:pt x="303710" y="644408"/>
                    <a:pt x="305408" y="579707"/>
                  </a:cubicBezTo>
                  <a:cubicBezTo>
                    <a:pt x="306176" y="547357"/>
                    <a:pt x="307632" y="515007"/>
                    <a:pt x="309694" y="482657"/>
                  </a:cubicBezTo>
                  <a:cubicBezTo>
                    <a:pt x="310624" y="466481"/>
                    <a:pt x="311919" y="450306"/>
                    <a:pt x="313171" y="434131"/>
                  </a:cubicBezTo>
                  <a:cubicBezTo>
                    <a:pt x="314425" y="417956"/>
                    <a:pt x="316204" y="401781"/>
                    <a:pt x="317903" y="385606"/>
                  </a:cubicBezTo>
                  <a:cubicBezTo>
                    <a:pt x="324818" y="321095"/>
                    <a:pt x="334078" y="256864"/>
                    <a:pt x="345643" y="192920"/>
                  </a:cubicBezTo>
                  <a:cubicBezTo>
                    <a:pt x="357532" y="129028"/>
                    <a:pt x="371443" y="65419"/>
                    <a:pt x="388103" y="2417"/>
                  </a:cubicBezTo>
                  <a:cubicBezTo>
                    <a:pt x="388830" y="545"/>
                    <a:pt x="390813" y="-523"/>
                    <a:pt x="392754" y="-90"/>
                  </a:cubicBezTo>
                  <a:cubicBezTo>
                    <a:pt x="394614" y="157"/>
                    <a:pt x="395907" y="1867"/>
                    <a:pt x="395665" y="3727"/>
                  </a:cubicBezTo>
                  <a:cubicBezTo>
                    <a:pt x="395665" y="3816"/>
                    <a:pt x="395625" y="3905"/>
                    <a:pt x="395625" y="39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00" name="任意多边形: 形状 899"/>
            <p:cNvSpPr/>
            <p:nvPr/>
          </p:nvSpPr>
          <p:spPr>
            <a:xfrm>
              <a:off x="4666453" y="1446654"/>
              <a:ext cx="971512" cy="1790060"/>
            </a:xfrm>
            <a:custGeom>
              <a:avLst/>
              <a:gdLst>
                <a:gd name="connsiteX0" fmla="*/ 960105 w 971512"/>
                <a:gd name="connsiteY0" fmla="*/ 1789875 h 1790060"/>
                <a:gd name="connsiteX1" fmla="*/ 823223 w 971512"/>
                <a:gd name="connsiteY1" fmla="*/ 1230256 h 1790060"/>
                <a:gd name="connsiteX2" fmla="*/ 93887 w 971512"/>
                <a:gd name="connsiteY2" fmla="*/ 9358 h 1790060"/>
                <a:gd name="connsiteX3" fmla="*/ 63437 w 971512"/>
                <a:gd name="connsiteY3" fmla="*/ 13402 h 1790060"/>
                <a:gd name="connsiteX4" fmla="*/ 112731 w 971512"/>
                <a:gd name="connsiteY4" fmla="*/ 1045253 h 1790060"/>
                <a:gd name="connsiteX5" fmla="*/ 960105 w 971512"/>
                <a:gd name="connsiteY5" fmla="*/ 1789875 h 17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12" h="1790060">
                  <a:moveTo>
                    <a:pt x="960105" y="1789875"/>
                  </a:moveTo>
                  <a:cubicBezTo>
                    <a:pt x="960105" y="1789875"/>
                    <a:pt x="1029294" y="1518376"/>
                    <a:pt x="823223" y="1230256"/>
                  </a:cubicBezTo>
                  <a:cubicBezTo>
                    <a:pt x="632033" y="962963"/>
                    <a:pt x="151956" y="342768"/>
                    <a:pt x="93887" y="9358"/>
                  </a:cubicBezTo>
                  <a:cubicBezTo>
                    <a:pt x="91339" y="-5442"/>
                    <a:pt x="68007" y="-2207"/>
                    <a:pt x="63437" y="13402"/>
                  </a:cubicBezTo>
                  <a:cubicBezTo>
                    <a:pt x="14912" y="182674"/>
                    <a:pt x="-72757" y="608687"/>
                    <a:pt x="112731" y="1045253"/>
                  </a:cubicBezTo>
                  <a:cubicBezTo>
                    <a:pt x="351920" y="1608431"/>
                    <a:pt x="960105" y="1789875"/>
                    <a:pt x="960105" y="17898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01" name="任意多边形: 形状 900"/>
            <p:cNvSpPr/>
            <p:nvPr/>
          </p:nvSpPr>
          <p:spPr>
            <a:xfrm>
              <a:off x="4774290" y="1764303"/>
              <a:ext cx="790574" cy="1419162"/>
            </a:xfrm>
            <a:custGeom>
              <a:avLst/>
              <a:gdLst>
                <a:gd name="connsiteX0" fmla="*/ 4733 w 790574"/>
                <a:gd name="connsiteY0" fmla="*/ -155 h 1419162"/>
                <a:gd name="connsiteX1" fmla="*/ 3277 w 790574"/>
                <a:gd name="connsiteY1" fmla="*/ 18406 h 1419162"/>
                <a:gd name="connsiteX2" fmla="*/ 2953 w 790574"/>
                <a:gd name="connsiteY2" fmla="*/ 70975 h 1419162"/>
                <a:gd name="connsiteX3" fmla="*/ 9949 w 790574"/>
                <a:gd name="connsiteY3" fmla="*/ 152296 h 1419162"/>
                <a:gd name="connsiteX4" fmla="*/ 66562 w 790574"/>
                <a:gd name="connsiteY4" fmla="*/ 375674 h 1419162"/>
                <a:gd name="connsiteX5" fmla="*/ 122851 w 790574"/>
                <a:gd name="connsiteY5" fmla="*/ 503256 h 1419162"/>
                <a:gd name="connsiteX6" fmla="*/ 198187 w 790574"/>
                <a:gd name="connsiteY6" fmla="*/ 631888 h 1419162"/>
                <a:gd name="connsiteX7" fmla="*/ 219741 w 790574"/>
                <a:gd name="connsiteY7" fmla="*/ 663470 h 1419162"/>
                <a:gd name="connsiteX8" fmla="*/ 242386 w 790574"/>
                <a:gd name="connsiteY8" fmla="*/ 694567 h 1419162"/>
                <a:gd name="connsiteX9" fmla="*/ 289213 w 790574"/>
                <a:gd name="connsiteY9" fmla="*/ 756477 h 1419162"/>
                <a:gd name="connsiteX10" fmla="*/ 385131 w 790574"/>
                <a:gd name="connsiteY10" fmla="*/ 877791 h 1419162"/>
                <a:gd name="connsiteX11" fmla="*/ 480726 w 790574"/>
                <a:gd name="connsiteY11" fmla="*/ 993200 h 1419162"/>
                <a:gd name="connsiteX12" fmla="*/ 652142 w 790574"/>
                <a:gd name="connsiteY12" fmla="*/ 1196683 h 1419162"/>
                <a:gd name="connsiteX13" fmla="*/ 716843 w 790574"/>
                <a:gd name="connsiteY13" fmla="*/ 1281319 h 1419162"/>
                <a:gd name="connsiteX14" fmla="*/ 760920 w 790574"/>
                <a:gd name="connsiteY14" fmla="*/ 1350792 h 1419162"/>
                <a:gd name="connsiteX15" fmla="*/ 783686 w 790574"/>
                <a:gd name="connsiteY15" fmla="*/ 1398670 h 1419162"/>
                <a:gd name="connsiteX16" fmla="*/ 788579 w 790574"/>
                <a:gd name="connsiteY16" fmla="*/ 1411772 h 1419162"/>
                <a:gd name="connsiteX17" fmla="*/ 790197 w 790574"/>
                <a:gd name="connsiteY17" fmla="*/ 1416260 h 1419162"/>
                <a:gd name="connsiteX18" fmla="*/ 789064 w 790574"/>
                <a:gd name="connsiteY18" fmla="*/ 1418820 h 1419162"/>
                <a:gd name="connsiteX19" fmla="*/ 788983 w 790574"/>
                <a:gd name="connsiteY19" fmla="*/ 1418848 h 1419162"/>
                <a:gd name="connsiteX20" fmla="*/ 786436 w 790574"/>
                <a:gd name="connsiteY20" fmla="*/ 1417716 h 1419162"/>
                <a:gd name="connsiteX21" fmla="*/ 786436 w 790574"/>
                <a:gd name="connsiteY21" fmla="*/ 1417716 h 1419162"/>
                <a:gd name="connsiteX22" fmla="*/ 784657 w 790574"/>
                <a:gd name="connsiteY22" fmla="*/ 1413308 h 1419162"/>
                <a:gd name="connsiteX23" fmla="*/ 779400 w 790574"/>
                <a:gd name="connsiteY23" fmla="*/ 1400571 h 1419162"/>
                <a:gd name="connsiteX24" fmla="*/ 755420 w 790574"/>
                <a:gd name="connsiteY24" fmla="*/ 1354027 h 1419162"/>
                <a:gd name="connsiteX25" fmla="*/ 710130 w 790574"/>
                <a:gd name="connsiteY25" fmla="*/ 1286293 h 1419162"/>
                <a:gd name="connsiteX26" fmla="*/ 643933 w 790574"/>
                <a:gd name="connsiteY26" fmla="*/ 1203598 h 1419162"/>
                <a:gd name="connsiteX27" fmla="*/ 469768 w 790574"/>
                <a:gd name="connsiteY27" fmla="*/ 1002622 h 1419162"/>
                <a:gd name="connsiteX28" fmla="*/ 373162 w 790574"/>
                <a:gd name="connsiteY28" fmla="*/ 887536 h 1419162"/>
                <a:gd name="connsiteX29" fmla="*/ 276758 w 790574"/>
                <a:gd name="connsiteY29" fmla="*/ 766223 h 1419162"/>
                <a:gd name="connsiteX30" fmla="*/ 229729 w 790574"/>
                <a:gd name="connsiteY30" fmla="*/ 704151 h 1419162"/>
                <a:gd name="connsiteX31" fmla="*/ 207003 w 790574"/>
                <a:gd name="connsiteY31" fmla="*/ 672569 h 1419162"/>
                <a:gd name="connsiteX32" fmla="*/ 185369 w 790574"/>
                <a:gd name="connsiteY32" fmla="*/ 640542 h 1419162"/>
                <a:gd name="connsiteX33" fmla="*/ 110316 w 790574"/>
                <a:gd name="connsiteY33" fmla="*/ 509604 h 1419162"/>
                <a:gd name="connsiteX34" fmla="*/ 55361 w 790574"/>
                <a:gd name="connsiteY34" fmla="*/ 379759 h 1419162"/>
                <a:gd name="connsiteX35" fmla="*/ 20746 w 790574"/>
                <a:gd name="connsiteY35" fmla="*/ 258445 h 1419162"/>
                <a:gd name="connsiteX36" fmla="*/ 3803 w 790574"/>
                <a:gd name="connsiteY36" fmla="*/ 153307 h 1419162"/>
                <a:gd name="connsiteX37" fmla="*/ -241 w 790574"/>
                <a:gd name="connsiteY37" fmla="*/ 71299 h 1419162"/>
                <a:gd name="connsiteX38" fmla="*/ 2226 w 790574"/>
                <a:gd name="connsiteY38" fmla="*/ 18730 h 1419162"/>
                <a:gd name="connsiteX39" fmla="*/ 4530 w 790574"/>
                <a:gd name="connsiteY39" fmla="*/ 209 h 1419162"/>
                <a:gd name="connsiteX40" fmla="*/ 4854 w 790574"/>
                <a:gd name="connsiteY40" fmla="*/ 209 h 1419162"/>
                <a:gd name="connsiteX41" fmla="*/ 4733 w 790574"/>
                <a:gd name="connsiteY41" fmla="*/ -155 h 141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4" h="1419162">
                  <a:moveTo>
                    <a:pt x="4733" y="-155"/>
                  </a:moveTo>
                  <a:cubicBezTo>
                    <a:pt x="4733" y="-155"/>
                    <a:pt x="3884" y="6275"/>
                    <a:pt x="3277" y="18406"/>
                  </a:cubicBezTo>
                  <a:cubicBezTo>
                    <a:pt x="2670" y="30537"/>
                    <a:pt x="2266" y="48371"/>
                    <a:pt x="2953" y="70975"/>
                  </a:cubicBezTo>
                  <a:cubicBezTo>
                    <a:pt x="3641" y="93580"/>
                    <a:pt x="5744" y="121078"/>
                    <a:pt x="9949" y="152296"/>
                  </a:cubicBezTo>
                  <a:cubicBezTo>
                    <a:pt x="20301" y="228663"/>
                    <a:pt x="39267" y="303602"/>
                    <a:pt x="66562" y="375674"/>
                  </a:cubicBezTo>
                  <a:cubicBezTo>
                    <a:pt x="82858" y="419242"/>
                    <a:pt x="101662" y="461839"/>
                    <a:pt x="122851" y="503256"/>
                  </a:cubicBezTo>
                  <a:cubicBezTo>
                    <a:pt x="145537" y="547503"/>
                    <a:pt x="170690" y="590448"/>
                    <a:pt x="198187" y="631888"/>
                  </a:cubicBezTo>
                  <a:lnTo>
                    <a:pt x="219741" y="663470"/>
                  </a:lnTo>
                  <a:lnTo>
                    <a:pt x="242386" y="694567"/>
                  </a:lnTo>
                  <a:cubicBezTo>
                    <a:pt x="257711" y="715231"/>
                    <a:pt x="273442" y="736016"/>
                    <a:pt x="289213" y="756477"/>
                  </a:cubicBezTo>
                  <a:cubicBezTo>
                    <a:pt x="320754" y="797602"/>
                    <a:pt x="353064" y="838162"/>
                    <a:pt x="385131" y="877791"/>
                  </a:cubicBezTo>
                  <a:cubicBezTo>
                    <a:pt x="417198" y="917420"/>
                    <a:pt x="449346" y="956078"/>
                    <a:pt x="480726" y="993200"/>
                  </a:cubicBezTo>
                  <a:cubicBezTo>
                    <a:pt x="543203" y="1067727"/>
                    <a:pt x="602849" y="1136269"/>
                    <a:pt x="652142" y="1196683"/>
                  </a:cubicBezTo>
                  <a:cubicBezTo>
                    <a:pt x="676809" y="1226890"/>
                    <a:pt x="698484" y="1255439"/>
                    <a:pt x="716843" y="1281319"/>
                  </a:cubicBezTo>
                  <a:cubicBezTo>
                    <a:pt x="732815" y="1303653"/>
                    <a:pt x="747494" y="1326844"/>
                    <a:pt x="760920" y="1350792"/>
                  </a:cubicBezTo>
                  <a:cubicBezTo>
                    <a:pt x="769452" y="1366291"/>
                    <a:pt x="777055" y="1382276"/>
                    <a:pt x="783686" y="1398670"/>
                  </a:cubicBezTo>
                  <a:cubicBezTo>
                    <a:pt x="785951" y="1404372"/>
                    <a:pt x="787447" y="1408820"/>
                    <a:pt x="788579" y="1411772"/>
                  </a:cubicBezTo>
                  <a:lnTo>
                    <a:pt x="790197" y="1416260"/>
                  </a:lnTo>
                  <a:cubicBezTo>
                    <a:pt x="790601" y="1417284"/>
                    <a:pt x="790075" y="1418428"/>
                    <a:pt x="789064" y="1418820"/>
                  </a:cubicBezTo>
                  <a:cubicBezTo>
                    <a:pt x="789024" y="1418832"/>
                    <a:pt x="789024" y="1418840"/>
                    <a:pt x="788983" y="1418848"/>
                  </a:cubicBezTo>
                  <a:cubicBezTo>
                    <a:pt x="787973" y="1419233"/>
                    <a:pt x="786841" y="1418727"/>
                    <a:pt x="786436" y="1417716"/>
                  </a:cubicBezTo>
                  <a:lnTo>
                    <a:pt x="786436" y="1417716"/>
                  </a:lnTo>
                  <a:lnTo>
                    <a:pt x="784657" y="1413308"/>
                  </a:lnTo>
                  <a:cubicBezTo>
                    <a:pt x="783444" y="1410437"/>
                    <a:pt x="781866" y="1406070"/>
                    <a:pt x="779400" y="1400571"/>
                  </a:cubicBezTo>
                  <a:cubicBezTo>
                    <a:pt x="772283" y="1384622"/>
                    <a:pt x="764276" y="1369086"/>
                    <a:pt x="755420" y="1354027"/>
                  </a:cubicBezTo>
                  <a:cubicBezTo>
                    <a:pt x="741590" y="1330621"/>
                    <a:pt x="726467" y="1308009"/>
                    <a:pt x="710130" y="1286293"/>
                  </a:cubicBezTo>
                  <a:cubicBezTo>
                    <a:pt x="691367" y="1260979"/>
                    <a:pt x="668843" y="1233401"/>
                    <a:pt x="643933" y="1203598"/>
                  </a:cubicBezTo>
                  <a:cubicBezTo>
                    <a:pt x="593992" y="1144033"/>
                    <a:pt x="533336" y="1076421"/>
                    <a:pt x="469768" y="1002622"/>
                  </a:cubicBezTo>
                  <a:cubicBezTo>
                    <a:pt x="437862" y="965621"/>
                    <a:pt x="405512" y="927125"/>
                    <a:pt x="373162" y="887536"/>
                  </a:cubicBezTo>
                  <a:cubicBezTo>
                    <a:pt x="340811" y="847947"/>
                    <a:pt x="308461" y="807186"/>
                    <a:pt x="276758" y="766223"/>
                  </a:cubicBezTo>
                  <a:cubicBezTo>
                    <a:pt x="260866" y="745559"/>
                    <a:pt x="245216" y="724976"/>
                    <a:pt x="229729" y="704151"/>
                  </a:cubicBezTo>
                  <a:lnTo>
                    <a:pt x="207003" y="672569"/>
                  </a:lnTo>
                  <a:lnTo>
                    <a:pt x="185369" y="640542"/>
                  </a:lnTo>
                  <a:cubicBezTo>
                    <a:pt x="157749" y="598442"/>
                    <a:pt x="132678" y="554717"/>
                    <a:pt x="110316" y="509604"/>
                  </a:cubicBezTo>
                  <a:cubicBezTo>
                    <a:pt x="89288" y="467517"/>
                    <a:pt x="70929" y="424151"/>
                    <a:pt x="55361" y="379759"/>
                  </a:cubicBezTo>
                  <a:cubicBezTo>
                    <a:pt x="41410" y="340044"/>
                    <a:pt x="29885" y="299534"/>
                    <a:pt x="20746" y="258445"/>
                  </a:cubicBezTo>
                  <a:cubicBezTo>
                    <a:pt x="13022" y="223762"/>
                    <a:pt x="7361" y="188657"/>
                    <a:pt x="3803" y="153307"/>
                  </a:cubicBezTo>
                  <a:cubicBezTo>
                    <a:pt x="649" y="121725"/>
                    <a:pt x="-241" y="94065"/>
                    <a:pt x="-241" y="71299"/>
                  </a:cubicBezTo>
                  <a:cubicBezTo>
                    <a:pt x="-241" y="48532"/>
                    <a:pt x="1093" y="30861"/>
                    <a:pt x="2226" y="18730"/>
                  </a:cubicBezTo>
                  <a:cubicBezTo>
                    <a:pt x="3358" y="6598"/>
                    <a:pt x="4530" y="209"/>
                    <a:pt x="4530" y="209"/>
                  </a:cubicBezTo>
                  <a:cubicBezTo>
                    <a:pt x="4611" y="128"/>
                    <a:pt x="4773" y="128"/>
                    <a:pt x="4854" y="209"/>
                  </a:cubicBezTo>
                  <a:cubicBezTo>
                    <a:pt x="4854" y="209"/>
                    <a:pt x="4733" y="-317"/>
                    <a:pt x="4733" y="-155"/>
                  </a:cubicBezTo>
                  <a:close/>
                </a:path>
              </a:pathLst>
            </a:custGeom>
            <a:solidFill>
              <a:srgbClr val="FFFFFF">
                <a:alpha val="4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02" name="任意多边形: 形状 901"/>
            <p:cNvSpPr/>
            <p:nvPr/>
          </p:nvSpPr>
          <p:spPr>
            <a:xfrm>
              <a:off x="5033766" y="799602"/>
              <a:ext cx="846477" cy="2307712"/>
            </a:xfrm>
            <a:custGeom>
              <a:avLst/>
              <a:gdLst>
                <a:gd name="connsiteX0" fmla="*/ 226144 w 846477"/>
                <a:gd name="connsiteY0" fmla="*/ 11306 h 2307712"/>
                <a:gd name="connsiteX1" fmla="*/ 249233 w 846477"/>
                <a:gd name="connsiteY1" fmla="*/ 999 h 2307712"/>
                <a:gd name="connsiteX2" fmla="*/ 260556 w 846477"/>
                <a:gd name="connsiteY2" fmla="*/ 15350 h 2307712"/>
                <a:gd name="connsiteX3" fmla="*/ 537959 w 846477"/>
                <a:gd name="connsiteY3" fmla="*/ 925201 h 2307712"/>
                <a:gd name="connsiteX4" fmla="*/ 700964 w 846477"/>
                <a:gd name="connsiteY4" fmla="*/ 2307527 h 2307712"/>
                <a:gd name="connsiteX5" fmla="*/ 226144 w 846477"/>
                <a:gd name="connsiteY5" fmla="*/ 11306 h 230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477" h="2307712">
                  <a:moveTo>
                    <a:pt x="226144" y="11306"/>
                  </a:moveTo>
                  <a:cubicBezTo>
                    <a:pt x="229662" y="2086"/>
                    <a:pt x="240013" y="-2527"/>
                    <a:pt x="249233" y="999"/>
                  </a:cubicBezTo>
                  <a:cubicBezTo>
                    <a:pt x="255339" y="3344"/>
                    <a:pt x="259707" y="8852"/>
                    <a:pt x="260556" y="15350"/>
                  </a:cubicBezTo>
                  <a:cubicBezTo>
                    <a:pt x="283322" y="193276"/>
                    <a:pt x="357606" y="657947"/>
                    <a:pt x="537959" y="925201"/>
                  </a:cubicBezTo>
                  <a:cubicBezTo>
                    <a:pt x="831538" y="1360433"/>
                    <a:pt x="972746" y="2017830"/>
                    <a:pt x="700964" y="2307527"/>
                  </a:cubicBezTo>
                  <a:cubicBezTo>
                    <a:pt x="700964" y="2307486"/>
                    <a:pt x="-483176" y="1904281"/>
                    <a:pt x="226144" y="11306"/>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903" name="任意多边形: 形状 902"/>
            <p:cNvSpPr/>
            <p:nvPr/>
          </p:nvSpPr>
          <p:spPr>
            <a:xfrm>
              <a:off x="5258734" y="1058249"/>
              <a:ext cx="426657" cy="1840977"/>
            </a:xfrm>
            <a:custGeom>
              <a:avLst/>
              <a:gdLst>
                <a:gd name="connsiteX0" fmla="*/ 4086 w 426657"/>
                <a:gd name="connsiteY0" fmla="*/ 2079 h 1840977"/>
                <a:gd name="connsiteX1" fmla="*/ 4086 w 426657"/>
                <a:gd name="connsiteY1" fmla="*/ 7497 h 1840977"/>
                <a:gd name="connsiteX2" fmla="*/ 4409 w 426657"/>
                <a:gd name="connsiteY2" fmla="*/ 23228 h 1840977"/>
                <a:gd name="connsiteX3" fmla="*/ 6876 w 426657"/>
                <a:gd name="connsiteY3" fmla="*/ 83480 h 1840977"/>
                <a:gd name="connsiteX4" fmla="*/ 12780 w 426657"/>
                <a:gd name="connsiteY4" fmla="*/ 177013 h 1840977"/>
                <a:gd name="connsiteX5" fmla="*/ 22728 w 426657"/>
                <a:gd name="connsiteY5" fmla="*/ 298326 h 1840977"/>
                <a:gd name="connsiteX6" fmla="*/ 37528 w 426657"/>
                <a:gd name="connsiteY6" fmla="*/ 441395 h 1840977"/>
                <a:gd name="connsiteX7" fmla="*/ 57747 w 426657"/>
                <a:gd name="connsiteY7" fmla="*/ 600639 h 1840977"/>
                <a:gd name="connsiteX8" fmla="*/ 84112 w 426657"/>
                <a:gd name="connsiteY8" fmla="*/ 770195 h 1840977"/>
                <a:gd name="connsiteX9" fmla="*/ 91594 w 426657"/>
                <a:gd name="connsiteY9" fmla="*/ 813544 h 1840977"/>
                <a:gd name="connsiteX10" fmla="*/ 99681 w 426657"/>
                <a:gd name="connsiteY10" fmla="*/ 857056 h 1840977"/>
                <a:gd name="connsiteX11" fmla="*/ 116867 w 426657"/>
                <a:gd name="connsiteY11" fmla="*/ 944320 h 1840977"/>
                <a:gd name="connsiteX12" fmla="*/ 135590 w 426657"/>
                <a:gd name="connsiteY12" fmla="*/ 1031221 h 1840977"/>
                <a:gd name="connsiteX13" fmla="*/ 155809 w 426657"/>
                <a:gd name="connsiteY13" fmla="*/ 1117111 h 1840977"/>
                <a:gd name="connsiteX14" fmla="*/ 166524 w 426657"/>
                <a:gd name="connsiteY14" fmla="*/ 1159409 h 1840977"/>
                <a:gd name="connsiteX15" fmla="*/ 177403 w 426657"/>
                <a:gd name="connsiteY15" fmla="*/ 1201222 h 1840977"/>
                <a:gd name="connsiteX16" fmla="*/ 188725 w 426657"/>
                <a:gd name="connsiteY16" fmla="*/ 1242347 h 1840977"/>
                <a:gd name="connsiteX17" fmla="*/ 194305 w 426657"/>
                <a:gd name="connsiteY17" fmla="*/ 1262566 h 1840977"/>
                <a:gd name="connsiteX18" fmla="*/ 200290 w 426657"/>
                <a:gd name="connsiteY18" fmla="*/ 1282785 h 1840977"/>
                <a:gd name="connsiteX19" fmla="*/ 212138 w 426657"/>
                <a:gd name="connsiteY19" fmla="*/ 1322414 h 1840977"/>
                <a:gd name="connsiteX20" fmla="*/ 218002 w 426657"/>
                <a:gd name="connsiteY20" fmla="*/ 1341945 h 1840977"/>
                <a:gd name="connsiteX21" fmla="*/ 224229 w 426657"/>
                <a:gd name="connsiteY21" fmla="*/ 1361153 h 1840977"/>
                <a:gd name="connsiteX22" fmla="*/ 236361 w 426657"/>
                <a:gd name="connsiteY22" fmla="*/ 1398922 h 1840977"/>
                <a:gd name="connsiteX23" fmla="*/ 242386 w 426657"/>
                <a:gd name="connsiteY23" fmla="*/ 1417483 h 1840977"/>
                <a:gd name="connsiteX24" fmla="*/ 248735 w 426657"/>
                <a:gd name="connsiteY24" fmla="*/ 1435640 h 1840977"/>
                <a:gd name="connsiteX25" fmla="*/ 261149 w 426657"/>
                <a:gd name="connsiteY25" fmla="*/ 1471225 h 1840977"/>
                <a:gd name="connsiteX26" fmla="*/ 267255 w 426657"/>
                <a:gd name="connsiteY26" fmla="*/ 1488654 h 1840977"/>
                <a:gd name="connsiteX27" fmla="*/ 273685 w 426657"/>
                <a:gd name="connsiteY27" fmla="*/ 1505597 h 1840977"/>
                <a:gd name="connsiteX28" fmla="*/ 298595 w 426657"/>
                <a:gd name="connsiteY28" fmla="*/ 1570298 h 1840977"/>
                <a:gd name="connsiteX29" fmla="*/ 323141 w 426657"/>
                <a:gd name="connsiteY29" fmla="*/ 1629256 h 1840977"/>
                <a:gd name="connsiteX30" fmla="*/ 346675 w 426657"/>
                <a:gd name="connsiteY30" fmla="*/ 1681825 h 1840977"/>
                <a:gd name="connsiteX31" fmla="*/ 357513 w 426657"/>
                <a:gd name="connsiteY31" fmla="*/ 1705724 h 1840977"/>
                <a:gd name="connsiteX32" fmla="*/ 368350 w 426657"/>
                <a:gd name="connsiteY32" fmla="*/ 1727560 h 1840977"/>
                <a:gd name="connsiteX33" fmla="*/ 387477 w 426657"/>
                <a:gd name="connsiteY33" fmla="*/ 1766098 h 1840977"/>
                <a:gd name="connsiteX34" fmla="*/ 396090 w 426657"/>
                <a:gd name="connsiteY34" fmla="*/ 1782273 h 1840977"/>
                <a:gd name="connsiteX35" fmla="*/ 403854 w 426657"/>
                <a:gd name="connsiteY35" fmla="*/ 1796507 h 1840977"/>
                <a:gd name="connsiteX36" fmla="*/ 415986 w 426657"/>
                <a:gd name="connsiteY36" fmla="*/ 1819030 h 1840977"/>
                <a:gd name="connsiteX37" fmla="*/ 426176 w 426657"/>
                <a:gd name="connsiteY37" fmla="*/ 1837794 h 1840977"/>
                <a:gd name="connsiteX38" fmla="*/ 426176 w 426657"/>
                <a:gd name="connsiteY38" fmla="*/ 1837794 h 1840977"/>
                <a:gd name="connsiteX39" fmla="*/ 425367 w 426657"/>
                <a:gd name="connsiteY39" fmla="*/ 1840543 h 1840977"/>
                <a:gd name="connsiteX40" fmla="*/ 422617 w 426657"/>
                <a:gd name="connsiteY40" fmla="*/ 1839735 h 1840977"/>
                <a:gd name="connsiteX41" fmla="*/ 412023 w 426657"/>
                <a:gd name="connsiteY41" fmla="*/ 1821214 h 1840977"/>
                <a:gd name="connsiteX42" fmla="*/ 399244 w 426657"/>
                <a:gd name="connsiteY42" fmla="*/ 1798933 h 1840977"/>
                <a:gd name="connsiteX43" fmla="*/ 391157 w 426657"/>
                <a:gd name="connsiteY43" fmla="*/ 1784780 h 1840977"/>
                <a:gd name="connsiteX44" fmla="*/ 382261 w 426657"/>
                <a:gd name="connsiteY44" fmla="*/ 1768605 h 1840977"/>
                <a:gd name="connsiteX45" fmla="*/ 362406 w 426657"/>
                <a:gd name="connsiteY45" fmla="*/ 1730270 h 1840977"/>
                <a:gd name="connsiteX46" fmla="*/ 351164 w 426657"/>
                <a:gd name="connsiteY46" fmla="*/ 1708514 h 1840977"/>
                <a:gd name="connsiteX47" fmla="*/ 339881 w 426657"/>
                <a:gd name="connsiteY47" fmla="*/ 1684737 h 1840977"/>
                <a:gd name="connsiteX48" fmla="*/ 315376 w 426657"/>
                <a:gd name="connsiteY48" fmla="*/ 1632410 h 1840977"/>
                <a:gd name="connsiteX49" fmla="*/ 290143 w 426657"/>
                <a:gd name="connsiteY49" fmla="*/ 1573492 h 1840977"/>
                <a:gd name="connsiteX50" fmla="*/ 264465 w 426657"/>
                <a:gd name="connsiteY50" fmla="*/ 1508792 h 1840977"/>
                <a:gd name="connsiteX51" fmla="*/ 257833 w 426657"/>
                <a:gd name="connsiteY51" fmla="*/ 1491848 h 1840977"/>
                <a:gd name="connsiteX52" fmla="*/ 251565 w 426657"/>
                <a:gd name="connsiteY52" fmla="*/ 1474460 h 1840977"/>
                <a:gd name="connsiteX53" fmla="*/ 238706 w 426657"/>
                <a:gd name="connsiteY53" fmla="*/ 1438875 h 1840977"/>
                <a:gd name="connsiteX54" fmla="*/ 189130 w 426657"/>
                <a:gd name="connsiteY54" fmla="*/ 1285777 h 1840977"/>
                <a:gd name="connsiteX55" fmla="*/ 183064 w 426657"/>
                <a:gd name="connsiteY55" fmla="*/ 1265558 h 1840977"/>
                <a:gd name="connsiteX56" fmla="*/ 177362 w 426657"/>
                <a:gd name="connsiteY56" fmla="*/ 1245339 h 1840977"/>
                <a:gd name="connsiteX57" fmla="*/ 165878 w 426657"/>
                <a:gd name="connsiteY57" fmla="*/ 1204133 h 1840977"/>
                <a:gd name="connsiteX58" fmla="*/ 154838 w 426657"/>
                <a:gd name="connsiteY58" fmla="*/ 1162240 h 1840977"/>
                <a:gd name="connsiteX59" fmla="*/ 143920 w 426657"/>
                <a:gd name="connsiteY59" fmla="*/ 1119861 h 1840977"/>
                <a:gd name="connsiteX60" fmla="*/ 123459 w 426657"/>
                <a:gd name="connsiteY60" fmla="*/ 1033809 h 1840977"/>
                <a:gd name="connsiteX61" fmla="*/ 113996 w 426657"/>
                <a:gd name="connsiteY61" fmla="*/ 990258 h 1840977"/>
                <a:gd name="connsiteX62" fmla="*/ 104857 w 426657"/>
                <a:gd name="connsiteY62" fmla="*/ 946625 h 1840977"/>
                <a:gd name="connsiteX63" fmla="*/ 87914 w 426657"/>
                <a:gd name="connsiteY63" fmla="*/ 859077 h 1840977"/>
                <a:gd name="connsiteX64" fmla="*/ 79826 w 426657"/>
                <a:gd name="connsiteY64" fmla="*/ 815485 h 1840977"/>
                <a:gd name="connsiteX65" fmla="*/ 72466 w 426657"/>
                <a:gd name="connsiteY65" fmla="*/ 772015 h 1840977"/>
                <a:gd name="connsiteX66" fmla="*/ 46546 w 426657"/>
                <a:gd name="connsiteY66" fmla="*/ 602176 h 1840977"/>
                <a:gd name="connsiteX67" fmla="*/ 27499 w 426657"/>
                <a:gd name="connsiteY67" fmla="*/ 442487 h 1840977"/>
                <a:gd name="connsiteX68" fmla="*/ 13953 w 426657"/>
                <a:gd name="connsiteY68" fmla="*/ 299095 h 1840977"/>
                <a:gd name="connsiteX69" fmla="*/ 1296 w 426657"/>
                <a:gd name="connsiteY69" fmla="*/ 83885 h 1840977"/>
                <a:gd name="connsiteX70" fmla="*/ -241 w 426657"/>
                <a:gd name="connsiteY70" fmla="*/ 23470 h 1840977"/>
                <a:gd name="connsiteX71" fmla="*/ -241 w 426657"/>
                <a:gd name="connsiteY71" fmla="*/ 7295 h 1840977"/>
                <a:gd name="connsiteX72" fmla="*/ -241 w 426657"/>
                <a:gd name="connsiteY72" fmla="*/ 1836 h 1840977"/>
                <a:gd name="connsiteX73" fmla="*/ 1781 w 426657"/>
                <a:gd name="connsiteY73" fmla="*/ -186 h 1840977"/>
                <a:gd name="connsiteX74" fmla="*/ 3803 w 426657"/>
                <a:gd name="connsiteY74" fmla="*/ 1836 h 18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6657" h="1840977">
                  <a:moveTo>
                    <a:pt x="4086" y="2079"/>
                  </a:moveTo>
                  <a:cubicBezTo>
                    <a:pt x="4086" y="2079"/>
                    <a:pt x="4086" y="3939"/>
                    <a:pt x="4086" y="7497"/>
                  </a:cubicBezTo>
                  <a:cubicBezTo>
                    <a:pt x="4086" y="11056"/>
                    <a:pt x="4086" y="16232"/>
                    <a:pt x="4409" y="23228"/>
                  </a:cubicBezTo>
                  <a:cubicBezTo>
                    <a:pt x="4733" y="37138"/>
                    <a:pt x="5623" y="57519"/>
                    <a:pt x="6876" y="83480"/>
                  </a:cubicBezTo>
                  <a:cubicBezTo>
                    <a:pt x="8130" y="109441"/>
                    <a:pt x="10071" y="140942"/>
                    <a:pt x="12780" y="177013"/>
                  </a:cubicBezTo>
                  <a:cubicBezTo>
                    <a:pt x="15489" y="213083"/>
                    <a:pt x="18886" y="253845"/>
                    <a:pt x="22728" y="298326"/>
                  </a:cubicBezTo>
                  <a:cubicBezTo>
                    <a:pt x="26569" y="342808"/>
                    <a:pt x="31543" y="390727"/>
                    <a:pt x="37528" y="441395"/>
                  </a:cubicBezTo>
                  <a:cubicBezTo>
                    <a:pt x="43513" y="492064"/>
                    <a:pt x="50347" y="545482"/>
                    <a:pt x="57747" y="600639"/>
                  </a:cubicBezTo>
                  <a:cubicBezTo>
                    <a:pt x="65147" y="655797"/>
                    <a:pt x="73922" y="712612"/>
                    <a:pt x="84112" y="770195"/>
                  </a:cubicBezTo>
                  <a:cubicBezTo>
                    <a:pt x="86579" y="784591"/>
                    <a:pt x="89086" y="799039"/>
                    <a:pt x="91594" y="813544"/>
                  </a:cubicBezTo>
                  <a:cubicBezTo>
                    <a:pt x="94101" y="828049"/>
                    <a:pt x="96810" y="842550"/>
                    <a:pt x="99681" y="857056"/>
                  </a:cubicBezTo>
                  <a:cubicBezTo>
                    <a:pt x="104897" y="886171"/>
                    <a:pt x="111044" y="915205"/>
                    <a:pt x="116867" y="944320"/>
                  </a:cubicBezTo>
                  <a:cubicBezTo>
                    <a:pt x="122690" y="973435"/>
                    <a:pt x="129484" y="1002308"/>
                    <a:pt x="135590" y="1031221"/>
                  </a:cubicBezTo>
                  <a:cubicBezTo>
                    <a:pt x="141696" y="1060134"/>
                    <a:pt x="148894" y="1088724"/>
                    <a:pt x="155809" y="1117111"/>
                  </a:cubicBezTo>
                  <a:lnTo>
                    <a:pt x="166524" y="1159409"/>
                  </a:lnTo>
                  <a:cubicBezTo>
                    <a:pt x="170124" y="1173441"/>
                    <a:pt x="173480" y="1187432"/>
                    <a:pt x="177403" y="1201222"/>
                  </a:cubicBezTo>
                  <a:lnTo>
                    <a:pt x="188725" y="1242347"/>
                  </a:lnTo>
                  <a:cubicBezTo>
                    <a:pt x="190585" y="1249181"/>
                    <a:pt x="192445" y="1255934"/>
                    <a:pt x="194305" y="1262566"/>
                  </a:cubicBezTo>
                  <a:lnTo>
                    <a:pt x="200290" y="1282785"/>
                  </a:lnTo>
                  <a:cubicBezTo>
                    <a:pt x="204253" y="1296129"/>
                    <a:pt x="208216" y="1309340"/>
                    <a:pt x="212138" y="1322414"/>
                  </a:cubicBezTo>
                  <a:cubicBezTo>
                    <a:pt x="214079" y="1328965"/>
                    <a:pt x="216182" y="1335475"/>
                    <a:pt x="218002" y="1341945"/>
                  </a:cubicBezTo>
                  <a:cubicBezTo>
                    <a:pt x="219822" y="1348415"/>
                    <a:pt x="222046" y="1354764"/>
                    <a:pt x="224229" y="1361153"/>
                  </a:cubicBezTo>
                  <a:cubicBezTo>
                    <a:pt x="228354" y="1373903"/>
                    <a:pt x="232398" y="1386496"/>
                    <a:pt x="236361" y="1398922"/>
                  </a:cubicBezTo>
                  <a:cubicBezTo>
                    <a:pt x="238383" y="1405150"/>
                    <a:pt x="240404" y="1411377"/>
                    <a:pt x="242386" y="1417483"/>
                  </a:cubicBezTo>
                  <a:lnTo>
                    <a:pt x="248735" y="1435640"/>
                  </a:lnTo>
                  <a:lnTo>
                    <a:pt x="261149" y="1471225"/>
                  </a:lnTo>
                  <a:lnTo>
                    <a:pt x="267255" y="1488654"/>
                  </a:lnTo>
                  <a:cubicBezTo>
                    <a:pt x="269399" y="1494355"/>
                    <a:pt x="271542" y="1500017"/>
                    <a:pt x="273685" y="1505597"/>
                  </a:cubicBezTo>
                  <a:cubicBezTo>
                    <a:pt x="282298" y="1528000"/>
                    <a:pt x="290224" y="1549796"/>
                    <a:pt x="298595" y="1570298"/>
                  </a:cubicBezTo>
                  <a:cubicBezTo>
                    <a:pt x="306965" y="1590799"/>
                    <a:pt x="315336" y="1610736"/>
                    <a:pt x="323141" y="1629256"/>
                  </a:cubicBezTo>
                  <a:cubicBezTo>
                    <a:pt x="330945" y="1647776"/>
                    <a:pt x="339316" y="1665286"/>
                    <a:pt x="346675" y="1681825"/>
                  </a:cubicBezTo>
                  <a:cubicBezTo>
                    <a:pt x="350396" y="1689913"/>
                    <a:pt x="354035" y="1698000"/>
                    <a:pt x="357513" y="1705724"/>
                  </a:cubicBezTo>
                  <a:cubicBezTo>
                    <a:pt x="360990" y="1713447"/>
                    <a:pt x="364913" y="1720565"/>
                    <a:pt x="368350" y="1727560"/>
                  </a:cubicBezTo>
                  <a:lnTo>
                    <a:pt x="387477" y="1766098"/>
                  </a:lnTo>
                  <a:cubicBezTo>
                    <a:pt x="390267" y="1771961"/>
                    <a:pt x="393300" y="1777299"/>
                    <a:pt x="396090" y="1782273"/>
                  </a:cubicBezTo>
                  <a:cubicBezTo>
                    <a:pt x="398880" y="1787246"/>
                    <a:pt x="401428" y="1792099"/>
                    <a:pt x="403854" y="1796507"/>
                  </a:cubicBezTo>
                  <a:lnTo>
                    <a:pt x="415986" y="1819030"/>
                  </a:lnTo>
                  <a:cubicBezTo>
                    <a:pt x="422617" y="1831162"/>
                    <a:pt x="426176" y="1837794"/>
                    <a:pt x="426176" y="1837794"/>
                  </a:cubicBezTo>
                  <a:lnTo>
                    <a:pt x="426176" y="1837794"/>
                  </a:lnTo>
                  <a:cubicBezTo>
                    <a:pt x="426702" y="1838777"/>
                    <a:pt x="426337" y="1840006"/>
                    <a:pt x="425367" y="1840543"/>
                  </a:cubicBezTo>
                  <a:cubicBezTo>
                    <a:pt x="424396" y="1841081"/>
                    <a:pt x="423143" y="1840717"/>
                    <a:pt x="422617" y="1839735"/>
                  </a:cubicBezTo>
                  <a:lnTo>
                    <a:pt x="412023" y="1821214"/>
                  </a:lnTo>
                  <a:lnTo>
                    <a:pt x="399244" y="1798933"/>
                  </a:lnTo>
                  <a:lnTo>
                    <a:pt x="391157" y="1784780"/>
                  </a:lnTo>
                  <a:cubicBezTo>
                    <a:pt x="388286" y="1779725"/>
                    <a:pt x="385132" y="1774428"/>
                    <a:pt x="382261" y="1768605"/>
                  </a:cubicBezTo>
                  <a:lnTo>
                    <a:pt x="362406" y="1730270"/>
                  </a:lnTo>
                  <a:lnTo>
                    <a:pt x="351164" y="1708514"/>
                  </a:lnTo>
                  <a:lnTo>
                    <a:pt x="339881" y="1684737"/>
                  </a:lnTo>
                  <a:cubicBezTo>
                    <a:pt x="332199" y="1668319"/>
                    <a:pt x="323706" y="1650971"/>
                    <a:pt x="315376" y="1632410"/>
                  </a:cubicBezTo>
                  <a:cubicBezTo>
                    <a:pt x="307046" y="1613849"/>
                    <a:pt x="298958" y="1594035"/>
                    <a:pt x="290143" y="1573492"/>
                  </a:cubicBezTo>
                  <a:cubicBezTo>
                    <a:pt x="281328" y="1552950"/>
                    <a:pt x="273361" y="1531113"/>
                    <a:pt x="264465" y="1508792"/>
                  </a:cubicBezTo>
                  <a:lnTo>
                    <a:pt x="257833" y="1491848"/>
                  </a:lnTo>
                  <a:lnTo>
                    <a:pt x="251565" y="1474460"/>
                  </a:lnTo>
                  <a:cubicBezTo>
                    <a:pt x="247522" y="1462773"/>
                    <a:pt x="243033" y="1450885"/>
                    <a:pt x="238706" y="1438875"/>
                  </a:cubicBezTo>
                  <a:cubicBezTo>
                    <a:pt x="221480" y="1390673"/>
                    <a:pt x="204981" y="1339277"/>
                    <a:pt x="189130" y="1285777"/>
                  </a:cubicBezTo>
                  <a:lnTo>
                    <a:pt x="183064" y="1265558"/>
                  </a:lnTo>
                  <a:cubicBezTo>
                    <a:pt x="181163" y="1258805"/>
                    <a:pt x="179303" y="1252012"/>
                    <a:pt x="177362" y="1245339"/>
                  </a:cubicBezTo>
                  <a:cubicBezTo>
                    <a:pt x="173561" y="1231700"/>
                    <a:pt x="169719" y="1217963"/>
                    <a:pt x="165878" y="1204133"/>
                  </a:cubicBezTo>
                  <a:cubicBezTo>
                    <a:pt x="161834" y="1190304"/>
                    <a:pt x="158477" y="1176272"/>
                    <a:pt x="154838" y="1162240"/>
                  </a:cubicBezTo>
                  <a:cubicBezTo>
                    <a:pt x="151199" y="1148208"/>
                    <a:pt x="147559" y="1133933"/>
                    <a:pt x="143920" y="1119861"/>
                  </a:cubicBezTo>
                  <a:cubicBezTo>
                    <a:pt x="137005" y="1091393"/>
                    <a:pt x="130171" y="1062710"/>
                    <a:pt x="123459" y="1033809"/>
                  </a:cubicBezTo>
                  <a:lnTo>
                    <a:pt x="113996" y="990258"/>
                  </a:lnTo>
                  <a:cubicBezTo>
                    <a:pt x="110882" y="975740"/>
                    <a:pt x="107688" y="961223"/>
                    <a:pt x="104857" y="946625"/>
                  </a:cubicBezTo>
                  <a:cubicBezTo>
                    <a:pt x="99115" y="917429"/>
                    <a:pt x="93049" y="888273"/>
                    <a:pt x="87914" y="859077"/>
                  </a:cubicBezTo>
                  <a:cubicBezTo>
                    <a:pt x="85204" y="844520"/>
                    <a:pt x="82536" y="829991"/>
                    <a:pt x="79826" y="815485"/>
                  </a:cubicBezTo>
                  <a:cubicBezTo>
                    <a:pt x="77117" y="800980"/>
                    <a:pt x="74690" y="786492"/>
                    <a:pt x="72466" y="772015"/>
                  </a:cubicBezTo>
                  <a:cubicBezTo>
                    <a:pt x="62600" y="714270"/>
                    <a:pt x="54310" y="657212"/>
                    <a:pt x="46546" y="602176"/>
                  </a:cubicBezTo>
                  <a:cubicBezTo>
                    <a:pt x="38782" y="547140"/>
                    <a:pt x="32756" y="493358"/>
                    <a:pt x="27499" y="442487"/>
                  </a:cubicBezTo>
                  <a:cubicBezTo>
                    <a:pt x="22243" y="391616"/>
                    <a:pt x="17754" y="343536"/>
                    <a:pt x="13953" y="299095"/>
                  </a:cubicBezTo>
                  <a:cubicBezTo>
                    <a:pt x="6836" y="210131"/>
                    <a:pt x="3197" y="135888"/>
                    <a:pt x="1296" y="83885"/>
                  </a:cubicBezTo>
                  <a:cubicBezTo>
                    <a:pt x="447" y="57843"/>
                    <a:pt x="-120" y="37421"/>
                    <a:pt x="-241" y="23470"/>
                  </a:cubicBezTo>
                  <a:cubicBezTo>
                    <a:pt x="-241" y="16515"/>
                    <a:pt x="-241" y="11016"/>
                    <a:pt x="-241" y="7295"/>
                  </a:cubicBezTo>
                  <a:cubicBezTo>
                    <a:pt x="-241" y="3575"/>
                    <a:pt x="-241" y="1836"/>
                    <a:pt x="-241" y="1836"/>
                  </a:cubicBezTo>
                  <a:cubicBezTo>
                    <a:pt x="-241" y="720"/>
                    <a:pt x="649" y="-186"/>
                    <a:pt x="1781" y="-186"/>
                  </a:cubicBezTo>
                  <a:cubicBezTo>
                    <a:pt x="2913" y="-186"/>
                    <a:pt x="3803" y="720"/>
                    <a:pt x="3803" y="1836"/>
                  </a:cubicBezTo>
                  <a:close/>
                </a:path>
              </a:pathLst>
            </a:custGeom>
            <a:solidFill>
              <a:srgbClr val="FFFFFF">
                <a:alpha val="43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04" name="任意多边形: 形状 903"/>
            <p:cNvSpPr/>
            <p:nvPr/>
          </p:nvSpPr>
          <p:spPr>
            <a:xfrm>
              <a:off x="5496462" y="855527"/>
              <a:ext cx="1988577" cy="2537683"/>
            </a:xfrm>
            <a:custGeom>
              <a:avLst/>
              <a:gdLst>
                <a:gd name="connsiteX0" fmla="*/ 1752866 w 1988577"/>
                <a:gd name="connsiteY0" fmla="*/ -138 h 2537683"/>
                <a:gd name="connsiteX1" fmla="*/ 218049 w 1988577"/>
                <a:gd name="connsiteY1" fmla="*/ 34639 h 2537683"/>
                <a:gd name="connsiteX2" fmla="*/ 62687 w 1988577"/>
                <a:gd name="connsiteY2" fmla="*/ 189152 h 2537683"/>
                <a:gd name="connsiteX3" fmla="*/ -194 w 1988577"/>
                <a:gd name="connsiteY3" fmla="*/ 2416911 h 2537683"/>
                <a:gd name="connsiteX4" fmla="*/ 113720 w 1988577"/>
                <a:gd name="connsiteY4" fmla="*/ 2537452 h 2537683"/>
                <a:gd name="connsiteX5" fmla="*/ 117561 w 1988577"/>
                <a:gd name="connsiteY5" fmla="*/ 2537497 h 2537683"/>
                <a:gd name="connsiteX6" fmla="*/ 1877375 w 1988577"/>
                <a:gd name="connsiteY6" fmla="*/ 2529409 h 2537683"/>
                <a:gd name="connsiteX7" fmla="*/ 1988336 w 1988577"/>
                <a:gd name="connsiteY7" fmla="*/ 2417704 h 2537683"/>
                <a:gd name="connsiteX8" fmla="*/ 1988295 w 1988577"/>
                <a:gd name="connsiteY8" fmla="*/ 2415779 h 2537683"/>
                <a:gd name="connsiteX9" fmla="*/ 1937545 w 1988577"/>
                <a:gd name="connsiteY9" fmla="*/ 176252 h 2537683"/>
                <a:gd name="connsiteX10" fmla="*/ 1752907 w 1988577"/>
                <a:gd name="connsiteY10" fmla="*/ -138 h 2537683"/>
                <a:gd name="connsiteX11" fmla="*/ 1752866 w 1988577"/>
                <a:gd name="connsiteY11" fmla="*/ -138 h 253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8577" h="2537683">
                  <a:moveTo>
                    <a:pt x="1752866" y="-138"/>
                  </a:moveTo>
                  <a:lnTo>
                    <a:pt x="218049" y="34639"/>
                  </a:lnTo>
                  <a:cubicBezTo>
                    <a:pt x="133372" y="36564"/>
                    <a:pt x="65073" y="104499"/>
                    <a:pt x="62687" y="189152"/>
                  </a:cubicBezTo>
                  <a:lnTo>
                    <a:pt x="-194" y="2416911"/>
                  </a:lnTo>
                  <a:cubicBezTo>
                    <a:pt x="-2013" y="2481652"/>
                    <a:pt x="48979" y="2535621"/>
                    <a:pt x="113720" y="2537452"/>
                  </a:cubicBezTo>
                  <a:cubicBezTo>
                    <a:pt x="115013" y="2537489"/>
                    <a:pt x="116267" y="2537501"/>
                    <a:pt x="117561" y="2537497"/>
                  </a:cubicBezTo>
                  <a:lnTo>
                    <a:pt x="1877375" y="2529409"/>
                  </a:lnTo>
                  <a:cubicBezTo>
                    <a:pt x="1938840" y="2529199"/>
                    <a:pt x="1988538" y="2479186"/>
                    <a:pt x="1988336" y="2417704"/>
                  </a:cubicBezTo>
                  <a:cubicBezTo>
                    <a:pt x="1988336" y="2417061"/>
                    <a:pt x="1988295" y="2416422"/>
                    <a:pt x="1988295" y="2415779"/>
                  </a:cubicBezTo>
                  <a:lnTo>
                    <a:pt x="1937545" y="176252"/>
                  </a:lnTo>
                  <a:cubicBezTo>
                    <a:pt x="1935281" y="76561"/>
                    <a:pt x="1852626" y="-2414"/>
                    <a:pt x="1752907" y="-138"/>
                  </a:cubicBezTo>
                  <a:cubicBezTo>
                    <a:pt x="1752907" y="-138"/>
                    <a:pt x="1752866" y="-138"/>
                    <a:pt x="1752866" y="-138"/>
                  </a:cubicBezTo>
                  <a:close/>
                </a:path>
              </a:pathLst>
            </a:custGeom>
            <a:gradFill>
              <a:gsLst>
                <a:gs pos="0">
                  <a:schemeClr val="accent4">
                    <a:lumMod val="90000"/>
                    <a:lumOff val="10000"/>
                  </a:schemeClr>
                </a:gs>
                <a:gs pos="70000">
                  <a:schemeClr val="accent4"/>
                </a:gs>
              </a:gsLst>
              <a:lin ang="1620668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05" name="任意多边形: 形状 904"/>
            <p:cNvSpPr/>
            <p:nvPr/>
          </p:nvSpPr>
          <p:spPr>
            <a:xfrm>
              <a:off x="5601136" y="862256"/>
              <a:ext cx="1743952" cy="2468382"/>
            </a:xfrm>
            <a:custGeom>
              <a:avLst/>
              <a:gdLst>
                <a:gd name="connsiteX0" fmla="*/ 1643623 w 1743952"/>
                <a:gd name="connsiteY0" fmla="*/ 452 h 2468382"/>
                <a:gd name="connsiteX1" fmla="*/ 119117 w 1743952"/>
                <a:gd name="connsiteY1" fmla="*/ 105591 h 2468382"/>
                <a:gd name="connsiteX2" fmla="*/ 67963 w 1743952"/>
                <a:gd name="connsiteY2" fmla="*/ 151346 h 2468382"/>
                <a:gd name="connsiteX3" fmla="*/ 67923 w 1743952"/>
                <a:gd name="connsiteY3" fmla="*/ 152499 h 2468382"/>
                <a:gd name="connsiteX4" fmla="*/ -215 w 1743952"/>
                <a:gd name="connsiteY4" fmla="*/ 2390287 h 2468382"/>
                <a:gd name="connsiteX5" fmla="*/ 53527 w 1743952"/>
                <a:gd name="connsiteY5" fmla="*/ 2447749 h 2468382"/>
                <a:gd name="connsiteX6" fmla="*/ 1705169 w 1743952"/>
                <a:gd name="connsiteY6" fmla="*/ 2443947 h 2468382"/>
                <a:gd name="connsiteX7" fmla="*/ 1743706 w 1743952"/>
                <a:gd name="connsiteY7" fmla="*/ 2399466 h 2468382"/>
                <a:gd name="connsiteX8" fmla="*/ 1704360 w 1743952"/>
                <a:gd name="connsiteY8" fmla="*/ 51525 h 2468382"/>
                <a:gd name="connsiteX9" fmla="*/ 1650942 w 1743952"/>
                <a:gd name="connsiteY9" fmla="*/ -179 h 2468382"/>
                <a:gd name="connsiteX10" fmla="*/ 1643623 w 1743952"/>
                <a:gd name="connsiteY10" fmla="*/ 452 h 24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952" h="2468382">
                  <a:moveTo>
                    <a:pt x="1643623" y="452"/>
                  </a:moveTo>
                  <a:cubicBezTo>
                    <a:pt x="1434680" y="33611"/>
                    <a:pt x="715939" y="137941"/>
                    <a:pt x="119117" y="105591"/>
                  </a:cubicBezTo>
                  <a:cubicBezTo>
                    <a:pt x="92347" y="104102"/>
                    <a:pt x="69459" y="124588"/>
                    <a:pt x="67963" y="151346"/>
                  </a:cubicBezTo>
                  <a:cubicBezTo>
                    <a:pt x="67963" y="151730"/>
                    <a:pt x="67923" y="152114"/>
                    <a:pt x="67923" y="152499"/>
                  </a:cubicBezTo>
                  <a:lnTo>
                    <a:pt x="-215" y="2390287"/>
                  </a:lnTo>
                  <a:cubicBezTo>
                    <a:pt x="-1145" y="2420959"/>
                    <a:pt x="22875" y="2446629"/>
                    <a:pt x="53527" y="2447749"/>
                  </a:cubicBezTo>
                  <a:cubicBezTo>
                    <a:pt x="304484" y="2456888"/>
                    <a:pt x="1337913" y="2490855"/>
                    <a:pt x="1705169" y="2443947"/>
                  </a:cubicBezTo>
                  <a:cubicBezTo>
                    <a:pt x="1727450" y="2441089"/>
                    <a:pt x="1744070" y="2421941"/>
                    <a:pt x="1743706" y="2399466"/>
                  </a:cubicBezTo>
                  <a:lnTo>
                    <a:pt x="1704360" y="51525"/>
                  </a:lnTo>
                  <a:cubicBezTo>
                    <a:pt x="1703875" y="22495"/>
                    <a:pt x="1679976" y="-652"/>
                    <a:pt x="1650942" y="-179"/>
                  </a:cubicBezTo>
                  <a:cubicBezTo>
                    <a:pt x="1648475" y="-142"/>
                    <a:pt x="1646049" y="72"/>
                    <a:pt x="1643623" y="45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06" name="任意多边形: 形状 905"/>
            <p:cNvSpPr/>
            <p:nvPr/>
          </p:nvSpPr>
          <p:spPr>
            <a:xfrm>
              <a:off x="5641817" y="920734"/>
              <a:ext cx="1678361" cy="2375462"/>
            </a:xfrm>
            <a:custGeom>
              <a:avLst/>
              <a:gdLst>
                <a:gd name="connsiteX0" fmla="*/ 1581792 w 1678361"/>
                <a:gd name="connsiteY0" fmla="*/ 448 h 2375462"/>
                <a:gd name="connsiteX1" fmla="*/ 114627 w 1678361"/>
                <a:gd name="connsiteY1" fmla="*/ 101542 h 2375462"/>
                <a:gd name="connsiteX2" fmla="*/ 65415 w 1678361"/>
                <a:gd name="connsiteY2" fmla="*/ 145523 h 2375462"/>
                <a:gd name="connsiteX3" fmla="*/ 65374 w 1678361"/>
                <a:gd name="connsiteY3" fmla="*/ 146671 h 2375462"/>
                <a:gd name="connsiteX4" fmla="*/ -216 w 1678361"/>
                <a:gd name="connsiteY4" fmla="*/ 2300308 h 2375462"/>
                <a:gd name="connsiteX5" fmla="*/ 51544 w 1678361"/>
                <a:gd name="connsiteY5" fmla="*/ 2355587 h 2375462"/>
                <a:gd name="connsiteX6" fmla="*/ 1640993 w 1678361"/>
                <a:gd name="connsiteY6" fmla="*/ 2351947 h 2375462"/>
                <a:gd name="connsiteX7" fmla="*/ 1678115 w 1678361"/>
                <a:gd name="connsiteY7" fmla="*/ 2309002 h 2375462"/>
                <a:gd name="connsiteX8" fmla="*/ 1640225 w 1678361"/>
                <a:gd name="connsiteY8" fmla="*/ 49459 h 2375462"/>
                <a:gd name="connsiteX9" fmla="*/ 1588949 w 1678361"/>
                <a:gd name="connsiteY9" fmla="*/ -179 h 2375462"/>
                <a:gd name="connsiteX10" fmla="*/ 1581792 w 1678361"/>
                <a:gd name="connsiteY10" fmla="*/ 448 h 237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8361" h="2375462">
                  <a:moveTo>
                    <a:pt x="1581792" y="448"/>
                  </a:moveTo>
                  <a:cubicBezTo>
                    <a:pt x="1380735" y="32353"/>
                    <a:pt x="689047" y="132680"/>
                    <a:pt x="114627" y="101542"/>
                  </a:cubicBezTo>
                  <a:cubicBezTo>
                    <a:pt x="88909" y="100099"/>
                    <a:pt x="66870" y="119792"/>
                    <a:pt x="65415" y="145523"/>
                  </a:cubicBezTo>
                  <a:cubicBezTo>
                    <a:pt x="65415" y="145907"/>
                    <a:pt x="65374" y="146287"/>
                    <a:pt x="65374" y="146671"/>
                  </a:cubicBezTo>
                  <a:lnTo>
                    <a:pt x="-216" y="2300308"/>
                  </a:lnTo>
                  <a:cubicBezTo>
                    <a:pt x="-1106" y="2329844"/>
                    <a:pt x="22025" y="2354555"/>
                    <a:pt x="51544" y="2355587"/>
                  </a:cubicBezTo>
                  <a:cubicBezTo>
                    <a:pt x="293039" y="2364402"/>
                    <a:pt x="1287567" y="2397076"/>
                    <a:pt x="1640993" y="2351947"/>
                  </a:cubicBezTo>
                  <a:cubicBezTo>
                    <a:pt x="1662506" y="2349189"/>
                    <a:pt x="1678479" y="2330689"/>
                    <a:pt x="1678115" y="2309002"/>
                  </a:cubicBezTo>
                  <a:lnTo>
                    <a:pt x="1640225" y="49459"/>
                  </a:lnTo>
                  <a:cubicBezTo>
                    <a:pt x="1639780" y="21589"/>
                    <a:pt x="1616811" y="-632"/>
                    <a:pt x="1588949" y="-179"/>
                  </a:cubicBezTo>
                  <a:cubicBezTo>
                    <a:pt x="1586564" y="-138"/>
                    <a:pt x="1584178" y="68"/>
                    <a:pt x="1581792" y="44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07" name="任意多边形: 形状 906"/>
            <p:cNvSpPr/>
            <p:nvPr/>
          </p:nvSpPr>
          <p:spPr>
            <a:xfrm>
              <a:off x="6518459" y="1108540"/>
              <a:ext cx="580818" cy="535502"/>
            </a:xfrm>
            <a:custGeom>
              <a:avLst/>
              <a:gdLst>
                <a:gd name="connsiteX0" fmla="*/ 580561 w 580818"/>
                <a:gd name="connsiteY0" fmla="*/ 31734 h 535502"/>
                <a:gd name="connsiteX1" fmla="*/ 569603 w 580818"/>
                <a:gd name="connsiteY1" fmla="*/ 493332 h 535502"/>
                <a:gd name="connsiteX2" fmla="*/ 541781 w 580818"/>
                <a:gd name="connsiteY2" fmla="*/ 521962 h 535502"/>
                <a:gd name="connsiteX3" fmla="*/ 40029 w 580818"/>
                <a:gd name="connsiteY3" fmla="*/ 534376 h 535502"/>
                <a:gd name="connsiteX4" fmla="*/ 8285 w 580818"/>
                <a:gd name="connsiteY4" fmla="*/ 503441 h 535502"/>
                <a:gd name="connsiteX5" fmla="*/ 8811 w 580818"/>
                <a:gd name="connsiteY5" fmla="*/ 59798 h 535502"/>
                <a:gd name="connsiteX6" fmla="*/ 43223 w 580818"/>
                <a:gd name="connsiteY6" fmla="*/ 28944 h 535502"/>
                <a:gd name="connsiteX7" fmla="*/ 547604 w 580818"/>
                <a:gd name="connsiteY7" fmla="*/ -131 h 535502"/>
                <a:gd name="connsiteX8" fmla="*/ 580521 w 580818"/>
                <a:gd name="connsiteY8" fmla="*/ 29122 h 535502"/>
                <a:gd name="connsiteX9" fmla="*/ 580561 w 580818"/>
                <a:gd name="connsiteY9" fmla="*/ 31734 h 5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818" h="535502">
                  <a:moveTo>
                    <a:pt x="580561" y="31734"/>
                  </a:moveTo>
                  <a:lnTo>
                    <a:pt x="569603" y="493332"/>
                  </a:lnTo>
                  <a:cubicBezTo>
                    <a:pt x="569239" y="508682"/>
                    <a:pt x="557107" y="521161"/>
                    <a:pt x="541781" y="521962"/>
                  </a:cubicBezTo>
                  <a:cubicBezTo>
                    <a:pt x="456417" y="526288"/>
                    <a:pt x="190458" y="538824"/>
                    <a:pt x="40029" y="534376"/>
                  </a:cubicBezTo>
                  <a:cubicBezTo>
                    <a:pt x="23005" y="533875"/>
                    <a:pt x="9215" y="520433"/>
                    <a:pt x="8285" y="503441"/>
                  </a:cubicBezTo>
                  <a:cubicBezTo>
                    <a:pt x="3473" y="417026"/>
                    <a:pt x="-8497" y="165462"/>
                    <a:pt x="8811" y="59798"/>
                  </a:cubicBezTo>
                  <a:cubicBezTo>
                    <a:pt x="11642" y="42733"/>
                    <a:pt x="25956" y="29918"/>
                    <a:pt x="43223" y="28944"/>
                  </a:cubicBezTo>
                  <a:lnTo>
                    <a:pt x="547604" y="-131"/>
                  </a:lnTo>
                  <a:cubicBezTo>
                    <a:pt x="564790" y="-1142"/>
                    <a:pt x="579510" y="11956"/>
                    <a:pt x="580521" y="29122"/>
                  </a:cubicBezTo>
                  <a:cubicBezTo>
                    <a:pt x="580561" y="29991"/>
                    <a:pt x="580602" y="30865"/>
                    <a:pt x="580561" y="31734"/>
                  </a:cubicBezTo>
                  <a:close/>
                </a:path>
              </a:pathLst>
            </a:custGeom>
            <a:solidFill>
              <a:srgbClr val="FFFFFF">
                <a:alpha val="78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08" name="任意多边形: 形状 907"/>
            <p:cNvSpPr/>
            <p:nvPr/>
          </p:nvSpPr>
          <p:spPr>
            <a:xfrm rot="21424800">
              <a:off x="6713374" y="1212804"/>
              <a:ext cx="198307" cy="198307"/>
            </a:xfrm>
            <a:custGeom>
              <a:avLst/>
              <a:gdLst>
                <a:gd name="connsiteX0" fmla="*/ 198066 w 198307"/>
                <a:gd name="connsiteY0" fmla="*/ 98968 h 198307"/>
                <a:gd name="connsiteX1" fmla="*/ 98912 w 198307"/>
                <a:gd name="connsiteY1" fmla="*/ 198121 h 198307"/>
                <a:gd name="connsiteX2" fmla="*/ -241 w 198307"/>
                <a:gd name="connsiteY2" fmla="*/ 98968 h 198307"/>
                <a:gd name="connsiteX3" fmla="*/ 98912 w 198307"/>
                <a:gd name="connsiteY3" fmla="*/ -186 h 198307"/>
                <a:gd name="connsiteX4" fmla="*/ 198066 w 198307"/>
                <a:gd name="connsiteY4" fmla="*/ 98968 h 19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07" h="198307">
                  <a:moveTo>
                    <a:pt x="198066" y="98968"/>
                  </a:moveTo>
                  <a:cubicBezTo>
                    <a:pt x="198066" y="153729"/>
                    <a:pt x="153673" y="198121"/>
                    <a:pt x="98912" y="198121"/>
                  </a:cubicBezTo>
                  <a:cubicBezTo>
                    <a:pt x="44151" y="198121"/>
                    <a:pt x="-241" y="153729"/>
                    <a:pt x="-241" y="98968"/>
                  </a:cubicBezTo>
                  <a:cubicBezTo>
                    <a:pt x="-241" y="44207"/>
                    <a:pt x="44151" y="-186"/>
                    <a:pt x="98912" y="-186"/>
                  </a:cubicBezTo>
                  <a:cubicBezTo>
                    <a:pt x="153673" y="-186"/>
                    <a:pt x="198066" y="44207"/>
                    <a:pt x="198066" y="9896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09" name="任意多边形: 形状 908"/>
            <p:cNvSpPr/>
            <p:nvPr/>
          </p:nvSpPr>
          <p:spPr>
            <a:xfrm>
              <a:off x="6628747" y="1464524"/>
              <a:ext cx="366007" cy="142159"/>
            </a:xfrm>
            <a:custGeom>
              <a:avLst/>
              <a:gdLst>
                <a:gd name="connsiteX0" fmla="*/ 340711 w 366007"/>
                <a:gd name="connsiteY0" fmla="*/ 134800 h 142159"/>
                <a:gd name="connsiteX1" fmla="*/ 24891 w 366007"/>
                <a:gd name="connsiteY1" fmla="*/ 141958 h 142159"/>
                <a:gd name="connsiteX2" fmla="*/ -220 w 366007"/>
                <a:gd name="connsiteY2" fmla="*/ 118589 h 142159"/>
                <a:gd name="connsiteX3" fmla="*/ 3500 w 366007"/>
                <a:gd name="connsiteY3" fmla="*/ 104755 h 142159"/>
                <a:gd name="connsiteX4" fmla="*/ 181426 w 366007"/>
                <a:gd name="connsiteY4" fmla="*/ -181 h 142159"/>
                <a:gd name="connsiteX5" fmla="*/ 360768 w 366007"/>
                <a:gd name="connsiteY5" fmla="*/ 94120 h 142159"/>
                <a:gd name="connsiteX6" fmla="*/ 355430 w 366007"/>
                <a:gd name="connsiteY6" fmla="*/ 129806 h 142159"/>
                <a:gd name="connsiteX7" fmla="*/ 340711 w 366007"/>
                <a:gd name="connsiteY7" fmla="*/ 134800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007" h="142159">
                  <a:moveTo>
                    <a:pt x="340711" y="134800"/>
                  </a:moveTo>
                  <a:lnTo>
                    <a:pt x="24891" y="141958"/>
                  </a:lnTo>
                  <a:cubicBezTo>
                    <a:pt x="11507" y="142443"/>
                    <a:pt x="265" y="131978"/>
                    <a:pt x="-220" y="118589"/>
                  </a:cubicBezTo>
                  <a:cubicBezTo>
                    <a:pt x="-423" y="113708"/>
                    <a:pt x="871" y="108884"/>
                    <a:pt x="3500" y="104755"/>
                  </a:cubicBezTo>
                  <a:cubicBezTo>
                    <a:pt x="29380" y="62174"/>
                    <a:pt x="84092" y="-788"/>
                    <a:pt x="181426" y="-181"/>
                  </a:cubicBezTo>
                  <a:cubicBezTo>
                    <a:pt x="275161" y="344"/>
                    <a:pt x="331936" y="54814"/>
                    <a:pt x="360768" y="94120"/>
                  </a:cubicBezTo>
                  <a:cubicBezTo>
                    <a:pt x="369138" y="105450"/>
                    <a:pt x="366753" y="121427"/>
                    <a:pt x="355430" y="129806"/>
                  </a:cubicBezTo>
                  <a:cubicBezTo>
                    <a:pt x="351144" y="132960"/>
                    <a:pt x="346008" y="134703"/>
                    <a:pt x="340711" y="134800"/>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10" name="任意多边形: 形状 909"/>
            <p:cNvSpPr/>
            <p:nvPr/>
          </p:nvSpPr>
          <p:spPr>
            <a:xfrm>
              <a:off x="5819283" y="1155301"/>
              <a:ext cx="585184" cy="53969"/>
            </a:xfrm>
            <a:custGeom>
              <a:avLst/>
              <a:gdLst>
                <a:gd name="connsiteX0" fmla="*/ 15934 w 585184"/>
                <a:gd name="connsiteY0" fmla="*/ 53757 h 53969"/>
                <a:gd name="connsiteX1" fmla="*/ -201 w 585184"/>
                <a:gd name="connsiteY1" fmla="*/ 39389 h 53969"/>
                <a:gd name="connsiteX2" fmla="*/ -241 w 585184"/>
                <a:gd name="connsiteY2" fmla="*/ 38633 h 53969"/>
                <a:gd name="connsiteX3" fmla="*/ 15934 w 585184"/>
                <a:gd name="connsiteY3" fmla="*/ 22458 h 53969"/>
                <a:gd name="connsiteX4" fmla="*/ 572844 w 585184"/>
                <a:gd name="connsiteY4" fmla="*/ -66 h 53969"/>
                <a:gd name="connsiteX5" fmla="*/ 584813 w 585184"/>
                <a:gd name="connsiteY5" fmla="*/ 8750 h 53969"/>
                <a:gd name="connsiteX6" fmla="*/ 584005 w 585184"/>
                <a:gd name="connsiteY6" fmla="*/ 14654 h 53969"/>
                <a:gd name="connsiteX7" fmla="*/ 580406 w 585184"/>
                <a:gd name="connsiteY7" fmla="*/ 25653 h 53969"/>
                <a:gd name="connsiteX8" fmla="*/ 559217 w 585184"/>
                <a:gd name="connsiteY8" fmla="*/ 41383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84" h="53969">
                  <a:moveTo>
                    <a:pt x="15934" y="53757"/>
                  </a:moveTo>
                  <a:cubicBezTo>
                    <a:pt x="7523" y="54250"/>
                    <a:pt x="285" y="47817"/>
                    <a:pt x="-201" y="39389"/>
                  </a:cubicBezTo>
                  <a:cubicBezTo>
                    <a:pt x="-241" y="39135"/>
                    <a:pt x="-241" y="38884"/>
                    <a:pt x="-241" y="38633"/>
                  </a:cubicBezTo>
                  <a:cubicBezTo>
                    <a:pt x="83" y="29842"/>
                    <a:pt x="7159" y="22790"/>
                    <a:pt x="15934" y="22458"/>
                  </a:cubicBezTo>
                  <a:lnTo>
                    <a:pt x="572844" y="-66"/>
                  </a:lnTo>
                  <a:cubicBezTo>
                    <a:pt x="578586" y="-935"/>
                    <a:pt x="583964" y="3012"/>
                    <a:pt x="584813" y="8750"/>
                  </a:cubicBezTo>
                  <a:cubicBezTo>
                    <a:pt x="585137" y="10756"/>
                    <a:pt x="584854" y="12806"/>
                    <a:pt x="584005" y="14654"/>
                  </a:cubicBezTo>
                  <a:lnTo>
                    <a:pt x="580406" y="25653"/>
                  </a:lnTo>
                  <a:cubicBezTo>
                    <a:pt x="577009" y="34565"/>
                    <a:pt x="568719" y="40696"/>
                    <a:pt x="559217" y="4138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1" name="任意多边形: 形状 910"/>
            <p:cNvSpPr/>
            <p:nvPr/>
          </p:nvSpPr>
          <p:spPr>
            <a:xfrm>
              <a:off x="5821225" y="1241278"/>
              <a:ext cx="585363" cy="53963"/>
            </a:xfrm>
            <a:custGeom>
              <a:avLst/>
              <a:gdLst>
                <a:gd name="connsiteX0" fmla="*/ 573086 w 585363"/>
                <a:gd name="connsiteY0" fmla="*/ -71 h 53963"/>
                <a:gd name="connsiteX1" fmla="*/ 585015 w 585363"/>
                <a:gd name="connsiteY1" fmla="*/ 8797 h 53963"/>
                <a:gd name="connsiteX2" fmla="*/ 584206 w 585363"/>
                <a:gd name="connsiteY2" fmla="*/ 14648 h 53963"/>
                <a:gd name="connsiteX3" fmla="*/ 580607 w 585363"/>
                <a:gd name="connsiteY3" fmla="*/ 25688 h 53963"/>
                <a:gd name="connsiteX4" fmla="*/ 559418 w 585363"/>
                <a:gd name="connsiteY4" fmla="*/ 41418 h 53963"/>
                <a:gd name="connsiteX5" fmla="*/ 15934 w 585363"/>
                <a:gd name="connsiteY5" fmla="*/ 53751 h 53963"/>
                <a:gd name="connsiteX6" fmla="*/ -201 w 585363"/>
                <a:gd name="connsiteY6" fmla="*/ 39384 h 53963"/>
                <a:gd name="connsiteX7" fmla="*/ -241 w 585363"/>
                <a:gd name="connsiteY7" fmla="*/ 38628 h 53963"/>
                <a:gd name="connsiteX8" fmla="*/ 15934 w 585363"/>
                <a:gd name="connsiteY8" fmla="*/ 22453 h 5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63" h="53963">
                  <a:moveTo>
                    <a:pt x="573086" y="-71"/>
                  </a:moveTo>
                  <a:cubicBezTo>
                    <a:pt x="578828" y="-921"/>
                    <a:pt x="584166" y="3051"/>
                    <a:pt x="585015" y="8797"/>
                  </a:cubicBezTo>
                  <a:cubicBezTo>
                    <a:pt x="585298" y="10786"/>
                    <a:pt x="585015" y="12816"/>
                    <a:pt x="584206" y="14648"/>
                  </a:cubicBezTo>
                  <a:lnTo>
                    <a:pt x="580607" y="25688"/>
                  </a:lnTo>
                  <a:cubicBezTo>
                    <a:pt x="577211" y="34604"/>
                    <a:pt x="568921" y="40738"/>
                    <a:pt x="559418" y="41418"/>
                  </a:cubicBezTo>
                  <a:lnTo>
                    <a:pt x="15934" y="53751"/>
                  </a:lnTo>
                  <a:cubicBezTo>
                    <a:pt x="7523" y="54245"/>
                    <a:pt x="284" y="47811"/>
                    <a:pt x="-201" y="39384"/>
                  </a:cubicBezTo>
                  <a:cubicBezTo>
                    <a:pt x="-241" y="39129"/>
                    <a:pt x="-241" y="38878"/>
                    <a:pt x="-241" y="38628"/>
                  </a:cubicBezTo>
                  <a:cubicBezTo>
                    <a:pt x="82" y="29837"/>
                    <a:pt x="7159" y="22784"/>
                    <a:pt x="15934" y="2245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2" name="任意多边形: 形状 911"/>
            <p:cNvSpPr/>
            <p:nvPr/>
          </p:nvSpPr>
          <p:spPr>
            <a:xfrm>
              <a:off x="5823206" y="1328497"/>
              <a:ext cx="585386" cy="54168"/>
            </a:xfrm>
            <a:custGeom>
              <a:avLst/>
              <a:gdLst>
                <a:gd name="connsiteX0" fmla="*/ 573045 w 585386"/>
                <a:gd name="connsiteY0" fmla="*/ -66 h 54168"/>
                <a:gd name="connsiteX1" fmla="*/ 585015 w 585386"/>
                <a:gd name="connsiteY1" fmla="*/ 8750 h 54168"/>
                <a:gd name="connsiteX2" fmla="*/ 584206 w 585386"/>
                <a:gd name="connsiteY2" fmla="*/ 14654 h 54168"/>
                <a:gd name="connsiteX3" fmla="*/ 580607 w 585386"/>
                <a:gd name="connsiteY3" fmla="*/ 25693 h 54168"/>
                <a:gd name="connsiteX4" fmla="*/ 559418 w 585386"/>
                <a:gd name="connsiteY4" fmla="*/ 41424 h 54168"/>
                <a:gd name="connsiteX5" fmla="*/ 15934 w 585386"/>
                <a:gd name="connsiteY5" fmla="*/ 53959 h 54168"/>
                <a:gd name="connsiteX6" fmla="*/ -201 w 585386"/>
                <a:gd name="connsiteY6" fmla="*/ 39507 h 54168"/>
                <a:gd name="connsiteX7" fmla="*/ -241 w 585386"/>
                <a:gd name="connsiteY7" fmla="*/ 38836 h 54168"/>
                <a:gd name="connsiteX8" fmla="*/ 15934 w 585386"/>
                <a:gd name="connsiteY8" fmla="*/ 22660 h 5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386" h="54168">
                  <a:moveTo>
                    <a:pt x="573045" y="-66"/>
                  </a:moveTo>
                  <a:cubicBezTo>
                    <a:pt x="578788" y="-935"/>
                    <a:pt x="584166" y="3012"/>
                    <a:pt x="585015" y="8750"/>
                  </a:cubicBezTo>
                  <a:cubicBezTo>
                    <a:pt x="585339" y="10756"/>
                    <a:pt x="585056" y="12806"/>
                    <a:pt x="584206" y="14654"/>
                  </a:cubicBezTo>
                  <a:lnTo>
                    <a:pt x="580607" y="25693"/>
                  </a:lnTo>
                  <a:cubicBezTo>
                    <a:pt x="577211" y="34606"/>
                    <a:pt x="568921" y="40736"/>
                    <a:pt x="559418" y="41424"/>
                  </a:cubicBezTo>
                  <a:lnTo>
                    <a:pt x="15934" y="53959"/>
                  </a:lnTo>
                  <a:cubicBezTo>
                    <a:pt x="7482" y="54428"/>
                    <a:pt x="244" y="47958"/>
                    <a:pt x="-201" y="39507"/>
                  </a:cubicBezTo>
                  <a:cubicBezTo>
                    <a:pt x="-241" y="39284"/>
                    <a:pt x="-241" y="39058"/>
                    <a:pt x="-241" y="38836"/>
                  </a:cubicBezTo>
                  <a:cubicBezTo>
                    <a:pt x="82" y="30036"/>
                    <a:pt x="7118" y="22972"/>
                    <a:pt x="15934" y="2266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3" name="任意多边形: 形状 912"/>
            <p:cNvSpPr/>
            <p:nvPr/>
          </p:nvSpPr>
          <p:spPr>
            <a:xfrm>
              <a:off x="5813026" y="1411338"/>
              <a:ext cx="247787" cy="227086"/>
            </a:xfrm>
            <a:custGeom>
              <a:avLst/>
              <a:gdLst>
                <a:gd name="connsiteX0" fmla="*/ 220822 w 247787"/>
                <a:gd name="connsiteY0" fmla="*/ 1688 h 227086"/>
                <a:gd name="connsiteX1" fmla="*/ 54057 w 247787"/>
                <a:gd name="connsiteY1" fmla="*/ 71 h 227086"/>
                <a:gd name="connsiteX2" fmla="*/ 15358 w 247787"/>
                <a:gd name="connsiteY2" fmla="*/ 31491 h 227086"/>
                <a:gd name="connsiteX3" fmla="*/ 275 w 247787"/>
                <a:gd name="connsiteY3" fmla="*/ 193040 h 227086"/>
                <a:gd name="connsiteX4" fmla="*/ 36669 w 247787"/>
                <a:gd name="connsiteY4" fmla="*/ 226887 h 227086"/>
                <a:gd name="connsiteX5" fmla="*/ 199066 w 247787"/>
                <a:gd name="connsiteY5" fmla="*/ 221468 h 227086"/>
                <a:gd name="connsiteX6" fmla="*/ 236674 w 247787"/>
                <a:gd name="connsiteY6" fmla="*/ 185074 h 227086"/>
                <a:gd name="connsiteX7" fmla="*/ 247471 w 247787"/>
                <a:gd name="connsiteY7" fmla="*/ 31976 h 227086"/>
                <a:gd name="connsiteX8" fmla="*/ 221267 w 247787"/>
                <a:gd name="connsiteY8" fmla="*/ 1717 h 227086"/>
                <a:gd name="connsiteX9" fmla="*/ 220822 w 247787"/>
                <a:gd name="connsiteY9" fmla="*/ 1688 h 22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787" h="227086">
                  <a:moveTo>
                    <a:pt x="220822" y="1688"/>
                  </a:moveTo>
                  <a:cubicBezTo>
                    <a:pt x="178079" y="-617"/>
                    <a:pt x="98093" y="-293"/>
                    <a:pt x="54057" y="71"/>
                  </a:cubicBezTo>
                  <a:cubicBezTo>
                    <a:pt x="35415" y="225"/>
                    <a:pt x="19361" y="13270"/>
                    <a:pt x="15358" y="31491"/>
                  </a:cubicBezTo>
                  <a:cubicBezTo>
                    <a:pt x="7674" y="66874"/>
                    <a:pt x="-2677" y="128299"/>
                    <a:pt x="275" y="193040"/>
                  </a:cubicBezTo>
                  <a:cubicBezTo>
                    <a:pt x="1124" y="212369"/>
                    <a:pt x="17339" y="227437"/>
                    <a:pt x="36669" y="226887"/>
                  </a:cubicBezTo>
                  <a:lnTo>
                    <a:pt x="199066" y="221468"/>
                  </a:lnTo>
                  <a:cubicBezTo>
                    <a:pt x="219083" y="220785"/>
                    <a:pt x="235340" y="205058"/>
                    <a:pt x="236674" y="185074"/>
                  </a:cubicBezTo>
                  <a:lnTo>
                    <a:pt x="247471" y="31976"/>
                  </a:lnTo>
                  <a:cubicBezTo>
                    <a:pt x="248603" y="16384"/>
                    <a:pt x="236876" y="2837"/>
                    <a:pt x="221267" y="1717"/>
                  </a:cubicBezTo>
                  <a:cubicBezTo>
                    <a:pt x="221105" y="1705"/>
                    <a:pt x="220984" y="1697"/>
                    <a:pt x="220822" y="1688"/>
                  </a:cubicBezTo>
                  <a:close/>
                </a:path>
              </a:pathLst>
            </a:custGeom>
            <a:solidFill>
              <a:srgbClr val="FFFFFF">
                <a:alpha val="60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14" name="任意多边形: 形状 913"/>
            <p:cNvSpPr/>
            <p:nvPr/>
          </p:nvSpPr>
          <p:spPr>
            <a:xfrm>
              <a:off x="6119049" y="1441845"/>
              <a:ext cx="288992" cy="46836"/>
            </a:xfrm>
            <a:custGeom>
              <a:avLst/>
              <a:gdLst>
                <a:gd name="connsiteX0" fmla="*/ 15934 w 288992"/>
                <a:gd name="connsiteY0" fmla="*/ 46639 h 46836"/>
                <a:gd name="connsiteX1" fmla="*/ -241 w 288992"/>
                <a:gd name="connsiteY1" fmla="*/ 31697 h 46836"/>
                <a:gd name="connsiteX2" fmla="*/ -241 w 288992"/>
                <a:gd name="connsiteY2" fmla="*/ 31555 h 46836"/>
                <a:gd name="connsiteX3" fmla="*/ 15934 w 288992"/>
                <a:gd name="connsiteY3" fmla="*/ 15137 h 46836"/>
                <a:gd name="connsiteX4" fmla="*/ 274736 w 288992"/>
                <a:gd name="connsiteY4" fmla="*/ -108 h 46836"/>
                <a:gd name="connsiteX5" fmla="*/ 288687 w 288992"/>
                <a:gd name="connsiteY5" fmla="*/ 11041 h 46836"/>
                <a:gd name="connsiteX6" fmla="*/ 288485 w 288992"/>
                <a:gd name="connsiteY6" fmla="*/ 14976 h 46836"/>
                <a:gd name="connsiteX7" fmla="*/ 287029 w 288992"/>
                <a:gd name="connsiteY7" fmla="*/ 24559 h 46836"/>
                <a:gd name="connsiteX8" fmla="*/ 268469 w 288992"/>
                <a:gd name="connsiteY8" fmla="*/ 40937 h 4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92" h="46836">
                  <a:moveTo>
                    <a:pt x="15934" y="46639"/>
                  </a:moveTo>
                  <a:cubicBezTo>
                    <a:pt x="7361" y="46978"/>
                    <a:pt x="123" y="40286"/>
                    <a:pt x="-241" y="31697"/>
                  </a:cubicBezTo>
                  <a:cubicBezTo>
                    <a:pt x="-241" y="31648"/>
                    <a:pt x="-241" y="31604"/>
                    <a:pt x="-241" y="31555"/>
                  </a:cubicBezTo>
                  <a:cubicBezTo>
                    <a:pt x="-39" y="22667"/>
                    <a:pt x="7038" y="15477"/>
                    <a:pt x="15934" y="15137"/>
                  </a:cubicBezTo>
                  <a:lnTo>
                    <a:pt x="274736" y="-108"/>
                  </a:lnTo>
                  <a:cubicBezTo>
                    <a:pt x="281651" y="-876"/>
                    <a:pt x="287878" y="4114"/>
                    <a:pt x="288687" y="11041"/>
                  </a:cubicBezTo>
                  <a:cubicBezTo>
                    <a:pt x="288808" y="12355"/>
                    <a:pt x="288768" y="13682"/>
                    <a:pt x="288485" y="14976"/>
                  </a:cubicBezTo>
                  <a:lnTo>
                    <a:pt x="287029" y="24559"/>
                  </a:lnTo>
                  <a:cubicBezTo>
                    <a:pt x="285371" y="33654"/>
                    <a:pt x="277688" y="40431"/>
                    <a:pt x="268469" y="40937"/>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5" name="任意多边形: 形状 914"/>
            <p:cNvSpPr/>
            <p:nvPr/>
          </p:nvSpPr>
          <p:spPr>
            <a:xfrm>
              <a:off x="6120869" y="1543142"/>
              <a:ext cx="289378" cy="40799"/>
            </a:xfrm>
            <a:custGeom>
              <a:avLst/>
              <a:gdLst>
                <a:gd name="connsiteX0" fmla="*/ 275585 w 289378"/>
                <a:gd name="connsiteY0" fmla="*/ -148 h 40799"/>
                <a:gd name="connsiteX1" fmla="*/ 289091 w 289378"/>
                <a:gd name="connsiteY1" fmla="*/ 11425 h 40799"/>
                <a:gd name="connsiteX2" fmla="*/ 288768 w 289378"/>
                <a:gd name="connsiteY2" fmla="*/ 15380 h 40799"/>
                <a:gd name="connsiteX3" fmla="*/ 286948 w 289378"/>
                <a:gd name="connsiteY3" fmla="*/ 24924 h 40799"/>
                <a:gd name="connsiteX4" fmla="*/ 267780 w 289378"/>
                <a:gd name="connsiteY4" fmla="*/ 40613 h 40799"/>
                <a:gd name="connsiteX5" fmla="*/ 15489 w 289378"/>
                <a:gd name="connsiteY5" fmla="*/ 37095 h 40799"/>
                <a:gd name="connsiteX6" fmla="*/ -241 w 289378"/>
                <a:gd name="connsiteY6" fmla="*/ 21608 h 40799"/>
                <a:gd name="connsiteX7" fmla="*/ -241 w 289378"/>
                <a:gd name="connsiteY7" fmla="*/ 21405 h 40799"/>
                <a:gd name="connsiteX8" fmla="*/ 16379 w 289378"/>
                <a:gd name="connsiteY8" fmla="*/ 5594 h 4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78" h="40799">
                  <a:moveTo>
                    <a:pt x="275585" y="-148"/>
                  </a:moveTo>
                  <a:cubicBezTo>
                    <a:pt x="282500" y="-682"/>
                    <a:pt x="288566" y="4498"/>
                    <a:pt x="289091" y="11425"/>
                  </a:cubicBezTo>
                  <a:cubicBezTo>
                    <a:pt x="289213" y="12752"/>
                    <a:pt x="289091" y="14086"/>
                    <a:pt x="288768" y="15380"/>
                  </a:cubicBezTo>
                  <a:lnTo>
                    <a:pt x="286948" y="24924"/>
                  </a:lnTo>
                  <a:cubicBezTo>
                    <a:pt x="284967" y="33969"/>
                    <a:pt x="277041" y="40468"/>
                    <a:pt x="267780" y="40613"/>
                  </a:cubicBezTo>
                  <a:lnTo>
                    <a:pt x="15489" y="37095"/>
                  </a:lnTo>
                  <a:cubicBezTo>
                    <a:pt x="6876" y="37164"/>
                    <a:pt x="-160" y="30229"/>
                    <a:pt x="-241" y="21608"/>
                  </a:cubicBezTo>
                  <a:cubicBezTo>
                    <a:pt x="-241" y="21539"/>
                    <a:pt x="-241" y="21474"/>
                    <a:pt x="-241" y="21405"/>
                  </a:cubicBezTo>
                  <a:cubicBezTo>
                    <a:pt x="325" y="12598"/>
                    <a:pt x="7563" y="5703"/>
                    <a:pt x="16379" y="559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6" name="任意多边形: 形状 915"/>
            <p:cNvSpPr/>
            <p:nvPr/>
          </p:nvSpPr>
          <p:spPr>
            <a:xfrm>
              <a:off x="5779655" y="1733391"/>
              <a:ext cx="1326241" cy="70877"/>
            </a:xfrm>
            <a:custGeom>
              <a:avLst/>
              <a:gdLst>
                <a:gd name="connsiteX0" fmla="*/ 15246 w 1326241"/>
                <a:gd name="connsiteY0" fmla="*/ 70669 h 70877"/>
                <a:gd name="connsiteX1" fmla="*/ -241 w 1326241"/>
                <a:gd name="connsiteY1" fmla="*/ 56827 h 70877"/>
                <a:gd name="connsiteX2" fmla="*/ -241 w 1326241"/>
                <a:gd name="connsiteY2" fmla="*/ 55545 h 70877"/>
                <a:gd name="connsiteX3" fmla="*/ 16581 w 1326241"/>
                <a:gd name="connsiteY3" fmla="*/ 39572 h 70877"/>
                <a:gd name="connsiteX4" fmla="*/ 1316899 w 1326241"/>
                <a:gd name="connsiteY4" fmla="*/ -178 h 70877"/>
                <a:gd name="connsiteX5" fmla="*/ 1323288 w 1326241"/>
                <a:gd name="connsiteY5" fmla="*/ 12236 h 70877"/>
                <a:gd name="connsiteX6" fmla="*/ 1310793 w 1326241"/>
                <a:gd name="connsiteY6" fmla="*/ 28654 h 70877"/>
                <a:gd name="connsiteX7" fmla="*/ 1284832 w 1326241"/>
                <a:gd name="connsiteY7" fmla="*/ 41918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241" h="70877">
                  <a:moveTo>
                    <a:pt x="15246" y="70669"/>
                  </a:moveTo>
                  <a:cubicBezTo>
                    <a:pt x="7159" y="71118"/>
                    <a:pt x="244" y="64923"/>
                    <a:pt x="-241" y="56827"/>
                  </a:cubicBezTo>
                  <a:cubicBezTo>
                    <a:pt x="-241" y="56403"/>
                    <a:pt x="-241" y="55974"/>
                    <a:pt x="-241" y="55545"/>
                  </a:cubicBezTo>
                  <a:cubicBezTo>
                    <a:pt x="446" y="46693"/>
                    <a:pt x="7725" y="39795"/>
                    <a:pt x="16581" y="39572"/>
                  </a:cubicBezTo>
                  <a:lnTo>
                    <a:pt x="1316899" y="-178"/>
                  </a:lnTo>
                  <a:cubicBezTo>
                    <a:pt x="1325795" y="-421"/>
                    <a:pt x="1328667" y="5160"/>
                    <a:pt x="1323288" y="12236"/>
                  </a:cubicBezTo>
                  <a:lnTo>
                    <a:pt x="1310793" y="28654"/>
                  </a:lnTo>
                  <a:cubicBezTo>
                    <a:pt x="1304242" y="36341"/>
                    <a:pt x="1294901" y="41109"/>
                    <a:pt x="1284832" y="41918"/>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7" name="任意多边形: 形状 916"/>
            <p:cNvSpPr/>
            <p:nvPr/>
          </p:nvSpPr>
          <p:spPr>
            <a:xfrm>
              <a:off x="5781596" y="1819362"/>
              <a:ext cx="1326120" cy="70877"/>
            </a:xfrm>
            <a:custGeom>
              <a:avLst/>
              <a:gdLst>
                <a:gd name="connsiteX0" fmla="*/ 1316778 w 1326120"/>
                <a:gd name="connsiteY0" fmla="*/ -178 h 70877"/>
                <a:gd name="connsiteX1" fmla="*/ 1323167 w 1326120"/>
                <a:gd name="connsiteY1" fmla="*/ 12236 h 70877"/>
                <a:gd name="connsiteX2" fmla="*/ 1310672 w 1326120"/>
                <a:gd name="connsiteY2" fmla="*/ 28654 h 70877"/>
                <a:gd name="connsiteX3" fmla="*/ 1284711 w 1326120"/>
                <a:gd name="connsiteY3" fmla="*/ 41918 h 70877"/>
                <a:gd name="connsiteX4" fmla="*/ 15246 w 1326120"/>
                <a:gd name="connsiteY4" fmla="*/ 70669 h 70877"/>
                <a:gd name="connsiteX5" fmla="*/ -241 w 1326120"/>
                <a:gd name="connsiteY5" fmla="*/ 56827 h 70877"/>
                <a:gd name="connsiteX6" fmla="*/ -241 w 1326120"/>
                <a:gd name="connsiteY6" fmla="*/ 55545 h 70877"/>
                <a:gd name="connsiteX7" fmla="*/ 16581 w 1326120"/>
                <a:gd name="connsiteY7" fmla="*/ 39370 h 7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6120" h="70877">
                  <a:moveTo>
                    <a:pt x="1316778" y="-178"/>
                  </a:moveTo>
                  <a:cubicBezTo>
                    <a:pt x="1325674" y="-421"/>
                    <a:pt x="1328545" y="5119"/>
                    <a:pt x="1323167" y="12236"/>
                  </a:cubicBezTo>
                  <a:lnTo>
                    <a:pt x="1310672" y="28654"/>
                  </a:lnTo>
                  <a:cubicBezTo>
                    <a:pt x="1304121" y="36341"/>
                    <a:pt x="1294780" y="41109"/>
                    <a:pt x="1284711" y="41918"/>
                  </a:cubicBezTo>
                  <a:lnTo>
                    <a:pt x="15246" y="70669"/>
                  </a:lnTo>
                  <a:cubicBezTo>
                    <a:pt x="7159" y="71118"/>
                    <a:pt x="244" y="64923"/>
                    <a:pt x="-241" y="56827"/>
                  </a:cubicBezTo>
                  <a:cubicBezTo>
                    <a:pt x="-241" y="56403"/>
                    <a:pt x="-241" y="55974"/>
                    <a:pt x="-241" y="55545"/>
                  </a:cubicBezTo>
                  <a:cubicBezTo>
                    <a:pt x="366" y="46633"/>
                    <a:pt x="7644" y="39641"/>
                    <a:pt x="16581" y="3937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18" name="任意多边形: 形状 917"/>
            <p:cNvSpPr/>
            <p:nvPr/>
          </p:nvSpPr>
          <p:spPr>
            <a:xfrm>
              <a:off x="6944512" y="1961469"/>
              <a:ext cx="180920" cy="165848"/>
            </a:xfrm>
            <a:custGeom>
              <a:avLst/>
              <a:gdLst>
                <a:gd name="connsiteX0" fmla="*/ 161141 w 180920"/>
                <a:gd name="connsiteY0" fmla="*/ 1188 h 165848"/>
                <a:gd name="connsiteX1" fmla="*/ 39342 w 180920"/>
                <a:gd name="connsiteY1" fmla="*/ 16 h 165848"/>
                <a:gd name="connsiteX2" fmla="*/ 11036 w 180920"/>
                <a:gd name="connsiteY2" fmla="*/ 22944 h 165848"/>
                <a:gd name="connsiteX3" fmla="*/ -4 w 180920"/>
                <a:gd name="connsiteY3" fmla="*/ 140901 h 165848"/>
                <a:gd name="connsiteX4" fmla="*/ 26685 w 180920"/>
                <a:gd name="connsiteY4" fmla="*/ 165649 h 165848"/>
                <a:gd name="connsiteX5" fmla="*/ 145249 w 180920"/>
                <a:gd name="connsiteY5" fmla="*/ 161605 h 165848"/>
                <a:gd name="connsiteX6" fmla="*/ 172746 w 180920"/>
                <a:gd name="connsiteY6" fmla="*/ 135159 h 165848"/>
                <a:gd name="connsiteX7" fmla="*/ 180632 w 180920"/>
                <a:gd name="connsiteY7" fmla="*/ 23308 h 165848"/>
                <a:gd name="connsiteX8" fmla="*/ 161343 w 180920"/>
                <a:gd name="connsiteY8" fmla="*/ 1200 h 165848"/>
                <a:gd name="connsiteX9" fmla="*/ 161141 w 180920"/>
                <a:gd name="connsiteY9" fmla="*/ 1188 h 1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20" h="165848">
                  <a:moveTo>
                    <a:pt x="161141" y="1188"/>
                  </a:moveTo>
                  <a:cubicBezTo>
                    <a:pt x="129923" y="-510"/>
                    <a:pt x="71531" y="-267"/>
                    <a:pt x="39342" y="16"/>
                  </a:cubicBezTo>
                  <a:cubicBezTo>
                    <a:pt x="25674" y="52"/>
                    <a:pt x="13907" y="9596"/>
                    <a:pt x="11036" y="22944"/>
                  </a:cubicBezTo>
                  <a:cubicBezTo>
                    <a:pt x="2463" y="61647"/>
                    <a:pt x="-1258" y="101276"/>
                    <a:pt x="-4" y="140901"/>
                  </a:cubicBezTo>
                  <a:cubicBezTo>
                    <a:pt x="603" y="155070"/>
                    <a:pt x="12491" y="166106"/>
                    <a:pt x="26685" y="165649"/>
                  </a:cubicBezTo>
                  <a:lnTo>
                    <a:pt x="145249" y="161605"/>
                  </a:lnTo>
                  <a:cubicBezTo>
                    <a:pt x="159807" y="161108"/>
                    <a:pt x="171695" y="149704"/>
                    <a:pt x="172746" y="135159"/>
                  </a:cubicBezTo>
                  <a:lnTo>
                    <a:pt x="180632" y="23308"/>
                  </a:lnTo>
                  <a:cubicBezTo>
                    <a:pt x="181400" y="11876"/>
                    <a:pt x="172787" y="1981"/>
                    <a:pt x="161343" y="1200"/>
                  </a:cubicBezTo>
                  <a:cubicBezTo>
                    <a:pt x="161262" y="1196"/>
                    <a:pt x="161222" y="1193"/>
                    <a:pt x="161141" y="1188"/>
                  </a:cubicBezTo>
                  <a:close/>
                </a:path>
              </a:pathLst>
            </a:custGeom>
            <a:solidFill>
              <a:srgbClr val="FFFFFF">
                <a:alpha val="2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19" name="任意多边形: 形状 918"/>
            <p:cNvSpPr/>
            <p:nvPr/>
          </p:nvSpPr>
          <p:spPr>
            <a:xfrm>
              <a:off x="6574540" y="2013393"/>
              <a:ext cx="329151" cy="60694"/>
            </a:xfrm>
            <a:custGeom>
              <a:avLst/>
              <a:gdLst>
                <a:gd name="connsiteX0" fmla="*/ 314648 w 329151"/>
                <a:gd name="connsiteY0" fmla="*/ -107 h 60694"/>
                <a:gd name="connsiteX1" fmla="*/ 328842 w 329151"/>
                <a:gd name="connsiteY1" fmla="*/ 11268 h 60694"/>
                <a:gd name="connsiteX2" fmla="*/ 328720 w 329151"/>
                <a:gd name="connsiteY2" fmla="*/ 14895 h 60694"/>
                <a:gd name="connsiteX3" fmla="*/ 325850 w 329151"/>
                <a:gd name="connsiteY3" fmla="*/ 37702 h 60694"/>
                <a:gd name="connsiteX4" fmla="*/ 307612 w 329151"/>
                <a:gd name="connsiteY4" fmla="*/ 53877 h 60694"/>
                <a:gd name="connsiteX5" fmla="*/ 15934 w 329151"/>
                <a:gd name="connsiteY5" fmla="*/ 60509 h 60694"/>
                <a:gd name="connsiteX6" fmla="*/ -241 w 329151"/>
                <a:gd name="connsiteY6" fmla="*/ 44698 h 60694"/>
                <a:gd name="connsiteX7" fmla="*/ -241 w 329151"/>
                <a:gd name="connsiteY7" fmla="*/ 36206 h 60694"/>
                <a:gd name="connsiteX8" fmla="*/ 15934 w 329151"/>
                <a:gd name="connsiteY8" fmla="*/ 18979 h 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51" h="60694">
                  <a:moveTo>
                    <a:pt x="314648" y="-107"/>
                  </a:moveTo>
                  <a:cubicBezTo>
                    <a:pt x="321725" y="-884"/>
                    <a:pt x="328074" y="4207"/>
                    <a:pt x="328842" y="11268"/>
                  </a:cubicBezTo>
                  <a:cubicBezTo>
                    <a:pt x="328963" y="12477"/>
                    <a:pt x="328923" y="13698"/>
                    <a:pt x="328720" y="14895"/>
                  </a:cubicBezTo>
                  <a:lnTo>
                    <a:pt x="325850" y="37702"/>
                  </a:lnTo>
                  <a:cubicBezTo>
                    <a:pt x="324313" y="46708"/>
                    <a:pt x="316751" y="53436"/>
                    <a:pt x="307612" y="53877"/>
                  </a:cubicBezTo>
                  <a:lnTo>
                    <a:pt x="15934" y="60509"/>
                  </a:lnTo>
                  <a:cubicBezTo>
                    <a:pt x="7159" y="60513"/>
                    <a:pt x="-39" y="53489"/>
                    <a:pt x="-241" y="44698"/>
                  </a:cubicBezTo>
                  <a:lnTo>
                    <a:pt x="-241" y="36206"/>
                  </a:lnTo>
                  <a:cubicBezTo>
                    <a:pt x="-201" y="27111"/>
                    <a:pt x="6876" y="19594"/>
                    <a:pt x="15934" y="18979"/>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20" name="任意多边形: 形状 919"/>
            <p:cNvSpPr/>
            <p:nvPr/>
          </p:nvSpPr>
          <p:spPr>
            <a:xfrm>
              <a:off x="6298394" y="1976108"/>
              <a:ext cx="181083" cy="165849"/>
            </a:xfrm>
            <a:custGeom>
              <a:avLst/>
              <a:gdLst>
                <a:gd name="connsiteX0" fmla="*/ 161102 w 181083"/>
                <a:gd name="connsiteY0" fmla="*/ 1188 h 165849"/>
                <a:gd name="connsiteX1" fmla="*/ 39303 w 181083"/>
                <a:gd name="connsiteY1" fmla="*/ 16 h 165849"/>
                <a:gd name="connsiteX2" fmla="*/ 10997 w 181083"/>
                <a:gd name="connsiteY2" fmla="*/ 22944 h 165849"/>
                <a:gd name="connsiteX3" fmla="*/ -2 w 181083"/>
                <a:gd name="connsiteY3" fmla="*/ 140901 h 165849"/>
                <a:gd name="connsiteX4" fmla="*/ 26687 w 181083"/>
                <a:gd name="connsiteY4" fmla="*/ 165649 h 165849"/>
                <a:gd name="connsiteX5" fmla="*/ 145251 w 181083"/>
                <a:gd name="connsiteY5" fmla="*/ 161605 h 165849"/>
                <a:gd name="connsiteX6" fmla="*/ 172708 w 181083"/>
                <a:gd name="connsiteY6" fmla="*/ 135159 h 165849"/>
                <a:gd name="connsiteX7" fmla="*/ 180795 w 181083"/>
                <a:gd name="connsiteY7" fmla="*/ 23308 h 165849"/>
                <a:gd name="connsiteX8" fmla="*/ 161507 w 181083"/>
                <a:gd name="connsiteY8" fmla="*/ 1213 h 165849"/>
                <a:gd name="connsiteX9" fmla="*/ 161102 w 181083"/>
                <a:gd name="connsiteY9" fmla="*/ 1188 h 16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83" h="165849">
                  <a:moveTo>
                    <a:pt x="161102" y="1188"/>
                  </a:moveTo>
                  <a:cubicBezTo>
                    <a:pt x="129884" y="-510"/>
                    <a:pt x="71452" y="-267"/>
                    <a:pt x="39303" y="16"/>
                  </a:cubicBezTo>
                  <a:cubicBezTo>
                    <a:pt x="25676" y="68"/>
                    <a:pt x="13868" y="9604"/>
                    <a:pt x="10997" y="22944"/>
                  </a:cubicBezTo>
                  <a:cubicBezTo>
                    <a:pt x="2424" y="61651"/>
                    <a:pt x="-1255" y="101276"/>
                    <a:pt x="-2" y="140901"/>
                  </a:cubicBezTo>
                  <a:cubicBezTo>
                    <a:pt x="605" y="155079"/>
                    <a:pt x="12493" y="166126"/>
                    <a:pt x="26687" y="165649"/>
                  </a:cubicBezTo>
                  <a:lnTo>
                    <a:pt x="145251" y="161605"/>
                  </a:lnTo>
                  <a:cubicBezTo>
                    <a:pt x="159849" y="161197"/>
                    <a:pt x="171737" y="149741"/>
                    <a:pt x="172708" y="135159"/>
                  </a:cubicBezTo>
                  <a:lnTo>
                    <a:pt x="180795" y="23308"/>
                  </a:lnTo>
                  <a:cubicBezTo>
                    <a:pt x="181564" y="11876"/>
                    <a:pt x="172910" y="1985"/>
                    <a:pt x="161507" y="1213"/>
                  </a:cubicBezTo>
                  <a:cubicBezTo>
                    <a:pt x="161385" y="1201"/>
                    <a:pt x="161223" y="1196"/>
                    <a:pt x="161102" y="1188"/>
                  </a:cubicBezTo>
                  <a:close/>
                </a:path>
              </a:pathLst>
            </a:custGeom>
            <a:solidFill>
              <a:srgbClr val="FFFFFF">
                <a:alpha val="25000"/>
              </a:srgbClr>
            </a:solidFill>
            <a:ln w="4044" cap="flat">
              <a:noFill/>
              <a:prstDash val="solid"/>
              <a:miter/>
            </a:ln>
          </p:spPr>
          <p:txBody>
            <a:bodyPr rtlCol="0" anchor="ctr"/>
            <a:lstStyle/>
            <a:p>
              <a:endParaRPr lang="zh-CN" altLang="en-US">
                <a:cs typeface="思源黑体 CN Normal" panose="020B0400000000000000" charset="-122"/>
              </a:endParaRPr>
            </a:p>
          </p:txBody>
        </p:sp>
        <p:sp>
          <p:nvSpPr>
            <p:cNvPr id="921" name="任意多边形: 形状 920"/>
            <p:cNvSpPr/>
            <p:nvPr/>
          </p:nvSpPr>
          <p:spPr>
            <a:xfrm>
              <a:off x="5928385" y="2028067"/>
              <a:ext cx="329150" cy="60699"/>
            </a:xfrm>
            <a:custGeom>
              <a:avLst/>
              <a:gdLst>
                <a:gd name="connsiteX0" fmla="*/ 314608 w 329150"/>
                <a:gd name="connsiteY0" fmla="*/ -103 h 60699"/>
                <a:gd name="connsiteX1" fmla="*/ 328841 w 329150"/>
                <a:gd name="connsiteY1" fmla="*/ 11228 h 60699"/>
                <a:gd name="connsiteX2" fmla="*/ 328720 w 329150"/>
                <a:gd name="connsiteY2" fmla="*/ 14900 h 60699"/>
                <a:gd name="connsiteX3" fmla="*/ 325809 w 329150"/>
                <a:gd name="connsiteY3" fmla="*/ 37707 h 60699"/>
                <a:gd name="connsiteX4" fmla="*/ 307612 w 329150"/>
                <a:gd name="connsiteY4" fmla="*/ 53882 h 60699"/>
                <a:gd name="connsiteX5" fmla="*/ 15934 w 329150"/>
                <a:gd name="connsiteY5" fmla="*/ 60514 h 60699"/>
                <a:gd name="connsiteX6" fmla="*/ -241 w 329150"/>
                <a:gd name="connsiteY6" fmla="*/ 44703 h 60699"/>
                <a:gd name="connsiteX7" fmla="*/ -241 w 329150"/>
                <a:gd name="connsiteY7" fmla="*/ 36211 h 60699"/>
                <a:gd name="connsiteX8" fmla="*/ 15934 w 329150"/>
                <a:gd name="connsiteY8" fmla="*/ 18984 h 6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50" h="60699">
                  <a:moveTo>
                    <a:pt x="314608" y="-103"/>
                  </a:moveTo>
                  <a:cubicBezTo>
                    <a:pt x="321684" y="-903"/>
                    <a:pt x="328033" y="4172"/>
                    <a:pt x="328841" y="11228"/>
                  </a:cubicBezTo>
                  <a:cubicBezTo>
                    <a:pt x="328963" y="12449"/>
                    <a:pt x="328922" y="13687"/>
                    <a:pt x="328720" y="14900"/>
                  </a:cubicBezTo>
                  <a:lnTo>
                    <a:pt x="325809" y="37707"/>
                  </a:lnTo>
                  <a:cubicBezTo>
                    <a:pt x="324312" y="46712"/>
                    <a:pt x="316751" y="53453"/>
                    <a:pt x="307612" y="53882"/>
                  </a:cubicBezTo>
                  <a:lnTo>
                    <a:pt x="15934" y="60514"/>
                  </a:lnTo>
                  <a:cubicBezTo>
                    <a:pt x="7159" y="60518"/>
                    <a:pt x="-39" y="53494"/>
                    <a:pt x="-241" y="44703"/>
                  </a:cubicBezTo>
                  <a:lnTo>
                    <a:pt x="-241" y="36211"/>
                  </a:lnTo>
                  <a:cubicBezTo>
                    <a:pt x="-201" y="27108"/>
                    <a:pt x="6836" y="19579"/>
                    <a:pt x="15934" y="1898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22" name="任意多边形: 形状 921"/>
            <p:cNvSpPr/>
            <p:nvPr/>
          </p:nvSpPr>
          <p:spPr>
            <a:xfrm>
              <a:off x="5862107" y="2307080"/>
              <a:ext cx="1288879" cy="69990"/>
            </a:xfrm>
            <a:custGeom>
              <a:avLst/>
              <a:gdLst>
                <a:gd name="connsiteX0" fmla="*/ 15287 w 1288879"/>
                <a:gd name="connsiteY0" fmla="*/ 69782 h 69990"/>
                <a:gd name="connsiteX1" fmla="*/ -241 w 1288879"/>
                <a:gd name="connsiteY1" fmla="*/ 55900 h 69990"/>
                <a:gd name="connsiteX2" fmla="*/ -241 w 1288879"/>
                <a:gd name="connsiteY2" fmla="*/ 54658 h 69990"/>
                <a:gd name="connsiteX3" fmla="*/ 16581 w 1288879"/>
                <a:gd name="connsiteY3" fmla="*/ 38685 h 69990"/>
                <a:gd name="connsiteX4" fmla="*/ 1279454 w 1288879"/>
                <a:gd name="connsiteY4" fmla="*/ -175 h 69990"/>
                <a:gd name="connsiteX5" fmla="*/ 1286005 w 1288879"/>
                <a:gd name="connsiteY5" fmla="*/ 12320 h 69990"/>
                <a:gd name="connsiteX6" fmla="*/ 1274116 w 1288879"/>
                <a:gd name="connsiteY6" fmla="*/ 28495 h 69990"/>
                <a:gd name="connsiteX7" fmla="*/ 1248317 w 1288879"/>
                <a:gd name="connsiteY7" fmla="*/ 41880 h 6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79" h="69990">
                  <a:moveTo>
                    <a:pt x="15287" y="69782"/>
                  </a:moveTo>
                  <a:cubicBezTo>
                    <a:pt x="7159" y="70231"/>
                    <a:pt x="244" y="64016"/>
                    <a:pt x="-241" y="55900"/>
                  </a:cubicBezTo>
                  <a:cubicBezTo>
                    <a:pt x="-241" y="55487"/>
                    <a:pt x="-241" y="55071"/>
                    <a:pt x="-241" y="54658"/>
                  </a:cubicBezTo>
                  <a:cubicBezTo>
                    <a:pt x="487" y="45827"/>
                    <a:pt x="7725" y="38944"/>
                    <a:pt x="16581" y="38685"/>
                  </a:cubicBezTo>
                  <a:lnTo>
                    <a:pt x="1279454" y="-175"/>
                  </a:lnTo>
                  <a:cubicBezTo>
                    <a:pt x="1288350" y="-459"/>
                    <a:pt x="1291302" y="5203"/>
                    <a:pt x="1286005" y="12320"/>
                  </a:cubicBezTo>
                  <a:lnTo>
                    <a:pt x="1274116" y="28495"/>
                  </a:lnTo>
                  <a:cubicBezTo>
                    <a:pt x="1267686" y="36251"/>
                    <a:pt x="1258386" y="41079"/>
                    <a:pt x="1248317" y="41880"/>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23" name="任意多边形: 形状 922"/>
            <p:cNvSpPr/>
            <p:nvPr/>
          </p:nvSpPr>
          <p:spPr>
            <a:xfrm>
              <a:off x="5864089" y="2393051"/>
              <a:ext cx="1288850" cy="69993"/>
            </a:xfrm>
            <a:custGeom>
              <a:avLst/>
              <a:gdLst>
                <a:gd name="connsiteX0" fmla="*/ 1279413 w 1288850"/>
                <a:gd name="connsiteY0" fmla="*/ -175 h 69993"/>
                <a:gd name="connsiteX1" fmla="*/ 1286005 w 1288850"/>
                <a:gd name="connsiteY1" fmla="*/ 12320 h 69993"/>
                <a:gd name="connsiteX2" fmla="*/ 1273873 w 1288850"/>
                <a:gd name="connsiteY2" fmla="*/ 28495 h 69993"/>
                <a:gd name="connsiteX3" fmla="*/ 1248074 w 1288850"/>
                <a:gd name="connsiteY3" fmla="*/ 41880 h 69993"/>
                <a:gd name="connsiteX4" fmla="*/ 15287 w 1288850"/>
                <a:gd name="connsiteY4" fmla="*/ 69782 h 69993"/>
                <a:gd name="connsiteX5" fmla="*/ -241 w 1288850"/>
                <a:gd name="connsiteY5" fmla="*/ 55985 h 69993"/>
                <a:gd name="connsiteX6" fmla="*/ -241 w 1288850"/>
                <a:gd name="connsiteY6" fmla="*/ 54658 h 69993"/>
                <a:gd name="connsiteX7" fmla="*/ 16541 w 1288850"/>
                <a:gd name="connsiteY7" fmla="*/ 38685 h 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50" h="69993">
                  <a:moveTo>
                    <a:pt x="1279413" y="-175"/>
                  </a:moveTo>
                  <a:cubicBezTo>
                    <a:pt x="1288310" y="-459"/>
                    <a:pt x="1291262" y="5162"/>
                    <a:pt x="1286005" y="12320"/>
                  </a:cubicBezTo>
                  <a:lnTo>
                    <a:pt x="1273873" y="28495"/>
                  </a:lnTo>
                  <a:cubicBezTo>
                    <a:pt x="1267444" y="36251"/>
                    <a:pt x="1258143" y="41079"/>
                    <a:pt x="1248074" y="41880"/>
                  </a:cubicBezTo>
                  <a:lnTo>
                    <a:pt x="15287" y="69782"/>
                  </a:lnTo>
                  <a:cubicBezTo>
                    <a:pt x="7199" y="70255"/>
                    <a:pt x="244" y="64076"/>
                    <a:pt x="-241" y="55985"/>
                  </a:cubicBezTo>
                  <a:cubicBezTo>
                    <a:pt x="-241" y="55544"/>
                    <a:pt x="-241" y="55099"/>
                    <a:pt x="-241" y="54658"/>
                  </a:cubicBezTo>
                  <a:cubicBezTo>
                    <a:pt x="446" y="45823"/>
                    <a:pt x="7685" y="38928"/>
                    <a:pt x="16541" y="38685"/>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24" name="任意多边形: 形状 923"/>
            <p:cNvSpPr/>
            <p:nvPr/>
          </p:nvSpPr>
          <p:spPr>
            <a:xfrm>
              <a:off x="5866030" y="2480275"/>
              <a:ext cx="1288879" cy="70030"/>
            </a:xfrm>
            <a:custGeom>
              <a:avLst/>
              <a:gdLst>
                <a:gd name="connsiteX0" fmla="*/ 1279454 w 1288879"/>
                <a:gd name="connsiteY0" fmla="*/ -175 h 70030"/>
                <a:gd name="connsiteX1" fmla="*/ 1286005 w 1288879"/>
                <a:gd name="connsiteY1" fmla="*/ 12320 h 70030"/>
                <a:gd name="connsiteX2" fmla="*/ 1274116 w 1288879"/>
                <a:gd name="connsiteY2" fmla="*/ 28495 h 70030"/>
                <a:gd name="connsiteX3" fmla="*/ 1248317 w 1288879"/>
                <a:gd name="connsiteY3" fmla="*/ 41880 h 70030"/>
                <a:gd name="connsiteX4" fmla="*/ 15287 w 1288879"/>
                <a:gd name="connsiteY4" fmla="*/ 69822 h 70030"/>
                <a:gd name="connsiteX5" fmla="*/ -241 w 1288879"/>
                <a:gd name="connsiteY5" fmla="*/ 55940 h 70030"/>
                <a:gd name="connsiteX6" fmla="*/ -241 w 1288879"/>
                <a:gd name="connsiteY6" fmla="*/ 54699 h 70030"/>
                <a:gd name="connsiteX7" fmla="*/ 16581 w 1288879"/>
                <a:gd name="connsiteY7" fmla="*/ 38524 h 7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79" h="70030">
                  <a:moveTo>
                    <a:pt x="1279454" y="-175"/>
                  </a:moveTo>
                  <a:cubicBezTo>
                    <a:pt x="1288350" y="-459"/>
                    <a:pt x="1291302" y="5162"/>
                    <a:pt x="1286005" y="12320"/>
                  </a:cubicBezTo>
                  <a:lnTo>
                    <a:pt x="1274116" y="28495"/>
                  </a:lnTo>
                  <a:cubicBezTo>
                    <a:pt x="1267686" y="36251"/>
                    <a:pt x="1258386" y="41079"/>
                    <a:pt x="1248317" y="41880"/>
                  </a:cubicBezTo>
                  <a:lnTo>
                    <a:pt x="15287" y="69822"/>
                  </a:lnTo>
                  <a:cubicBezTo>
                    <a:pt x="7159" y="70271"/>
                    <a:pt x="244" y="64056"/>
                    <a:pt x="-241" y="55940"/>
                  </a:cubicBezTo>
                  <a:cubicBezTo>
                    <a:pt x="-241" y="55528"/>
                    <a:pt x="-241" y="55111"/>
                    <a:pt x="-241" y="54699"/>
                  </a:cubicBezTo>
                  <a:cubicBezTo>
                    <a:pt x="325" y="45770"/>
                    <a:pt x="7644" y="38754"/>
                    <a:pt x="16581" y="38524"/>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25" name="任意多边形: 形状 924"/>
            <p:cNvSpPr/>
            <p:nvPr/>
          </p:nvSpPr>
          <p:spPr>
            <a:xfrm>
              <a:off x="6333047" y="535882"/>
              <a:ext cx="233984" cy="254507"/>
            </a:xfrm>
            <a:custGeom>
              <a:avLst/>
              <a:gdLst>
                <a:gd name="connsiteX0" fmla="*/ 48648 w 233984"/>
                <a:gd name="connsiteY0" fmla="*/ 254321 h 254507"/>
                <a:gd name="connsiteX1" fmla="*/ 222530 w 233984"/>
                <a:gd name="connsiteY1" fmla="*/ 234911 h 254507"/>
                <a:gd name="connsiteX2" fmla="*/ 233570 w 233984"/>
                <a:gd name="connsiteY2" fmla="*/ 74858 h 254507"/>
                <a:gd name="connsiteX3" fmla="*/ 183872 w 233984"/>
                <a:gd name="connsiteY3" fmla="*/ 4780 h 254507"/>
                <a:gd name="connsiteX4" fmla="*/ 46949 w 233984"/>
                <a:gd name="connsiteY4" fmla="*/ 35674 h 254507"/>
                <a:gd name="connsiteX5" fmla="*/ 48648 w 233984"/>
                <a:gd name="connsiteY5" fmla="*/ 254321 h 254507"/>
                <a:gd name="connsiteX6" fmla="*/ 81887 w 233984"/>
                <a:gd name="connsiteY6" fmla="*/ 120351 h 254507"/>
                <a:gd name="connsiteX7" fmla="*/ 124347 w 233984"/>
                <a:gd name="connsiteY7" fmla="*/ 75975 h 254507"/>
                <a:gd name="connsiteX8" fmla="*/ 168708 w 233984"/>
                <a:gd name="connsiteY8" fmla="*/ 118434 h 254507"/>
                <a:gd name="connsiteX9" fmla="*/ 126369 w 233984"/>
                <a:gd name="connsiteY9" fmla="*/ 162811 h 254507"/>
                <a:gd name="connsiteX10" fmla="*/ 81887 w 233984"/>
                <a:gd name="connsiteY10" fmla="*/ 120375 h 254507"/>
                <a:gd name="connsiteX11" fmla="*/ 81887 w 233984"/>
                <a:gd name="connsiteY11" fmla="*/ 120351 h 25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984" h="254507">
                  <a:moveTo>
                    <a:pt x="48648" y="254321"/>
                  </a:moveTo>
                  <a:lnTo>
                    <a:pt x="222530" y="234911"/>
                  </a:lnTo>
                  <a:lnTo>
                    <a:pt x="233570" y="74858"/>
                  </a:lnTo>
                  <a:cubicBezTo>
                    <a:pt x="235875" y="42629"/>
                    <a:pt x="215049" y="13272"/>
                    <a:pt x="183872" y="4780"/>
                  </a:cubicBezTo>
                  <a:cubicBezTo>
                    <a:pt x="149702" y="-4481"/>
                    <a:pt x="101500" y="-4157"/>
                    <a:pt x="46949" y="35674"/>
                  </a:cubicBezTo>
                  <a:cubicBezTo>
                    <a:pt x="-60211" y="113760"/>
                    <a:pt x="48648" y="254321"/>
                    <a:pt x="48648" y="254321"/>
                  </a:cubicBezTo>
                  <a:close/>
                  <a:moveTo>
                    <a:pt x="81887" y="120351"/>
                  </a:moveTo>
                  <a:cubicBezTo>
                    <a:pt x="81362" y="96371"/>
                    <a:pt x="100368" y="76504"/>
                    <a:pt x="124347" y="75975"/>
                  </a:cubicBezTo>
                  <a:cubicBezTo>
                    <a:pt x="148327" y="75445"/>
                    <a:pt x="168182" y="94455"/>
                    <a:pt x="168708" y="118434"/>
                  </a:cubicBezTo>
                  <a:cubicBezTo>
                    <a:pt x="169274" y="142373"/>
                    <a:pt x="150308" y="162224"/>
                    <a:pt x="126369" y="162811"/>
                  </a:cubicBezTo>
                  <a:cubicBezTo>
                    <a:pt x="102349" y="163377"/>
                    <a:pt x="82453" y="144375"/>
                    <a:pt x="81887" y="120375"/>
                  </a:cubicBezTo>
                  <a:cubicBezTo>
                    <a:pt x="81887" y="120367"/>
                    <a:pt x="81887" y="120359"/>
                    <a:pt x="81887" y="120351"/>
                  </a:cubicBezTo>
                  <a:close/>
                </a:path>
              </a:pathLst>
            </a:custGeom>
            <a:gradFill>
              <a:gsLst>
                <a:gs pos="0">
                  <a:schemeClr val="accent4">
                    <a:lumMod val="90000"/>
                    <a:lumOff val="10000"/>
                  </a:schemeClr>
                </a:gs>
                <a:gs pos="70000">
                  <a:schemeClr val="accent4"/>
                </a:gs>
              </a:gsLst>
              <a:lin ang="755652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26" name="任意多边形: 形状 925"/>
            <p:cNvSpPr/>
            <p:nvPr/>
          </p:nvSpPr>
          <p:spPr>
            <a:xfrm>
              <a:off x="6431240" y="559734"/>
              <a:ext cx="114413" cy="144442"/>
            </a:xfrm>
            <a:custGeom>
              <a:avLst/>
              <a:gdLst>
                <a:gd name="connsiteX0" fmla="*/ 104926 w 114413"/>
                <a:gd name="connsiteY0" fmla="*/ 144256 h 144442"/>
                <a:gd name="connsiteX1" fmla="*/ 100842 w 114413"/>
                <a:gd name="connsiteY1" fmla="*/ 140237 h 144442"/>
                <a:gd name="connsiteX2" fmla="*/ 100883 w 114413"/>
                <a:gd name="connsiteY2" fmla="*/ 139768 h 144442"/>
                <a:gd name="connsiteX3" fmla="*/ 102621 w 114413"/>
                <a:gd name="connsiteY3" fmla="*/ 114292 h 144442"/>
                <a:gd name="connsiteX4" fmla="*/ 106625 w 114413"/>
                <a:gd name="connsiteY4" fmla="*/ 110224 h 144442"/>
                <a:gd name="connsiteX5" fmla="*/ 107110 w 114413"/>
                <a:gd name="connsiteY5" fmla="*/ 110248 h 144442"/>
                <a:gd name="connsiteX6" fmla="*/ 111194 w 114413"/>
                <a:gd name="connsiteY6" fmla="*/ 114268 h 144442"/>
                <a:gd name="connsiteX7" fmla="*/ 111154 w 114413"/>
                <a:gd name="connsiteY7" fmla="*/ 114737 h 144442"/>
                <a:gd name="connsiteX8" fmla="*/ 109415 w 114413"/>
                <a:gd name="connsiteY8" fmla="*/ 140213 h 144442"/>
                <a:gd name="connsiteX9" fmla="*/ 105371 w 114413"/>
                <a:gd name="connsiteY9" fmla="*/ 144256 h 144442"/>
                <a:gd name="connsiteX10" fmla="*/ 108364 w 114413"/>
                <a:gd name="connsiteY10" fmla="*/ 94275 h 144442"/>
                <a:gd name="connsiteX11" fmla="*/ 104320 w 114413"/>
                <a:gd name="connsiteY11" fmla="*/ 90252 h 144442"/>
                <a:gd name="connsiteX12" fmla="*/ 104320 w 114413"/>
                <a:gd name="connsiteY12" fmla="*/ 89827 h 144442"/>
                <a:gd name="connsiteX13" fmla="*/ 105654 w 114413"/>
                <a:gd name="connsiteY13" fmla="*/ 70457 h 144442"/>
                <a:gd name="connsiteX14" fmla="*/ 64489 w 114413"/>
                <a:gd name="connsiteY14" fmla="*/ 12389 h 144442"/>
                <a:gd name="connsiteX15" fmla="*/ 4843 w 114413"/>
                <a:gd name="connsiteY15" fmla="*/ 11297 h 144442"/>
                <a:gd name="connsiteX16" fmla="*/ -131 w 114413"/>
                <a:gd name="connsiteY16" fmla="*/ 8183 h 144442"/>
                <a:gd name="connsiteX17" fmla="*/ 2982 w 114413"/>
                <a:gd name="connsiteY17" fmla="*/ 3209 h 144442"/>
                <a:gd name="connsiteX18" fmla="*/ 66672 w 114413"/>
                <a:gd name="connsiteY18" fmla="*/ 4382 h 144442"/>
                <a:gd name="connsiteX19" fmla="*/ 114025 w 114413"/>
                <a:gd name="connsiteY19" fmla="*/ 71104 h 144442"/>
                <a:gd name="connsiteX20" fmla="*/ 112690 w 114413"/>
                <a:gd name="connsiteY20" fmla="*/ 90474 h 144442"/>
                <a:gd name="connsiteX21" fmla="*/ 108646 w 114413"/>
                <a:gd name="connsiteY21" fmla="*/ 94518 h 14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413" h="144442">
                  <a:moveTo>
                    <a:pt x="104926" y="144256"/>
                  </a:moveTo>
                  <a:cubicBezTo>
                    <a:pt x="102702" y="144269"/>
                    <a:pt x="100883" y="142469"/>
                    <a:pt x="100842" y="140237"/>
                  </a:cubicBezTo>
                  <a:cubicBezTo>
                    <a:pt x="100842" y="140079"/>
                    <a:pt x="100883" y="139925"/>
                    <a:pt x="100883" y="139768"/>
                  </a:cubicBezTo>
                  <a:lnTo>
                    <a:pt x="102621" y="114292"/>
                  </a:lnTo>
                  <a:cubicBezTo>
                    <a:pt x="102621" y="112060"/>
                    <a:pt x="104401" y="110236"/>
                    <a:pt x="106625" y="110224"/>
                  </a:cubicBezTo>
                  <a:cubicBezTo>
                    <a:pt x="106786" y="110224"/>
                    <a:pt x="106948" y="110232"/>
                    <a:pt x="107110" y="110248"/>
                  </a:cubicBezTo>
                  <a:cubicBezTo>
                    <a:pt x="109334" y="110236"/>
                    <a:pt x="111154" y="112036"/>
                    <a:pt x="111194" y="114268"/>
                  </a:cubicBezTo>
                  <a:cubicBezTo>
                    <a:pt x="111194" y="114425"/>
                    <a:pt x="111154" y="114579"/>
                    <a:pt x="111154" y="114737"/>
                  </a:cubicBezTo>
                  <a:lnTo>
                    <a:pt x="109415" y="140213"/>
                  </a:lnTo>
                  <a:cubicBezTo>
                    <a:pt x="109415" y="142445"/>
                    <a:pt x="107595" y="144256"/>
                    <a:pt x="105371" y="144256"/>
                  </a:cubicBezTo>
                  <a:close/>
                  <a:moveTo>
                    <a:pt x="108364" y="94275"/>
                  </a:moveTo>
                  <a:cubicBezTo>
                    <a:pt x="106139" y="94287"/>
                    <a:pt x="104320" y="92484"/>
                    <a:pt x="104320" y="90252"/>
                  </a:cubicBezTo>
                  <a:cubicBezTo>
                    <a:pt x="104279" y="90110"/>
                    <a:pt x="104320" y="89969"/>
                    <a:pt x="104320" y="89827"/>
                  </a:cubicBezTo>
                  <a:lnTo>
                    <a:pt x="105654" y="70457"/>
                  </a:lnTo>
                  <a:cubicBezTo>
                    <a:pt x="107474" y="43777"/>
                    <a:pt x="90288" y="19498"/>
                    <a:pt x="64489" y="12389"/>
                  </a:cubicBezTo>
                  <a:cubicBezTo>
                    <a:pt x="44997" y="7095"/>
                    <a:pt x="24496" y="6719"/>
                    <a:pt x="4843" y="11297"/>
                  </a:cubicBezTo>
                  <a:cubicBezTo>
                    <a:pt x="2619" y="11810"/>
                    <a:pt x="394" y="10415"/>
                    <a:pt x="-131" y="8183"/>
                  </a:cubicBezTo>
                  <a:cubicBezTo>
                    <a:pt x="-657" y="5951"/>
                    <a:pt x="759" y="3723"/>
                    <a:pt x="2982" y="3209"/>
                  </a:cubicBezTo>
                  <a:cubicBezTo>
                    <a:pt x="23970" y="-1684"/>
                    <a:pt x="45887" y="-1283"/>
                    <a:pt x="66672" y="4382"/>
                  </a:cubicBezTo>
                  <a:cubicBezTo>
                    <a:pt x="96313" y="12554"/>
                    <a:pt x="116087" y="40440"/>
                    <a:pt x="114025" y="71104"/>
                  </a:cubicBezTo>
                  <a:lnTo>
                    <a:pt x="112690" y="90474"/>
                  </a:lnTo>
                  <a:cubicBezTo>
                    <a:pt x="112690" y="92706"/>
                    <a:pt x="110871" y="94518"/>
                    <a:pt x="108646" y="9451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27" name="任意多边形: 形状 926"/>
            <p:cNvSpPr/>
            <p:nvPr/>
          </p:nvSpPr>
          <p:spPr>
            <a:xfrm>
              <a:off x="6141047" y="740609"/>
              <a:ext cx="654688" cy="154513"/>
            </a:xfrm>
            <a:custGeom>
              <a:avLst/>
              <a:gdLst>
                <a:gd name="connsiteX0" fmla="*/ 654447 w 654688"/>
                <a:gd name="connsiteY0" fmla="*/ 128003 h 154513"/>
                <a:gd name="connsiteX1" fmla="*/ 652627 w 654688"/>
                <a:gd name="connsiteY1" fmla="*/ 47694 h 154513"/>
                <a:gd name="connsiteX2" fmla="*/ 602484 w 654688"/>
                <a:gd name="connsiteY2" fmla="*/ -172 h 154513"/>
                <a:gd name="connsiteX3" fmla="*/ 600827 w 654688"/>
                <a:gd name="connsiteY3" fmla="*/ -104 h 154513"/>
                <a:gd name="connsiteX4" fmla="*/ 47556 w 654688"/>
                <a:gd name="connsiteY4" fmla="*/ 31236 h 154513"/>
                <a:gd name="connsiteX5" fmla="*/ 2630 w 654688"/>
                <a:gd name="connsiteY5" fmla="*/ 77052 h 154513"/>
                <a:gd name="connsiteX6" fmla="*/ -241 w 654688"/>
                <a:gd name="connsiteY6" fmla="*/ 154328 h 15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88" h="154513">
                  <a:moveTo>
                    <a:pt x="654447" y="128003"/>
                  </a:moveTo>
                  <a:lnTo>
                    <a:pt x="652627" y="47694"/>
                  </a:lnTo>
                  <a:cubicBezTo>
                    <a:pt x="652021" y="20633"/>
                    <a:pt x="629578" y="-795"/>
                    <a:pt x="602484" y="-172"/>
                  </a:cubicBezTo>
                  <a:cubicBezTo>
                    <a:pt x="601959" y="-156"/>
                    <a:pt x="601393" y="-136"/>
                    <a:pt x="600827" y="-104"/>
                  </a:cubicBezTo>
                  <a:lnTo>
                    <a:pt x="47556" y="31236"/>
                  </a:lnTo>
                  <a:cubicBezTo>
                    <a:pt x="23011" y="32635"/>
                    <a:pt x="3560" y="52478"/>
                    <a:pt x="2630" y="77052"/>
                  </a:cubicBezTo>
                  <a:lnTo>
                    <a:pt x="-241" y="154328"/>
                  </a:lnTo>
                  <a:close/>
                </a:path>
              </a:pathLst>
            </a:custGeom>
            <a:gradFill>
              <a:gsLst>
                <a:gs pos="0">
                  <a:schemeClr val="accent4">
                    <a:lumMod val="90000"/>
                    <a:lumOff val="10000"/>
                  </a:schemeClr>
                </a:gs>
                <a:gs pos="70000">
                  <a:schemeClr val="accent4"/>
                </a:gs>
              </a:gsLst>
              <a:lin ang="309673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28" name="任意多边形: 形状 927"/>
            <p:cNvSpPr/>
            <p:nvPr/>
          </p:nvSpPr>
          <p:spPr>
            <a:xfrm>
              <a:off x="6582991" y="765520"/>
              <a:ext cx="32068" cy="8936"/>
            </a:xfrm>
            <a:custGeom>
              <a:avLst/>
              <a:gdLst>
                <a:gd name="connsiteX0" fmla="*/ 3803 w 32068"/>
                <a:gd name="connsiteY0" fmla="*/ 8751 h 8936"/>
                <a:gd name="connsiteX1" fmla="*/ 27621 w 32068"/>
                <a:gd name="connsiteY1" fmla="*/ 8225 h 8936"/>
                <a:gd name="connsiteX2" fmla="*/ 31827 w 32068"/>
                <a:gd name="connsiteY2" fmla="*/ 4020 h 8936"/>
                <a:gd name="connsiteX3" fmla="*/ 27621 w 32068"/>
                <a:gd name="connsiteY3" fmla="*/ -186 h 8936"/>
                <a:gd name="connsiteX4" fmla="*/ 3803 w 32068"/>
                <a:gd name="connsiteY4" fmla="*/ 340 h 8936"/>
                <a:gd name="connsiteX5" fmla="*/ -240 w 32068"/>
                <a:gd name="connsiteY5" fmla="*/ 4667 h 8936"/>
                <a:gd name="connsiteX6" fmla="*/ 3763 w 32068"/>
                <a:gd name="connsiteY6" fmla="*/ 8751 h 8936"/>
                <a:gd name="connsiteX7" fmla="*/ 3803 w 32068"/>
                <a:gd name="connsiteY7" fmla="*/ 8751 h 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 h="8936">
                  <a:moveTo>
                    <a:pt x="3803" y="8751"/>
                  </a:moveTo>
                  <a:lnTo>
                    <a:pt x="27621" y="8225"/>
                  </a:lnTo>
                  <a:cubicBezTo>
                    <a:pt x="29927" y="8225"/>
                    <a:pt x="31827" y="6341"/>
                    <a:pt x="31827" y="4020"/>
                  </a:cubicBezTo>
                  <a:cubicBezTo>
                    <a:pt x="31827" y="1699"/>
                    <a:pt x="29927" y="-186"/>
                    <a:pt x="27621" y="-186"/>
                  </a:cubicBezTo>
                  <a:lnTo>
                    <a:pt x="3803" y="340"/>
                  </a:lnTo>
                  <a:cubicBezTo>
                    <a:pt x="1499" y="449"/>
                    <a:pt x="-280" y="2366"/>
                    <a:pt x="-240" y="4667"/>
                  </a:cubicBezTo>
                  <a:cubicBezTo>
                    <a:pt x="-280" y="6899"/>
                    <a:pt x="1539" y="8727"/>
                    <a:pt x="3763" y="8751"/>
                  </a:cubicBezTo>
                  <a:cubicBezTo>
                    <a:pt x="3763" y="8751"/>
                    <a:pt x="3803" y="8751"/>
                    <a:pt x="3803" y="8751"/>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29" name="任意多边形: 形状 928"/>
            <p:cNvSpPr/>
            <p:nvPr/>
          </p:nvSpPr>
          <p:spPr>
            <a:xfrm>
              <a:off x="6630223" y="763123"/>
              <a:ext cx="139025" cy="81180"/>
            </a:xfrm>
            <a:custGeom>
              <a:avLst/>
              <a:gdLst>
                <a:gd name="connsiteX0" fmla="*/ 134740 w 139025"/>
                <a:gd name="connsiteY0" fmla="*/ 80984 h 81180"/>
                <a:gd name="connsiteX1" fmla="*/ 138784 w 139025"/>
                <a:gd name="connsiteY1" fmla="*/ 76948 h 81180"/>
                <a:gd name="connsiteX2" fmla="*/ 138784 w 139025"/>
                <a:gd name="connsiteY2" fmla="*/ 76657 h 81180"/>
                <a:gd name="connsiteX3" fmla="*/ 138056 w 139025"/>
                <a:gd name="connsiteY3" fmla="*/ 44307 h 81180"/>
                <a:gd name="connsiteX4" fmla="*/ 91513 w 139025"/>
                <a:gd name="connsiteY4" fmla="*/ -175 h 81180"/>
                <a:gd name="connsiteX5" fmla="*/ 3965 w 139025"/>
                <a:gd name="connsiteY5" fmla="*/ 1807 h 81180"/>
                <a:gd name="connsiteX6" fmla="*/ -241 w 139025"/>
                <a:gd name="connsiteY6" fmla="*/ 6012 h 81180"/>
                <a:gd name="connsiteX7" fmla="*/ 3965 w 139025"/>
                <a:gd name="connsiteY7" fmla="*/ 10218 h 81180"/>
                <a:gd name="connsiteX8" fmla="*/ 91513 w 139025"/>
                <a:gd name="connsiteY8" fmla="*/ 8236 h 81180"/>
                <a:gd name="connsiteX9" fmla="*/ 129483 w 139025"/>
                <a:gd name="connsiteY9" fmla="*/ 44574 h 81180"/>
                <a:gd name="connsiteX10" fmla="*/ 129483 w 139025"/>
                <a:gd name="connsiteY10" fmla="*/ 44630 h 81180"/>
                <a:gd name="connsiteX11" fmla="*/ 130211 w 139025"/>
                <a:gd name="connsiteY11" fmla="*/ 76981 h 81180"/>
                <a:gd name="connsiteX12" fmla="*/ 134700 w 139025"/>
                <a:gd name="connsiteY12" fmla="*/ 80988 h 81180"/>
                <a:gd name="connsiteX13" fmla="*/ 134740 w 139025"/>
                <a:gd name="connsiteY13" fmla="*/ 80984 h 8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25" h="81180">
                  <a:moveTo>
                    <a:pt x="134740" y="80984"/>
                  </a:moveTo>
                  <a:cubicBezTo>
                    <a:pt x="136965" y="80988"/>
                    <a:pt x="138784" y="79184"/>
                    <a:pt x="138784" y="76948"/>
                  </a:cubicBezTo>
                  <a:cubicBezTo>
                    <a:pt x="138784" y="76851"/>
                    <a:pt x="138784" y="76754"/>
                    <a:pt x="138784" y="76657"/>
                  </a:cubicBezTo>
                  <a:lnTo>
                    <a:pt x="138056" y="44307"/>
                  </a:lnTo>
                  <a:cubicBezTo>
                    <a:pt x="137450" y="19183"/>
                    <a:pt x="116624" y="-717"/>
                    <a:pt x="91513" y="-175"/>
                  </a:cubicBezTo>
                  <a:lnTo>
                    <a:pt x="3965" y="1807"/>
                  </a:lnTo>
                  <a:cubicBezTo>
                    <a:pt x="1659" y="1807"/>
                    <a:pt x="-241" y="3691"/>
                    <a:pt x="-241" y="6012"/>
                  </a:cubicBezTo>
                  <a:cubicBezTo>
                    <a:pt x="-241" y="8333"/>
                    <a:pt x="1659" y="10218"/>
                    <a:pt x="3965" y="10218"/>
                  </a:cubicBezTo>
                  <a:lnTo>
                    <a:pt x="91513" y="8236"/>
                  </a:lnTo>
                  <a:cubicBezTo>
                    <a:pt x="112014" y="7783"/>
                    <a:pt x="129039" y="24056"/>
                    <a:pt x="129483" y="44574"/>
                  </a:cubicBezTo>
                  <a:cubicBezTo>
                    <a:pt x="129483" y="44594"/>
                    <a:pt x="129483" y="44610"/>
                    <a:pt x="129483" y="44630"/>
                  </a:cubicBezTo>
                  <a:lnTo>
                    <a:pt x="130211" y="76981"/>
                  </a:lnTo>
                  <a:cubicBezTo>
                    <a:pt x="130333" y="79322"/>
                    <a:pt x="132355" y="81117"/>
                    <a:pt x="134700" y="80988"/>
                  </a:cubicBezTo>
                  <a:cubicBezTo>
                    <a:pt x="134700" y="80988"/>
                    <a:pt x="134740" y="80984"/>
                    <a:pt x="134740" y="8098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30" name="任意多边形: 形状 929"/>
            <p:cNvSpPr/>
            <p:nvPr/>
          </p:nvSpPr>
          <p:spPr>
            <a:xfrm>
              <a:off x="5929754" y="835460"/>
              <a:ext cx="1095478" cy="158231"/>
            </a:xfrm>
            <a:custGeom>
              <a:avLst/>
              <a:gdLst>
                <a:gd name="connsiteX0" fmla="*/ 1038572 w 1095478"/>
                <a:gd name="connsiteY0" fmla="*/ -168 h 158231"/>
                <a:gd name="connsiteX1" fmla="*/ 70329 w 1095478"/>
                <a:gd name="connsiteY1" fmla="*/ 21749 h 158231"/>
                <a:gd name="connsiteX2" fmla="*/ 1140 w 1095478"/>
                <a:gd name="connsiteY2" fmla="*/ 82730 h 158231"/>
                <a:gd name="connsiteX3" fmla="*/ 452 w 1095478"/>
                <a:gd name="connsiteY3" fmla="*/ 87461 h 158231"/>
                <a:gd name="connsiteX4" fmla="*/ 52132 w 1095478"/>
                <a:gd name="connsiteY4" fmla="*/ 157366 h 158231"/>
                <a:gd name="connsiteX5" fmla="*/ 62848 w 1095478"/>
                <a:gd name="connsiteY5" fmla="*/ 158025 h 158231"/>
                <a:gd name="connsiteX6" fmla="*/ 1056162 w 1095478"/>
                <a:gd name="connsiteY6" fmla="*/ 135541 h 158231"/>
                <a:gd name="connsiteX7" fmla="*/ 1095226 w 1095478"/>
                <a:gd name="connsiteY7" fmla="*/ 94647 h 158231"/>
                <a:gd name="connsiteX8" fmla="*/ 1095145 w 1095478"/>
                <a:gd name="connsiteY8" fmla="*/ 92758 h 158231"/>
                <a:gd name="connsiteX9" fmla="*/ 1091990 w 1095478"/>
                <a:gd name="connsiteY9" fmla="*/ 48277 h 158231"/>
                <a:gd name="connsiteX10" fmla="*/ 1038572 w 1095478"/>
                <a:gd name="connsiteY10" fmla="*/ -168 h 1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5478" h="158231">
                  <a:moveTo>
                    <a:pt x="1038572" y="-168"/>
                  </a:moveTo>
                  <a:lnTo>
                    <a:pt x="70329" y="21749"/>
                  </a:lnTo>
                  <a:cubicBezTo>
                    <a:pt x="35512" y="22562"/>
                    <a:pt x="6316" y="48289"/>
                    <a:pt x="1140" y="82730"/>
                  </a:cubicBezTo>
                  <a:lnTo>
                    <a:pt x="452" y="87461"/>
                  </a:lnTo>
                  <a:cubicBezTo>
                    <a:pt x="-4603" y="121032"/>
                    <a:pt x="18528" y="152327"/>
                    <a:pt x="52132" y="157366"/>
                  </a:cubicBezTo>
                  <a:cubicBezTo>
                    <a:pt x="55650" y="157899"/>
                    <a:pt x="59249" y="158118"/>
                    <a:pt x="62848" y="158025"/>
                  </a:cubicBezTo>
                  <a:lnTo>
                    <a:pt x="1056162" y="135541"/>
                  </a:lnTo>
                  <a:cubicBezTo>
                    <a:pt x="1078241" y="135036"/>
                    <a:pt x="1095751" y="116730"/>
                    <a:pt x="1095226" y="94647"/>
                  </a:cubicBezTo>
                  <a:cubicBezTo>
                    <a:pt x="1095226" y="94016"/>
                    <a:pt x="1095185" y="93385"/>
                    <a:pt x="1095145" y="92758"/>
                  </a:cubicBezTo>
                  <a:lnTo>
                    <a:pt x="1091990" y="48277"/>
                  </a:lnTo>
                  <a:cubicBezTo>
                    <a:pt x="1090009" y="20447"/>
                    <a:pt x="1066474" y="-888"/>
                    <a:pt x="1038572" y="-168"/>
                  </a:cubicBezTo>
                  <a:close/>
                </a:path>
              </a:pathLst>
            </a:custGeom>
            <a:gradFill>
              <a:gsLst>
                <a:gs pos="0">
                  <a:schemeClr val="accent4">
                    <a:lumMod val="90000"/>
                    <a:lumOff val="10000"/>
                  </a:schemeClr>
                </a:gs>
                <a:gs pos="70000">
                  <a:schemeClr val="accent4"/>
                </a:gs>
              </a:gsLst>
              <a:lin ang="161231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31" name="任意多边形: 形状 930"/>
            <p:cNvSpPr/>
            <p:nvPr/>
          </p:nvSpPr>
          <p:spPr>
            <a:xfrm>
              <a:off x="5952890" y="2449957"/>
              <a:ext cx="240778" cy="358783"/>
            </a:xfrm>
            <a:custGeom>
              <a:avLst/>
              <a:gdLst>
                <a:gd name="connsiteX0" fmla="*/ 239313 w 240778"/>
                <a:gd name="connsiteY0" fmla="*/ 323195 h 358783"/>
                <a:gd name="connsiteX1" fmla="*/ 110275 w 240778"/>
                <a:gd name="connsiteY1" fmla="*/ 9843 h 358783"/>
                <a:gd name="connsiteX2" fmla="*/ 95314 w 240778"/>
                <a:gd name="connsiteY2" fmla="*/ -186 h 358783"/>
                <a:gd name="connsiteX3" fmla="*/ 15975 w 240778"/>
                <a:gd name="connsiteY3" fmla="*/ -186 h 358783"/>
                <a:gd name="connsiteX4" fmla="*/ -241 w 240778"/>
                <a:gd name="connsiteY4" fmla="*/ 15969 h 358783"/>
                <a:gd name="connsiteX5" fmla="*/ 1255 w 240778"/>
                <a:gd name="connsiteY5" fmla="*/ 22743 h 358783"/>
                <a:gd name="connsiteX6" fmla="*/ 150875 w 240778"/>
                <a:gd name="connsiteY6" fmla="*/ 349157 h 358783"/>
                <a:gd name="connsiteX7" fmla="*/ 169072 w 240778"/>
                <a:gd name="connsiteY7" fmla="*/ 358215 h 358783"/>
                <a:gd name="connsiteX8" fmla="*/ 227828 w 240778"/>
                <a:gd name="connsiteY8" fmla="*/ 345153 h 358783"/>
                <a:gd name="connsiteX9" fmla="*/ 240162 w 240778"/>
                <a:gd name="connsiteY9" fmla="*/ 325885 h 358783"/>
                <a:gd name="connsiteX10" fmla="*/ 239313 w 240778"/>
                <a:gd name="connsiteY10" fmla="*/ 323195 h 35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358783">
                  <a:moveTo>
                    <a:pt x="239313" y="323195"/>
                  </a:moveTo>
                  <a:lnTo>
                    <a:pt x="110275" y="9843"/>
                  </a:lnTo>
                  <a:cubicBezTo>
                    <a:pt x="107768" y="3777"/>
                    <a:pt x="101864" y="-186"/>
                    <a:pt x="95314" y="-186"/>
                  </a:cubicBezTo>
                  <a:lnTo>
                    <a:pt x="15975" y="-186"/>
                  </a:lnTo>
                  <a:cubicBezTo>
                    <a:pt x="7038" y="-198"/>
                    <a:pt x="-201" y="7037"/>
                    <a:pt x="-241" y="15969"/>
                  </a:cubicBezTo>
                  <a:cubicBezTo>
                    <a:pt x="-241" y="18307"/>
                    <a:pt x="285" y="20620"/>
                    <a:pt x="1255" y="22743"/>
                  </a:cubicBezTo>
                  <a:lnTo>
                    <a:pt x="150875" y="349157"/>
                  </a:lnTo>
                  <a:cubicBezTo>
                    <a:pt x="154029" y="356088"/>
                    <a:pt x="161632" y="359860"/>
                    <a:pt x="169072" y="358215"/>
                  </a:cubicBezTo>
                  <a:lnTo>
                    <a:pt x="227828" y="345153"/>
                  </a:lnTo>
                  <a:cubicBezTo>
                    <a:pt x="236563" y="343237"/>
                    <a:pt x="242063" y="334607"/>
                    <a:pt x="240162" y="325885"/>
                  </a:cubicBezTo>
                  <a:cubicBezTo>
                    <a:pt x="239960" y="324963"/>
                    <a:pt x="239676" y="324065"/>
                    <a:pt x="239313" y="32319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32" name="任意多边形: 形状 931"/>
            <p:cNvSpPr/>
            <p:nvPr/>
          </p:nvSpPr>
          <p:spPr>
            <a:xfrm>
              <a:off x="6353022" y="3142616"/>
              <a:ext cx="38011" cy="410929"/>
            </a:xfrm>
            <a:custGeom>
              <a:avLst/>
              <a:gdLst>
                <a:gd name="connsiteX0" fmla="*/ 0 w 38011"/>
                <a:gd name="connsiteY0" fmla="*/ 0 h 410929"/>
                <a:gd name="connsiteX1" fmla="*/ 38012 w 38011"/>
                <a:gd name="connsiteY1" fmla="*/ 0 h 410929"/>
                <a:gd name="connsiteX2" fmla="*/ 38012 w 38011"/>
                <a:gd name="connsiteY2" fmla="*/ 410929 h 410929"/>
                <a:gd name="connsiteX3" fmla="*/ 0 w 38011"/>
                <a:gd name="connsiteY3" fmla="*/ 410929 h 410929"/>
              </a:gdLst>
              <a:ahLst/>
              <a:cxnLst>
                <a:cxn ang="0">
                  <a:pos x="connsiteX0" y="connsiteY0"/>
                </a:cxn>
                <a:cxn ang="0">
                  <a:pos x="connsiteX1" y="connsiteY1"/>
                </a:cxn>
                <a:cxn ang="0">
                  <a:pos x="connsiteX2" y="connsiteY2"/>
                </a:cxn>
                <a:cxn ang="0">
                  <a:pos x="connsiteX3" y="connsiteY3"/>
                </a:cxn>
              </a:cxnLst>
              <a:rect l="l" t="t" r="r" b="b"/>
              <a:pathLst>
                <a:path w="38011" h="410929">
                  <a:moveTo>
                    <a:pt x="0" y="0"/>
                  </a:moveTo>
                  <a:lnTo>
                    <a:pt x="38012" y="0"/>
                  </a:lnTo>
                  <a:lnTo>
                    <a:pt x="38012" y="410929"/>
                  </a:lnTo>
                  <a:lnTo>
                    <a:pt x="0" y="410929"/>
                  </a:lnTo>
                  <a:close/>
                </a:path>
              </a:pathLst>
            </a:custGeom>
            <a:gradFill>
              <a:gsLst>
                <a:gs pos="0">
                  <a:schemeClr val="accent4">
                    <a:lumMod val="90000"/>
                    <a:lumOff val="10000"/>
                  </a:schemeClr>
                </a:gs>
                <a:gs pos="70000">
                  <a:schemeClr val="accent4"/>
                </a:gs>
              </a:gsLst>
              <a:lin ang="803604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33" name="任意多边形: 形状 932"/>
            <p:cNvSpPr/>
            <p:nvPr/>
          </p:nvSpPr>
          <p:spPr>
            <a:xfrm>
              <a:off x="6205706" y="3536602"/>
              <a:ext cx="332804" cy="24707"/>
            </a:xfrm>
            <a:custGeom>
              <a:avLst/>
              <a:gdLst>
                <a:gd name="connsiteX0" fmla="*/ 13628 w 332804"/>
                <a:gd name="connsiteY0" fmla="*/ 0 h 24707"/>
                <a:gd name="connsiteX1" fmla="*/ 319177 w 332804"/>
                <a:gd name="connsiteY1" fmla="*/ 0 h 24707"/>
                <a:gd name="connsiteX2" fmla="*/ 332804 w 332804"/>
                <a:gd name="connsiteY2" fmla="*/ 13628 h 24707"/>
                <a:gd name="connsiteX3" fmla="*/ 332804 w 332804"/>
                <a:gd name="connsiteY3" fmla="*/ 24707 h 24707"/>
                <a:gd name="connsiteX4" fmla="*/ 332804 w 332804"/>
                <a:gd name="connsiteY4" fmla="*/ 24707 h 24707"/>
                <a:gd name="connsiteX5" fmla="*/ 1 w 332804"/>
                <a:gd name="connsiteY5" fmla="*/ 24707 h 24707"/>
                <a:gd name="connsiteX6" fmla="*/ 1 w 332804"/>
                <a:gd name="connsiteY6" fmla="*/ 24707 h 24707"/>
                <a:gd name="connsiteX7" fmla="*/ 1 w 332804"/>
                <a:gd name="connsiteY7" fmla="*/ 13749 h 24707"/>
                <a:gd name="connsiteX8" fmla="*/ 13507 w 332804"/>
                <a:gd name="connsiteY8" fmla="*/ 0 h 24707"/>
                <a:gd name="connsiteX9" fmla="*/ 13628 w 332804"/>
                <a:gd name="connsiteY9" fmla="*/ 0 h 2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804" h="24707">
                  <a:moveTo>
                    <a:pt x="13628" y="0"/>
                  </a:moveTo>
                  <a:lnTo>
                    <a:pt x="319177" y="0"/>
                  </a:lnTo>
                  <a:cubicBezTo>
                    <a:pt x="326698" y="0"/>
                    <a:pt x="332804" y="6102"/>
                    <a:pt x="332804" y="13628"/>
                  </a:cubicBezTo>
                  <a:lnTo>
                    <a:pt x="332804" y="24707"/>
                  </a:lnTo>
                  <a:lnTo>
                    <a:pt x="332804" y="24707"/>
                  </a:lnTo>
                  <a:lnTo>
                    <a:pt x="1" y="24707"/>
                  </a:lnTo>
                  <a:lnTo>
                    <a:pt x="1" y="24707"/>
                  </a:lnTo>
                  <a:lnTo>
                    <a:pt x="1" y="13749"/>
                  </a:lnTo>
                  <a:cubicBezTo>
                    <a:pt x="-80" y="6223"/>
                    <a:pt x="5986" y="69"/>
                    <a:pt x="13507" y="0"/>
                  </a:cubicBezTo>
                  <a:cubicBezTo>
                    <a:pt x="13547" y="0"/>
                    <a:pt x="13588" y="0"/>
                    <a:pt x="13628"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34" name="任意多边形: 形状 933"/>
            <p:cNvSpPr/>
            <p:nvPr/>
          </p:nvSpPr>
          <p:spPr>
            <a:xfrm>
              <a:off x="6169354" y="3050539"/>
              <a:ext cx="418450" cy="118684"/>
            </a:xfrm>
            <a:custGeom>
              <a:avLst/>
              <a:gdLst>
                <a:gd name="connsiteX0" fmla="*/ 377568 w 418450"/>
                <a:gd name="connsiteY0" fmla="*/ 0 h 118684"/>
                <a:gd name="connsiteX1" fmla="*/ 418450 w 418450"/>
                <a:gd name="connsiteY1" fmla="*/ 0 h 118684"/>
                <a:gd name="connsiteX2" fmla="*/ 418450 w 418450"/>
                <a:gd name="connsiteY2" fmla="*/ 118685 h 118684"/>
                <a:gd name="connsiteX3" fmla="*/ 377568 w 418450"/>
                <a:gd name="connsiteY3" fmla="*/ 118685 h 118684"/>
                <a:gd name="connsiteX4" fmla="*/ 40883 w 418450"/>
                <a:gd name="connsiteY4" fmla="*/ 118685 h 118684"/>
                <a:gd name="connsiteX5" fmla="*/ 0 w 418450"/>
                <a:gd name="connsiteY5" fmla="*/ 118685 h 118684"/>
                <a:gd name="connsiteX6" fmla="*/ 0 w 418450"/>
                <a:gd name="connsiteY6" fmla="*/ 0 h 118684"/>
                <a:gd name="connsiteX7" fmla="*/ 40883 w 418450"/>
                <a:gd name="connsiteY7" fmla="*/ 0 h 11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50" h="118684">
                  <a:moveTo>
                    <a:pt x="377568" y="0"/>
                  </a:moveTo>
                  <a:cubicBezTo>
                    <a:pt x="400147" y="0"/>
                    <a:pt x="418450" y="0"/>
                    <a:pt x="418450" y="0"/>
                  </a:cubicBezTo>
                  <a:lnTo>
                    <a:pt x="418450" y="118685"/>
                  </a:lnTo>
                  <a:cubicBezTo>
                    <a:pt x="418450" y="118685"/>
                    <a:pt x="400147" y="118685"/>
                    <a:pt x="377568" y="118685"/>
                  </a:cubicBezTo>
                  <a:lnTo>
                    <a:pt x="40883" y="118685"/>
                  </a:lnTo>
                  <a:cubicBezTo>
                    <a:pt x="18304" y="118685"/>
                    <a:pt x="0" y="118685"/>
                    <a:pt x="0" y="118685"/>
                  </a:cubicBezTo>
                  <a:lnTo>
                    <a:pt x="0" y="0"/>
                  </a:lnTo>
                  <a:cubicBezTo>
                    <a:pt x="0" y="0"/>
                    <a:pt x="18304" y="0"/>
                    <a:pt x="40883" y="0"/>
                  </a:cubicBezTo>
                  <a:close/>
                </a:path>
              </a:pathLst>
            </a:custGeom>
            <a:gradFill>
              <a:gsLst>
                <a:gs pos="0">
                  <a:schemeClr val="accent4">
                    <a:lumMod val="90000"/>
                    <a:lumOff val="10000"/>
                  </a:schemeClr>
                </a:gs>
                <a:gs pos="70000">
                  <a:schemeClr val="accent4"/>
                </a:gs>
              </a:gsLst>
              <a:lin ang="803610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35" name="任意多边形: 形状 934"/>
            <p:cNvSpPr/>
            <p:nvPr/>
          </p:nvSpPr>
          <p:spPr>
            <a:xfrm>
              <a:off x="5957347" y="2868610"/>
              <a:ext cx="270156" cy="674260"/>
            </a:xfrm>
            <a:custGeom>
              <a:avLst/>
              <a:gdLst>
                <a:gd name="connsiteX0" fmla="*/ 133883 w 270156"/>
                <a:gd name="connsiteY0" fmla="*/ -186 h 674260"/>
                <a:gd name="connsiteX1" fmla="*/ 13944 w 270156"/>
                <a:gd name="connsiteY1" fmla="*/ 51009 h 674260"/>
                <a:gd name="connsiteX2" fmla="*/ -7 w 270156"/>
                <a:gd name="connsiteY2" fmla="*/ 81256 h 674260"/>
                <a:gd name="connsiteX3" fmla="*/ 141889 w 270156"/>
                <a:gd name="connsiteY3" fmla="*/ 526719 h 674260"/>
                <a:gd name="connsiteX4" fmla="*/ 146499 w 270156"/>
                <a:gd name="connsiteY4" fmla="*/ 559595 h 674260"/>
                <a:gd name="connsiteX5" fmla="*/ 128585 w 270156"/>
                <a:gd name="connsiteY5" fmla="*/ 642937 h 674260"/>
                <a:gd name="connsiteX6" fmla="*/ 95386 w 270156"/>
                <a:gd name="connsiteY6" fmla="*/ 674075 h 674260"/>
                <a:gd name="connsiteX7" fmla="*/ 180831 w 270156"/>
                <a:gd name="connsiteY7" fmla="*/ 674075 h 674260"/>
                <a:gd name="connsiteX8" fmla="*/ 237767 w 270156"/>
                <a:gd name="connsiteY8" fmla="*/ 519966 h 674260"/>
                <a:gd name="connsiteX9" fmla="*/ 213504 w 270156"/>
                <a:gd name="connsiteY9" fmla="*/ 512242 h 674260"/>
                <a:gd name="connsiteX10" fmla="*/ 181356 w 270156"/>
                <a:gd name="connsiteY10" fmla="*/ 469095 h 674260"/>
                <a:gd name="connsiteX11" fmla="*/ 178486 w 270156"/>
                <a:gd name="connsiteY11" fmla="*/ 303786 h 674260"/>
                <a:gd name="connsiteX12" fmla="*/ 133316 w 270156"/>
                <a:gd name="connsiteY12" fmla="*/ 179318 h 674260"/>
                <a:gd name="connsiteX13" fmla="*/ 269915 w 270156"/>
                <a:gd name="connsiteY13" fmla="*/ 172686 h 67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156" h="674260">
                  <a:moveTo>
                    <a:pt x="133883" y="-186"/>
                  </a:moveTo>
                  <a:cubicBezTo>
                    <a:pt x="133883" y="-186"/>
                    <a:pt x="77270" y="8590"/>
                    <a:pt x="13944" y="51009"/>
                  </a:cubicBezTo>
                  <a:cubicBezTo>
                    <a:pt x="3956" y="57632"/>
                    <a:pt x="-1463" y="69343"/>
                    <a:pt x="-7" y="81256"/>
                  </a:cubicBezTo>
                  <a:cubicBezTo>
                    <a:pt x="7595" y="141468"/>
                    <a:pt x="38854" y="336378"/>
                    <a:pt x="141889" y="526719"/>
                  </a:cubicBezTo>
                  <a:cubicBezTo>
                    <a:pt x="147308" y="536776"/>
                    <a:pt x="148925" y="548438"/>
                    <a:pt x="146499" y="559595"/>
                  </a:cubicBezTo>
                  <a:lnTo>
                    <a:pt x="128585" y="642937"/>
                  </a:lnTo>
                  <a:lnTo>
                    <a:pt x="95386" y="674075"/>
                  </a:lnTo>
                  <a:lnTo>
                    <a:pt x="180831" y="674075"/>
                  </a:lnTo>
                  <a:lnTo>
                    <a:pt x="237767" y="519966"/>
                  </a:lnTo>
                  <a:lnTo>
                    <a:pt x="213504" y="512242"/>
                  </a:lnTo>
                  <a:cubicBezTo>
                    <a:pt x="194620" y="506286"/>
                    <a:pt x="181639" y="488902"/>
                    <a:pt x="181356" y="469095"/>
                  </a:cubicBezTo>
                  <a:lnTo>
                    <a:pt x="178486" y="303786"/>
                  </a:lnTo>
                  <a:cubicBezTo>
                    <a:pt x="180912" y="230148"/>
                    <a:pt x="133316" y="179318"/>
                    <a:pt x="133316" y="179318"/>
                  </a:cubicBezTo>
                  <a:lnTo>
                    <a:pt x="269915" y="1726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36" name="任意多边形: 形状 935"/>
            <p:cNvSpPr/>
            <p:nvPr/>
          </p:nvSpPr>
          <p:spPr>
            <a:xfrm>
              <a:off x="6019108" y="3380643"/>
              <a:ext cx="194767" cy="190692"/>
            </a:xfrm>
            <a:custGeom>
              <a:avLst/>
              <a:gdLst>
                <a:gd name="connsiteX0" fmla="*/ 223 w 194767"/>
                <a:gd name="connsiteY0" fmla="*/ 177044 h 190692"/>
                <a:gd name="connsiteX1" fmla="*/ 130352 w 194767"/>
                <a:gd name="connsiteY1" fmla="*/ 178419 h 190692"/>
                <a:gd name="connsiteX2" fmla="*/ 194527 w 194767"/>
                <a:gd name="connsiteY2" fmla="*/ 9267 h 190692"/>
                <a:gd name="connsiteX3" fmla="*/ 151743 w 194767"/>
                <a:gd name="connsiteY3" fmla="*/ 209 h 190692"/>
                <a:gd name="connsiteX4" fmla="*/ 107464 w 194767"/>
                <a:gd name="connsiteY4" fmla="*/ 147201 h 190692"/>
                <a:gd name="connsiteX5" fmla="*/ 43815 w 194767"/>
                <a:gd name="connsiteY5" fmla="*/ 148737 h 190692"/>
                <a:gd name="connsiteX6" fmla="*/ 223 w 194767"/>
                <a:gd name="connsiteY6" fmla="*/ 177044 h 19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67" h="190692">
                  <a:moveTo>
                    <a:pt x="223" y="177044"/>
                  </a:moveTo>
                  <a:cubicBezTo>
                    <a:pt x="-7541" y="187275"/>
                    <a:pt x="84051" y="200700"/>
                    <a:pt x="130352" y="178419"/>
                  </a:cubicBezTo>
                  <a:cubicBezTo>
                    <a:pt x="130352" y="178419"/>
                    <a:pt x="194527" y="66770"/>
                    <a:pt x="194527" y="9267"/>
                  </a:cubicBezTo>
                  <a:cubicBezTo>
                    <a:pt x="194527" y="9267"/>
                    <a:pt x="189432" y="-2459"/>
                    <a:pt x="151743" y="209"/>
                  </a:cubicBezTo>
                  <a:cubicBezTo>
                    <a:pt x="151743" y="209"/>
                    <a:pt x="130190" y="132401"/>
                    <a:pt x="107464" y="147201"/>
                  </a:cubicBezTo>
                  <a:cubicBezTo>
                    <a:pt x="84738" y="162001"/>
                    <a:pt x="43815" y="148737"/>
                    <a:pt x="43815" y="148737"/>
                  </a:cubicBezTo>
                  <a:cubicBezTo>
                    <a:pt x="43815" y="148737"/>
                    <a:pt x="11707" y="162001"/>
                    <a:pt x="223" y="17704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37" name="任意多边形: 形状 936"/>
            <p:cNvSpPr/>
            <p:nvPr/>
          </p:nvSpPr>
          <p:spPr>
            <a:xfrm>
              <a:off x="5639942" y="2889718"/>
              <a:ext cx="570294" cy="668772"/>
            </a:xfrm>
            <a:custGeom>
              <a:avLst/>
              <a:gdLst>
                <a:gd name="connsiteX0" fmla="*/ 570054 w 570294"/>
                <a:gd name="connsiteY0" fmla="*/ 160636 h 668772"/>
                <a:gd name="connsiteX1" fmla="*/ 422981 w 570294"/>
                <a:gd name="connsiteY1" fmla="*/ 143045 h 668772"/>
                <a:gd name="connsiteX2" fmla="*/ 412791 w 570294"/>
                <a:gd name="connsiteY2" fmla="*/ 248790 h 668772"/>
                <a:gd name="connsiteX3" fmla="*/ 182821 w 570294"/>
                <a:gd name="connsiteY3" fmla="*/ 575285 h 668772"/>
                <a:gd name="connsiteX4" fmla="*/ 205345 w 570294"/>
                <a:gd name="connsiteY4" fmla="*/ 646698 h 668772"/>
                <a:gd name="connsiteX5" fmla="*/ -241 w 570294"/>
                <a:gd name="connsiteY5" fmla="*/ 659072 h 668772"/>
                <a:gd name="connsiteX6" fmla="*/ 139512 w 570294"/>
                <a:gd name="connsiteY6" fmla="*/ 575285 h 668772"/>
                <a:gd name="connsiteX7" fmla="*/ 350234 w 570294"/>
                <a:gd name="connsiteY7" fmla="*/ 50564 h 668772"/>
                <a:gd name="connsiteX8" fmla="*/ 496902 w 570294"/>
                <a:gd name="connsiteY8" fmla="*/ -186 h 6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94" h="668772">
                  <a:moveTo>
                    <a:pt x="570054" y="160636"/>
                  </a:moveTo>
                  <a:cubicBezTo>
                    <a:pt x="569325" y="159382"/>
                    <a:pt x="422981" y="143045"/>
                    <a:pt x="422981" y="143045"/>
                  </a:cubicBezTo>
                  <a:cubicBezTo>
                    <a:pt x="422981" y="143045"/>
                    <a:pt x="427753" y="187527"/>
                    <a:pt x="412791" y="248790"/>
                  </a:cubicBezTo>
                  <a:cubicBezTo>
                    <a:pt x="397829" y="310053"/>
                    <a:pt x="182821" y="575285"/>
                    <a:pt x="182821" y="575285"/>
                  </a:cubicBezTo>
                  <a:lnTo>
                    <a:pt x="205345" y="646698"/>
                  </a:lnTo>
                  <a:cubicBezTo>
                    <a:pt x="135670" y="670961"/>
                    <a:pt x="67169" y="675004"/>
                    <a:pt x="-241" y="659072"/>
                  </a:cubicBezTo>
                  <a:lnTo>
                    <a:pt x="139512" y="575285"/>
                  </a:lnTo>
                  <a:cubicBezTo>
                    <a:pt x="139512" y="575285"/>
                    <a:pt x="270167" y="130024"/>
                    <a:pt x="350234" y="50564"/>
                  </a:cubicBezTo>
                  <a:lnTo>
                    <a:pt x="496902" y="-186"/>
                  </a:lnTo>
                  <a:close/>
                </a:path>
              </a:pathLst>
            </a:custGeom>
            <a:gradFill>
              <a:gsLst>
                <a:gs pos="0">
                  <a:srgbClr val="FEBBBA"/>
                </a:gs>
                <a:gs pos="50000">
                  <a:srgbClr val="FEA6A4"/>
                </a:gs>
                <a:gs pos="100000">
                  <a:srgbClr val="FF928E"/>
                </a:gs>
              </a:gsLst>
              <a:lin ang="1438951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38" name="任意多边形: 形状 937"/>
            <p:cNvSpPr/>
            <p:nvPr/>
          </p:nvSpPr>
          <p:spPr>
            <a:xfrm>
              <a:off x="5991872" y="2791454"/>
              <a:ext cx="638698" cy="270650"/>
            </a:xfrm>
            <a:custGeom>
              <a:avLst/>
              <a:gdLst>
                <a:gd name="connsiteX0" fmla="*/ 546276 w 638698"/>
                <a:gd name="connsiteY0" fmla="*/ -186 h 270650"/>
                <a:gd name="connsiteX1" fmla="*/ 637504 w 638698"/>
                <a:gd name="connsiteY1" fmla="*/ 182431 h 270650"/>
                <a:gd name="connsiteX2" fmla="*/ 525976 w 638698"/>
                <a:gd name="connsiteY2" fmla="*/ 266704 h 270650"/>
                <a:gd name="connsiteX3" fmla="*/ 201341 w 638698"/>
                <a:gd name="connsiteY3" fmla="*/ 270465 h 270650"/>
                <a:gd name="connsiteX4" fmla="*/ -241 w 638698"/>
                <a:gd name="connsiteY4" fmla="*/ 98199 h 270650"/>
                <a:gd name="connsiteX5" fmla="*/ 184843 w 638698"/>
                <a:gd name="connsiteY5" fmla="*/ 30952 h 270650"/>
                <a:gd name="connsiteX6" fmla="*/ 546276 w 638698"/>
                <a:gd name="connsiteY6" fmla="*/ -186 h 27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698" h="270650">
                  <a:moveTo>
                    <a:pt x="546276" y="-186"/>
                  </a:moveTo>
                  <a:cubicBezTo>
                    <a:pt x="546276" y="-186"/>
                    <a:pt x="630589" y="125172"/>
                    <a:pt x="637504" y="182431"/>
                  </a:cubicBezTo>
                  <a:cubicBezTo>
                    <a:pt x="644419" y="239691"/>
                    <a:pt x="614414" y="262862"/>
                    <a:pt x="525976" y="266704"/>
                  </a:cubicBezTo>
                  <a:cubicBezTo>
                    <a:pt x="437539" y="270546"/>
                    <a:pt x="201341" y="270465"/>
                    <a:pt x="201341" y="270465"/>
                  </a:cubicBezTo>
                  <a:lnTo>
                    <a:pt x="-241" y="98199"/>
                  </a:lnTo>
                  <a:cubicBezTo>
                    <a:pt x="-241" y="98199"/>
                    <a:pt x="146669" y="45630"/>
                    <a:pt x="184843" y="30952"/>
                  </a:cubicBezTo>
                  <a:cubicBezTo>
                    <a:pt x="223016" y="16273"/>
                    <a:pt x="546276" y="-186"/>
                    <a:pt x="546276" y="-186"/>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39" name="任意多边形: 形状 938"/>
            <p:cNvSpPr/>
            <p:nvPr/>
          </p:nvSpPr>
          <p:spPr>
            <a:xfrm>
              <a:off x="5600960" y="3512663"/>
              <a:ext cx="249845" cy="72279"/>
            </a:xfrm>
            <a:custGeom>
              <a:avLst/>
              <a:gdLst>
                <a:gd name="connsiteX0" fmla="*/ 235956 w 249845"/>
                <a:gd name="connsiteY0" fmla="*/ -186 h 72279"/>
                <a:gd name="connsiteX1" fmla="*/ 244044 w 249845"/>
                <a:gd name="connsiteY1" fmla="*/ 49472 h 72279"/>
                <a:gd name="connsiteX2" fmla="*/ -241 w 249845"/>
                <a:gd name="connsiteY2" fmla="*/ 68073 h 72279"/>
                <a:gd name="connsiteX3" fmla="*/ 69312 w 249845"/>
                <a:gd name="connsiteY3" fmla="*/ 15181 h 72279"/>
                <a:gd name="connsiteX4" fmla="*/ 64985 w 249845"/>
                <a:gd name="connsiteY4" fmla="*/ 18537 h 72279"/>
                <a:gd name="connsiteX5" fmla="*/ 63610 w 249845"/>
                <a:gd name="connsiteY5" fmla="*/ 28331 h 72279"/>
                <a:gd name="connsiteX6" fmla="*/ 69595 w 249845"/>
                <a:gd name="connsiteY6" fmla="*/ 31113 h 72279"/>
                <a:gd name="connsiteX7" fmla="*/ 235956 w 249845"/>
                <a:gd name="connsiteY7" fmla="*/ -186 h 7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45" h="72279">
                  <a:moveTo>
                    <a:pt x="235956" y="-186"/>
                  </a:moveTo>
                  <a:cubicBezTo>
                    <a:pt x="235956" y="-186"/>
                    <a:pt x="260219" y="23309"/>
                    <a:pt x="244044" y="49472"/>
                  </a:cubicBezTo>
                  <a:cubicBezTo>
                    <a:pt x="244044" y="49472"/>
                    <a:pt x="51924" y="83521"/>
                    <a:pt x="-241" y="68073"/>
                  </a:cubicBezTo>
                  <a:cubicBezTo>
                    <a:pt x="-241" y="68073"/>
                    <a:pt x="10556" y="43325"/>
                    <a:pt x="69312" y="15181"/>
                  </a:cubicBezTo>
                  <a:lnTo>
                    <a:pt x="64985" y="18537"/>
                  </a:lnTo>
                  <a:cubicBezTo>
                    <a:pt x="61912" y="20858"/>
                    <a:pt x="61265" y="25246"/>
                    <a:pt x="63610" y="28331"/>
                  </a:cubicBezTo>
                  <a:cubicBezTo>
                    <a:pt x="64985" y="30207"/>
                    <a:pt x="67250" y="31251"/>
                    <a:pt x="69595" y="31113"/>
                  </a:cubicBezTo>
                  <a:cubicBezTo>
                    <a:pt x="108133" y="28889"/>
                    <a:pt x="188240" y="21813"/>
                    <a:pt x="235956" y="-1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40" name="任意多边形: 形状 939"/>
            <p:cNvSpPr/>
            <p:nvPr/>
          </p:nvSpPr>
          <p:spPr>
            <a:xfrm>
              <a:off x="6136178" y="2320268"/>
              <a:ext cx="487494" cy="454566"/>
            </a:xfrm>
            <a:custGeom>
              <a:avLst/>
              <a:gdLst>
                <a:gd name="connsiteX0" fmla="*/ 173982 w 487494"/>
                <a:gd name="connsiteY0" fmla="*/ 454380 h 454566"/>
                <a:gd name="connsiteX1" fmla="*/ 27476 w 487494"/>
                <a:gd name="connsiteY1" fmla="*/ 298978 h 454566"/>
                <a:gd name="connsiteX2" fmla="*/ 5235 w 487494"/>
                <a:gd name="connsiteY2" fmla="*/ 180738 h 454566"/>
                <a:gd name="connsiteX3" fmla="*/ 69936 w 487494"/>
                <a:gd name="connsiteY3" fmla="*/ 17450 h 454566"/>
                <a:gd name="connsiteX4" fmla="*/ 185507 w 487494"/>
                <a:gd name="connsiteY4" fmla="*/ -181 h 454566"/>
                <a:gd name="connsiteX5" fmla="*/ 487254 w 487494"/>
                <a:gd name="connsiteY5" fmla="*/ 378560 h 454566"/>
                <a:gd name="connsiteX6" fmla="*/ 391659 w 487494"/>
                <a:gd name="connsiteY6" fmla="*/ 408322 h 454566"/>
                <a:gd name="connsiteX7" fmla="*/ 279242 w 487494"/>
                <a:gd name="connsiteY7" fmla="*/ 253121 h 454566"/>
                <a:gd name="connsiteX8" fmla="*/ 379325 w 487494"/>
                <a:gd name="connsiteY8" fmla="*/ 433151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494" h="454566">
                  <a:moveTo>
                    <a:pt x="173982" y="454380"/>
                  </a:moveTo>
                  <a:cubicBezTo>
                    <a:pt x="173982" y="454380"/>
                    <a:pt x="75799" y="360888"/>
                    <a:pt x="27476" y="298978"/>
                  </a:cubicBezTo>
                  <a:cubicBezTo>
                    <a:pt x="1393" y="265475"/>
                    <a:pt x="-6896" y="221430"/>
                    <a:pt x="5235" y="180738"/>
                  </a:cubicBezTo>
                  <a:cubicBezTo>
                    <a:pt x="27273" y="106413"/>
                    <a:pt x="66498" y="29419"/>
                    <a:pt x="69936" y="17450"/>
                  </a:cubicBezTo>
                  <a:cubicBezTo>
                    <a:pt x="75435" y="-949"/>
                    <a:pt x="185507" y="-181"/>
                    <a:pt x="185507" y="-181"/>
                  </a:cubicBezTo>
                  <a:cubicBezTo>
                    <a:pt x="185507" y="-181"/>
                    <a:pt x="402334" y="140421"/>
                    <a:pt x="487254" y="378560"/>
                  </a:cubicBezTo>
                  <a:lnTo>
                    <a:pt x="391659" y="408322"/>
                  </a:lnTo>
                  <a:cubicBezTo>
                    <a:pt x="391659" y="408322"/>
                    <a:pt x="335046" y="313455"/>
                    <a:pt x="279242" y="253121"/>
                  </a:cubicBezTo>
                  <a:cubicBezTo>
                    <a:pt x="279242" y="253121"/>
                    <a:pt x="375928" y="380864"/>
                    <a:pt x="379325" y="433151"/>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41" name="任意多边形: 形状 940"/>
            <p:cNvSpPr/>
            <p:nvPr/>
          </p:nvSpPr>
          <p:spPr>
            <a:xfrm>
              <a:off x="6193172" y="2220432"/>
              <a:ext cx="123941" cy="117434"/>
            </a:xfrm>
            <a:custGeom>
              <a:avLst/>
              <a:gdLst>
                <a:gd name="connsiteX0" fmla="*/ -241 w 123941"/>
                <a:gd name="connsiteY0" fmla="*/ 14615 h 117434"/>
                <a:gd name="connsiteX1" fmla="*/ 32109 w 123941"/>
                <a:gd name="connsiteY1" fmla="*/ 115709 h 117434"/>
                <a:gd name="connsiteX2" fmla="*/ 123700 w 123941"/>
                <a:gd name="connsiteY2" fmla="*/ 101394 h 117434"/>
                <a:gd name="connsiteX3" fmla="*/ 75175 w 123941"/>
                <a:gd name="connsiteY3" fmla="*/ -186 h 117434"/>
              </a:gdLst>
              <a:ahLst/>
              <a:cxnLst>
                <a:cxn ang="0">
                  <a:pos x="connsiteX0" y="connsiteY0"/>
                </a:cxn>
                <a:cxn ang="0">
                  <a:pos x="connsiteX1" y="connsiteY1"/>
                </a:cxn>
                <a:cxn ang="0">
                  <a:pos x="connsiteX2" y="connsiteY2"/>
                </a:cxn>
                <a:cxn ang="0">
                  <a:pos x="connsiteX3" y="connsiteY3"/>
                </a:cxn>
              </a:cxnLst>
              <a:rect l="l" t="t" r="r" b="b"/>
              <a:pathLst>
                <a:path w="123941" h="117434">
                  <a:moveTo>
                    <a:pt x="-241" y="14615"/>
                  </a:moveTo>
                  <a:cubicBezTo>
                    <a:pt x="891" y="18416"/>
                    <a:pt x="29643" y="113687"/>
                    <a:pt x="32109" y="115709"/>
                  </a:cubicBezTo>
                  <a:cubicBezTo>
                    <a:pt x="34576" y="117731"/>
                    <a:pt x="95111" y="120966"/>
                    <a:pt x="123700" y="101394"/>
                  </a:cubicBezTo>
                  <a:lnTo>
                    <a:pt x="75175" y="-186"/>
                  </a:lnTo>
                  <a:close/>
                </a:path>
              </a:pathLst>
            </a:custGeom>
            <a:gradFill>
              <a:gsLst>
                <a:gs pos="0">
                  <a:srgbClr val="FEBBBA"/>
                </a:gs>
                <a:gs pos="50000">
                  <a:srgbClr val="FEA6A4"/>
                </a:gs>
                <a:gs pos="100000">
                  <a:srgbClr val="FF928E"/>
                </a:gs>
              </a:gsLst>
              <a:lin ang="156686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42" name="任意多边形: 形状 941"/>
            <p:cNvSpPr/>
            <p:nvPr/>
          </p:nvSpPr>
          <p:spPr>
            <a:xfrm>
              <a:off x="6122879" y="2083271"/>
              <a:ext cx="159556" cy="209735"/>
            </a:xfrm>
            <a:custGeom>
              <a:avLst/>
              <a:gdLst>
                <a:gd name="connsiteX0" fmla="*/ 34547 w 159556"/>
                <a:gd name="connsiteY0" fmla="*/ 12023 h 209735"/>
                <a:gd name="connsiteX1" fmla="*/ -230 w 159556"/>
                <a:gd name="connsiteY1" fmla="*/ 123550 h 209735"/>
                <a:gd name="connsiteX2" fmla="*/ 62206 w 159556"/>
                <a:gd name="connsiteY2" fmla="*/ 207620 h 209735"/>
                <a:gd name="connsiteX3" fmla="*/ 155496 w 159556"/>
                <a:gd name="connsiteY3" fmla="*/ 121043 h 209735"/>
                <a:gd name="connsiteX4" fmla="*/ 34547 w 159556"/>
                <a:gd name="connsiteY4" fmla="*/ 12023 h 2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56" h="209735">
                  <a:moveTo>
                    <a:pt x="34547" y="12023"/>
                  </a:moveTo>
                  <a:cubicBezTo>
                    <a:pt x="34547" y="12023"/>
                    <a:pt x="498" y="49266"/>
                    <a:pt x="-230" y="123550"/>
                  </a:cubicBezTo>
                  <a:cubicBezTo>
                    <a:pt x="-958" y="197834"/>
                    <a:pt x="33455" y="216153"/>
                    <a:pt x="62206" y="207620"/>
                  </a:cubicBezTo>
                  <a:cubicBezTo>
                    <a:pt x="90957" y="199088"/>
                    <a:pt x="130950" y="180042"/>
                    <a:pt x="155496" y="121043"/>
                  </a:cubicBezTo>
                  <a:cubicBezTo>
                    <a:pt x="180042" y="62044"/>
                    <a:pt x="79999" y="-34319"/>
                    <a:pt x="34547" y="12023"/>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43" name="任意多边形: 形状 942"/>
            <p:cNvSpPr/>
            <p:nvPr/>
          </p:nvSpPr>
          <p:spPr>
            <a:xfrm>
              <a:off x="6105175" y="2017201"/>
              <a:ext cx="228152" cy="211371"/>
            </a:xfrm>
            <a:custGeom>
              <a:avLst/>
              <a:gdLst>
                <a:gd name="connsiteX0" fmla="*/ 129569 w 228152"/>
                <a:gd name="connsiteY0" fmla="*/ 167663 h 211371"/>
                <a:gd name="connsiteX1" fmla="*/ 40605 w 228152"/>
                <a:gd name="connsiteY1" fmla="*/ 98919 h 211371"/>
                <a:gd name="connsiteX2" fmla="*/ 27948 w 228152"/>
                <a:gd name="connsiteY2" fmla="*/ 120512 h 211371"/>
                <a:gd name="connsiteX3" fmla="*/ 12987 w 228152"/>
                <a:gd name="connsiteY3" fmla="*/ 38788 h 211371"/>
                <a:gd name="connsiteX4" fmla="*/ 180480 w 228152"/>
                <a:gd name="connsiteY4" fmla="*/ 36564 h 211371"/>
                <a:gd name="connsiteX5" fmla="*/ 217763 w 228152"/>
                <a:gd name="connsiteY5" fmla="*/ 184728 h 211371"/>
                <a:gd name="connsiteX6" fmla="*/ 168187 w 228152"/>
                <a:gd name="connsiteY6" fmla="*/ 202520 h 211371"/>
                <a:gd name="connsiteX7" fmla="*/ 158846 w 228152"/>
                <a:gd name="connsiteY7" fmla="*/ 153348 h 211371"/>
                <a:gd name="connsiteX8" fmla="*/ 135553 w 228152"/>
                <a:gd name="connsiteY8" fmla="*/ 167905 h 21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52" h="211371">
                  <a:moveTo>
                    <a:pt x="129569" y="167663"/>
                  </a:moveTo>
                  <a:cubicBezTo>
                    <a:pt x="129569" y="167663"/>
                    <a:pt x="120470" y="63657"/>
                    <a:pt x="40605" y="98919"/>
                  </a:cubicBezTo>
                  <a:lnTo>
                    <a:pt x="27948" y="120512"/>
                  </a:lnTo>
                  <a:cubicBezTo>
                    <a:pt x="27948" y="120512"/>
                    <a:pt x="-23853" y="84321"/>
                    <a:pt x="12987" y="38788"/>
                  </a:cubicBezTo>
                  <a:cubicBezTo>
                    <a:pt x="49825" y="-6745"/>
                    <a:pt x="130701" y="-18392"/>
                    <a:pt x="180480" y="36564"/>
                  </a:cubicBezTo>
                  <a:cubicBezTo>
                    <a:pt x="230259" y="91518"/>
                    <a:pt x="237457" y="138467"/>
                    <a:pt x="217763" y="184728"/>
                  </a:cubicBezTo>
                  <a:cubicBezTo>
                    <a:pt x="198070" y="230989"/>
                    <a:pt x="168187" y="202520"/>
                    <a:pt x="168187" y="202520"/>
                  </a:cubicBezTo>
                  <a:cubicBezTo>
                    <a:pt x="168187" y="202520"/>
                    <a:pt x="173403" y="165317"/>
                    <a:pt x="158846" y="153348"/>
                  </a:cubicBezTo>
                  <a:cubicBezTo>
                    <a:pt x="144288" y="141378"/>
                    <a:pt x="135553" y="167905"/>
                    <a:pt x="135553" y="167905"/>
                  </a:cubicBezTo>
                  <a:close/>
                </a:path>
              </a:pathLst>
            </a:custGeom>
            <a:gradFill>
              <a:gsLst>
                <a:gs pos="0">
                  <a:schemeClr val="accent4">
                    <a:lumMod val="90000"/>
                    <a:lumOff val="10000"/>
                  </a:schemeClr>
                </a:gs>
                <a:gs pos="70000">
                  <a:schemeClr val="accent4"/>
                </a:gs>
              </a:gsLst>
              <a:lin ang="654531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44" name="任意多边形: 形状 943"/>
            <p:cNvSpPr/>
            <p:nvPr/>
          </p:nvSpPr>
          <p:spPr>
            <a:xfrm>
              <a:off x="6248134" y="2145039"/>
              <a:ext cx="38621" cy="66294"/>
            </a:xfrm>
            <a:custGeom>
              <a:avLst/>
              <a:gdLst>
                <a:gd name="connsiteX0" fmla="*/ 75 w 38621"/>
                <a:gd name="connsiteY0" fmla="*/ 45688 h 66294"/>
                <a:gd name="connsiteX1" fmla="*/ 24985 w 38621"/>
                <a:gd name="connsiteY1" fmla="*/ 721 h 66294"/>
                <a:gd name="connsiteX2" fmla="*/ 15361 w 38621"/>
                <a:gd name="connsiteY2" fmla="*/ 66109 h 66294"/>
              </a:gdLst>
              <a:ahLst/>
              <a:cxnLst>
                <a:cxn ang="0">
                  <a:pos x="connsiteX0" y="connsiteY0"/>
                </a:cxn>
                <a:cxn ang="0">
                  <a:pos x="connsiteX1" y="connsiteY1"/>
                </a:cxn>
                <a:cxn ang="0">
                  <a:pos x="connsiteX2" y="connsiteY2"/>
                </a:cxn>
              </a:cxnLst>
              <a:rect l="l" t="t" r="r" b="b"/>
              <a:pathLst>
                <a:path w="38621" h="66294">
                  <a:moveTo>
                    <a:pt x="75" y="45688"/>
                  </a:moveTo>
                  <a:cubicBezTo>
                    <a:pt x="75" y="45688"/>
                    <a:pt x="-4939" y="-7731"/>
                    <a:pt x="24985" y="721"/>
                  </a:cubicBezTo>
                  <a:cubicBezTo>
                    <a:pt x="54909" y="9172"/>
                    <a:pt x="27007" y="51268"/>
                    <a:pt x="15361" y="66109"/>
                  </a:cubicBezTo>
                  <a:close/>
                </a:path>
              </a:pathLst>
            </a:custGeom>
            <a:gradFill>
              <a:gsLst>
                <a:gs pos="0">
                  <a:srgbClr val="FEBBBA"/>
                </a:gs>
                <a:gs pos="50000">
                  <a:srgbClr val="FEA6A4"/>
                </a:gs>
                <a:gs pos="100000">
                  <a:srgbClr val="FF928E"/>
                </a:gs>
              </a:gsLst>
              <a:lin ang="56469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45" name="任意多边形: 形状 944"/>
            <p:cNvSpPr/>
            <p:nvPr/>
          </p:nvSpPr>
          <p:spPr>
            <a:xfrm>
              <a:off x="6110355" y="2699014"/>
              <a:ext cx="535630" cy="119040"/>
            </a:xfrm>
            <a:custGeom>
              <a:avLst/>
              <a:gdLst>
                <a:gd name="connsiteX0" fmla="*/ -241 w 535630"/>
                <a:gd name="connsiteY0" fmla="*/ 82590 h 119040"/>
                <a:gd name="connsiteX1" fmla="*/ 71900 w 535630"/>
                <a:gd name="connsiteY1" fmla="*/ 13078 h 119040"/>
                <a:gd name="connsiteX2" fmla="*/ 171700 w 535630"/>
                <a:gd name="connsiteY2" fmla="*/ 55214 h 119040"/>
                <a:gd name="connsiteX3" fmla="*/ 327871 w 535630"/>
                <a:gd name="connsiteY3" fmla="*/ 55214 h 119040"/>
                <a:gd name="connsiteX4" fmla="*/ 384727 w 535630"/>
                <a:gd name="connsiteY4" fmla="*/ 39848 h 119040"/>
                <a:gd name="connsiteX5" fmla="*/ 513198 w 535630"/>
                <a:gd name="connsiteY5" fmla="*/ -186 h 119040"/>
                <a:gd name="connsiteX6" fmla="*/ 533417 w 535630"/>
                <a:gd name="connsiteY6" fmla="*/ 56872 h 119040"/>
                <a:gd name="connsiteX7" fmla="*/ 520881 w 535630"/>
                <a:gd name="connsiteY7" fmla="*/ 96299 h 119040"/>
                <a:gd name="connsiteX8" fmla="*/ 488531 w 535630"/>
                <a:gd name="connsiteY8" fmla="*/ 116518 h 119040"/>
                <a:gd name="connsiteX9" fmla="*/ 71455 w 535630"/>
                <a:gd name="connsiteY9" fmla="*/ 111382 h 1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630" h="119040">
                  <a:moveTo>
                    <a:pt x="-241" y="82590"/>
                  </a:moveTo>
                  <a:lnTo>
                    <a:pt x="71900" y="13078"/>
                  </a:lnTo>
                  <a:lnTo>
                    <a:pt x="171700" y="55214"/>
                  </a:lnTo>
                  <a:cubicBezTo>
                    <a:pt x="171700" y="55214"/>
                    <a:pt x="271016" y="70621"/>
                    <a:pt x="327871" y="55214"/>
                  </a:cubicBezTo>
                  <a:lnTo>
                    <a:pt x="384727" y="39848"/>
                  </a:lnTo>
                  <a:lnTo>
                    <a:pt x="513198" y="-186"/>
                  </a:lnTo>
                  <a:lnTo>
                    <a:pt x="533417" y="56872"/>
                  </a:lnTo>
                  <a:cubicBezTo>
                    <a:pt x="538552" y="71336"/>
                    <a:pt x="533417" y="87451"/>
                    <a:pt x="520881" y="96299"/>
                  </a:cubicBezTo>
                  <a:cubicBezTo>
                    <a:pt x="510691" y="103925"/>
                    <a:pt x="499853" y="110687"/>
                    <a:pt x="488531" y="116518"/>
                  </a:cubicBezTo>
                  <a:cubicBezTo>
                    <a:pt x="471587" y="123918"/>
                    <a:pt x="71455" y="111382"/>
                    <a:pt x="71455" y="111382"/>
                  </a:cubicBez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46" name="任意多边形: 形状 945"/>
            <p:cNvSpPr/>
            <p:nvPr/>
          </p:nvSpPr>
          <p:spPr>
            <a:xfrm>
              <a:off x="6272220" y="2004873"/>
              <a:ext cx="381873" cy="263435"/>
            </a:xfrm>
            <a:custGeom>
              <a:avLst/>
              <a:gdLst>
                <a:gd name="connsiteX0" fmla="*/ 12019 w 381873"/>
                <a:gd name="connsiteY0" fmla="*/ 61871 h 263435"/>
                <a:gd name="connsiteX1" fmla="*/ 1303 w 381873"/>
                <a:gd name="connsiteY1" fmla="*/ 35793 h 263435"/>
                <a:gd name="connsiteX2" fmla="*/ 8946 w 381873"/>
                <a:gd name="connsiteY2" fmla="*/ 26690 h 263435"/>
                <a:gd name="connsiteX3" fmla="*/ 201632 w 381873"/>
                <a:gd name="connsiteY3" fmla="*/ 58758 h 263435"/>
                <a:gd name="connsiteX4" fmla="*/ 360917 w 381873"/>
                <a:gd name="connsiteY4" fmla="*/ 200896 h 263435"/>
                <a:gd name="connsiteX5" fmla="*/ 381621 w 381873"/>
                <a:gd name="connsiteY5" fmla="*/ 220598 h 263435"/>
                <a:gd name="connsiteX6" fmla="*/ 377092 w 381873"/>
                <a:gd name="connsiteY6" fmla="*/ 233894 h 263435"/>
                <a:gd name="connsiteX7" fmla="*/ 329375 w 381873"/>
                <a:gd name="connsiteY7" fmla="*/ 257833 h 263435"/>
                <a:gd name="connsiteX8" fmla="*/ 12019 w 381873"/>
                <a:gd name="connsiteY8" fmla="*/ 61871 h 26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873" h="263435">
                  <a:moveTo>
                    <a:pt x="12019" y="61871"/>
                  </a:moveTo>
                  <a:cubicBezTo>
                    <a:pt x="1869" y="57629"/>
                    <a:pt x="-2942" y="45951"/>
                    <a:pt x="1303" y="35793"/>
                  </a:cubicBezTo>
                  <a:cubicBezTo>
                    <a:pt x="2880" y="32052"/>
                    <a:pt x="5549" y="28878"/>
                    <a:pt x="8946" y="26690"/>
                  </a:cubicBezTo>
                  <a:cubicBezTo>
                    <a:pt x="52053" y="-1899"/>
                    <a:pt x="126216" y="-26971"/>
                    <a:pt x="201632" y="58758"/>
                  </a:cubicBezTo>
                  <a:cubicBezTo>
                    <a:pt x="286552" y="155364"/>
                    <a:pt x="334026" y="201341"/>
                    <a:pt x="360917" y="200896"/>
                  </a:cubicBezTo>
                  <a:cubicBezTo>
                    <a:pt x="372078" y="200614"/>
                    <a:pt x="381378" y="209433"/>
                    <a:pt x="381621" y="220598"/>
                  </a:cubicBezTo>
                  <a:cubicBezTo>
                    <a:pt x="381783" y="225430"/>
                    <a:pt x="380165" y="230149"/>
                    <a:pt x="377092" y="233894"/>
                  </a:cubicBezTo>
                  <a:cubicBezTo>
                    <a:pt x="368479" y="243720"/>
                    <a:pt x="353800" y="252536"/>
                    <a:pt x="329375" y="257833"/>
                  </a:cubicBezTo>
                  <a:cubicBezTo>
                    <a:pt x="141138" y="298756"/>
                    <a:pt x="99769" y="95475"/>
                    <a:pt x="12019" y="61871"/>
                  </a:cubicBezTo>
                  <a:close/>
                </a:path>
              </a:pathLst>
            </a:custGeom>
            <a:gradFill>
              <a:gsLst>
                <a:gs pos="0">
                  <a:schemeClr val="accent4">
                    <a:lumMod val="90000"/>
                    <a:lumOff val="10000"/>
                  </a:schemeClr>
                </a:gs>
                <a:gs pos="70000">
                  <a:schemeClr val="accent4"/>
                </a:gs>
              </a:gsLst>
              <a:lin ang="65455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47" name="任意多边形: 形状 946"/>
            <p:cNvSpPr/>
            <p:nvPr/>
          </p:nvSpPr>
          <p:spPr>
            <a:xfrm>
              <a:off x="4968157" y="2843154"/>
              <a:ext cx="352061" cy="740640"/>
            </a:xfrm>
            <a:custGeom>
              <a:avLst/>
              <a:gdLst>
                <a:gd name="connsiteX0" fmla="*/ 15117 w 352061"/>
                <a:gd name="connsiteY0" fmla="*/ 740453 h 740640"/>
                <a:gd name="connsiteX1" fmla="*/ 9051 w 352061"/>
                <a:gd name="connsiteY1" fmla="*/ 739240 h 740640"/>
                <a:gd name="connsiteX2" fmla="*/ 681 w 352061"/>
                <a:gd name="connsiteY2" fmla="*/ 720817 h 740640"/>
                <a:gd name="connsiteX3" fmla="*/ 964 w 352061"/>
                <a:gd name="connsiteY3" fmla="*/ 720072 h 740640"/>
                <a:gd name="connsiteX4" fmla="*/ 322323 w 352061"/>
                <a:gd name="connsiteY4" fmla="*/ 8691 h 740640"/>
                <a:gd name="connsiteX5" fmla="*/ 342542 w 352061"/>
                <a:gd name="connsiteY5" fmla="*/ 1048 h 740640"/>
                <a:gd name="connsiteX6" fmla="*/ 350872 w 352061"/>
                <a:gd name="connsiteY6" fmla="*/ 19625 h 740640"/>
                <a:gd name="connsiteX7" fmla="*/ 350630 w 352061"/>
                <a:gd name="connsiteY7" fmla="*/ 20215 h 740640"/>
                <a:gd name="connsiteX8" fmla="*/ 29230 w 352061"/>
                <a:gd name="connsiteY8" fmla="*/ 731597 h 740640"/>
                <a:gd name="connsiteX9" fmla="*/ 15117 w 352061"/>
                <a:gd name="connsiteY9" fmla="*/ 740453 h 74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61" h="740640">
                  <a:moveTo>
                    <a:pt x="15117" y="740453"/>
                  </a:moveTo>
                  <a:cubicBezTo>
                    <a:pt x="13055" y="740441"/>
                    <a:pt x="10992" y="740033"/>
                    <a:pt x="9051" y="739240"/>
                  </a:cubicBezTo>
                  <a:cubicBezTo>
                    <a:pt x="1651" y="736470"/>
                    <a:pt x="-2109" y="728221"/>
                    <a:pt x="681" y="720817"/>
                  </a:cubicBezTo>
                  <a:cubicBezTo>
                    <a:pt x="761" y="720566"/>
                    <a:pt x="842" y="720319"/>
                    <a:pt x="964" y="720072"/>
                  </a:cubicBezTo>
                  <a:lnTo>
                    <a:pt x="322323" y="8691"/>
                  </a:lnTo>
                  <a:cubicBezTo>
                    <a:pt x="325963" y="1165"/>
                    <a:pt x="334859" y="-2195"/>
                    <a:pt x="342542" y="1048"/>
                  </a:cubicBezTo>
                  <a:cubicBezTo>
                    <a:pt x="349982" y="3878"/>
                    <a:pt x="353703" y="12197"/>
                    <a:pt x="350872" y="19625"/>
                  </a:cubicBezTo>
                  <a:cubicBezTo>
                    <a:pt x="350791" y="19823"/>
                    <a:pt x="350710" y="20021"/>
                    <a:pt x="350630" y="20215"/>
                  </a:cubicBezTo>
                  <a:lnTo>
                    <a:pt x="29230" y="731597"/>
                  </a:lnTo>
                  <a:cubicBezTo>
                    <a:pt x="26682" y="737065"/>
                    <a:pt x="21142" y="740530"/>
                    <a:pt x="15117"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48" name="任意多边形: 形状 947"/>
            <p:cNvSpPr/>
            <p:nvPr/>
          </p:nvSpPr>
          <p:spPr>
            <a:xfrm>
              <a:off x="5008987" y="2843130"/>
              <a:ext cx="352140" cy="740663"/>
            </a:xfrm>
            <a:custGeom>
              <a:avLst/>
              <a:gdLst>
                <a:gd name="connsiteX0" fmla="*/ 336327 w 352140"/>
                <a:gd name="connsiteY0" fmla="*/ 740477 h 740663"/>
                <a:gd name="connsiteX1" fmla="*/ 322254 w 352140"/>
                <a:gd name="connsiteY1" fmla="*/ 731621 h 740663"/>
                <a:gd name="connsiteX2" fmla="*/ 976 w 352140"/>
                <a:gd name="connsiteY2" fmla="*/ 20239 h 740663"/>
                <a:gd name="connsiteX3" fmla="*/ 8335 w 352140"/>
                <a:gd name="connsiteY3" fmla="*/ 1375 h 740663"/>
                <a:gd name="connsiteX4" fmla="*/ 9064 w 352140"/>
                <a:gd name="connsiteY4" fmla="*/ 1071 h 740663"/>
                <a:gd name="connsiteX5" fmla="*/ 29282 w 352140"/>
                <a:gd name="connsiteY5" fmla="*/ 8714 h 740663"/>
                <a:gd name="connsiteX6" fmla="*/ 350682 w 352140"/>
                <a:gd name="connsiteY6" fmla="*/ 720096 h 740663"/>
                <a:gd name="connsiteX7" fmla="*/ 343323 w 352140"/>
                <a:gd name="connsiteY7" fmla="*/ 738961 h 740663"/>
                <a:gd name="connsiteX8" fmla="*/ 342595 w 352140"/>
                <a:gd name="connsiteY8" fmla="*/ 739264 h 740663"/>
                <a:gd name="connsiteX9" fmla="*/ 336327 w 352140"/>
                <a:gd name="connsiteY9" fmla="*/ 740477 h 7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40" h="740663">
                  <a:moveTo>
                    <a:pt x="336327" y="740477"/>
                  </a:moveTo>
                  <a:cubicBezTo>
                    <a:pt x="330301" y="740546"/>
                    <a:pt x="324802" y="737080"/>
                    <a:pt x="322254" y="731621"/>
                  </a:cubicBezTo>
                  <a:lnTo>
                    <a:pt x="976" y="20239"/>
                  </a:lnTo>
                  <a:cubicBezTo>
                    <a:pt x="-2219" y="13001"/>
                    <a:pt x="1097" y="4553"/>
                    <a:pt x="8335" y="1375"/>
                  </a:cubicBezTo>
                  <a:cubicBezTo>
                    <a:pt x="8578" y="1266"/>
                    <a:pt x="8821" y="1165"/>
                    <a:pt x="9064" y="1071"/>
                  </a:cubicBezTo>
                  <a:cubicBezTo>
                    <a:pt x="16747" y="-2216"/>
                    <a:pt x="25683" y="1156"/>
                    <a:pt x="29282" y="8714"/>
                  </a:cubicBezTo>
                  <a:lnTo>
                    <a:pt x="350682" y="720096"/>
                  </a:lnTo>
                  <a:cubicBezTo>
                    <a:pt x="353877" y="727335"/>
                    <a:pt x="350561" y="735782"/>
                    <a:pt x="343323" y="738961"/>
                  </a:cubicBezTo>
                  <a:cubicBezTo>
                    <a:pt x="343080" y="739070"/>
                    <a:pt x="342837" y="739171"/>
                    <a:pt x="342595" y="739264"/>
                  </a:cubicBezTo>
                  <a:cubicBezTo>
                    <a:pt x="340613" y="740081"/>
                    <a:pt x="338470" y="740493"/>
                    <a:pt x="336327" y="740477"/>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49" name="任意多边形: 形状 948"/>
            <p:cNvSpPr/>
            <p:nvPr/>
          </p:nvSpPr>
          <p:spPr>
            <a:xfrm>
              <a:off x="6290352" y="2843143"/>
              <a:ext cx="352115" cy="740652"/>
            </a:xfrm>
            <a:custGeom>
              <a:avLst/>
              <a:gdLst>
                <a:gd name="connsiteX0" fmla="*/ 15076 w 352115"/>
                <a:gd name="connsiteY0" fmla="*/ 740464 h 740652"/>
                <a:gd name="connsiteX1" fmla="*/ 9051 w 352115"/>
                <a:gd name="connsiteY1" fmla="*/ 739251 h 740652"/>
                <a:gd name="connsiteX2" fmla="*/ 681 w 352115"/>
                <a:gd name="connsiteY2" fmla="*/ 720751 h 740652"/>
                <a:gd name="connsiteX3" fmla="*/ 964 w 352115"/>
                <a:gd name="connsiteY3" fmla="*/ 720083 h 740652"/>
                <a:gd name="connsiteX4" fmla="*/ 322363 w 352115"/>
                <a:gd name="connsiteY4" fmla="*/ 8702 h 740652"/>
                <a:gd name="connsiteX5" fmla="*/ 342582 w 352115"/>
                <a:gd name="connsiteY5" fmla="*/ 1059 h 740652"/>
                <a:gd name="connsiteX6" fmla="*/ 350953 w 352115"/>
                <a:gd name="connsiteY6" fmla="*/ 19482 h 740652"/>
                <a:gd name="connsiteX7" fmla="*/ 350670 w 352115"/>
                <a:gd name="connsiteY7" fmla="*/ 20226 h 740652"/>
                <a:gd name="connsiteX8" fmla="*/ 29270 w 352115"/>
                <a:gd name="connsiteY8" fmla="*/ 731608 h 740652"/>
                <a:gd name="connsiteX9" fmla="*/ 15076 w 352115"/>
                <a:gd name="connsiteY9" fmla="*/ 740464 h 7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15" h="740652">
                  <a:moveTo>
                    <a:pt x="15076" y="740464"/>
                  </a:moveTo>
                  <a:cubicBezTo>
                    <a:pt x="13014" y="740460"/>
                    <a:pt x="10952" y="740048"/>
                    <a:pt x="9051" y="739251"/>
                  </a:cubicBezTo>
                  <a:cubicBezTo>
                    <a:pt x="1651" y="736449"/>
                    <a:pt x="-2110" y="728167"/>
                    <a:pt x="681" y="720751"/>
                  </a:cubicBezTo>
                  <a:cubicBezTo>
                    <a:pt x="761" y="720524"/>
                    <a:pt x="883" y="720302"/>
                    <a:pt x="964" y="720083"/>
                  </a:cubicBezTo>
                  <a:lnTo>
                    <a:pt x="322363" y="8702"/>
                  </a:lnTo>
                  <a:cubicBezTo>
                    <a:pt x="325962" y="1160"/>
                    <a:pt x="334899" y="-2205"/>
                    <a:pt x="342582" y="1059"/>
                  </a:cubicBezTo>
                  <a:cubicBezTo>
                    <a:pt x="349983" y="3829"/>
                    <a:pt x="353743" y="12078"/>
                    <a:pt x="350953" y="19482"/>
                  </a:cubicBezTo>
                  <a:cubicBezTo>
                    <a:pt x="350872" y="19733"/>
                    <a:pt x="350791" y="19980"/>
                    <a:pt x="350670" y="20226"/>
                  </a:cubicBezTo>
                  <a:lnTo>
                    <a:pt x="29270" y="731608"/>
                  </a:lnTo>
                  <a:cubicBezTo>
                    <a:pt x="26722" y="737112"/>
                    <a:pt x="21142" y="740582"/>
                    <a:pt x="15076" y="74046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50" name="任意多边形: 形状 949"/>
            <p:cNvSpPr/>
            <p:nvPr/>
          </p:nvSpPr>
          <p:spPr>
            <a:xfrm>
              <a:off x="6331061" y="2843154"/>
              <a:ext cx="352099" cy="740639"/>
            </a:xfrm>
            <a:custGeom>
              <a:avLst/>
              <a:gdLst>
                <a:gd name="connsiteX0" fmla="*/ 336408 w 352099"/>
                <a:gd name="connsiteY0" fmla="*/ 740453 h 740639"/>
                <a:gd name="connsiteX1" fmla="*/ 322335 w 352099"/>
                <a:gd name="connsiteY1" fmla="*/ 731597 h 740639"/>
                <a:gd name="connsiteX2" fmla="*/ 976 w 352099"/>
                <a:gd name="connsiteY2" fmla="*/ 20215 h 740639"/>
                <a:gd name="connsiteX3" fmla="*/ 8336 w 352099"/>
                <a:gd name="connsiteY3" fmla="*/ 1351 h 740639"/>
                <a:gd name="connsiteX4" fmla="*/ 9063 w 352099"/>
                <a:gd name="connsiteY4" fmla="*/ 1048 h 740639"/>
                <a:gd name="connsiteX5" fmla="*/ 29282 w 352099"/>
                <a:gd name="connsiteY5" fmla="*/ 8691 h 740639"/>
                <a:gd name="connsiteX6" fmla="*/ 350642 w 352099"/>
                <a:gd name="connsiteY6" fmla="*/ 720072 h 740639"/>
                <a:gd name="connsiteX7" fmla="*/ 343282 w 352099"/>
                <a:gd name="connsiteY7" fmla="*/ 738937 h 740639"/>
                <a:gd name="connsiteX8" fmla="*/ 342554 w 352099"/>
                <a:gd name="connsiteY8" fmla="*/ 739240 h 740639"/>
                <a:gd name="connsiteX9" fmla="*/ 336408 w 352099"/>
                <a:gd name="connsiteY9" fmla="*/ 740453 h 7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099" h="740639">
                  <a:moveTo>
                    <a:pt x="336408" y="740453"/>
                  </a:moveTo>
                  <a:cubicBezTo>
                    <a:pt x="330383" y="740514"/>
                    <a:pt x="324883" y="737052"/>
                    <a:pt x="322335" y="731597"/>
                  </a:cubicBezTo>
                  <a:lnTo>
                    <a:pt x="976" y="20215"/>
                  </a:lnTo>
                  <a:cubicBezTo>
                    <a:pt x="-2218" y="12977"/>
                    <a:pt x="1097" y="4530"/>
                    <a:pt x="8336" y="1351"/>
                  </a:cubicBezTo>
                  <a:cubicBezTo>
                    <a:pt x="8578" y="1242"/>
                    <a:pt x="8821" y="1141"/>
                    <a:pt x="9063" y="1048"/>
                  </a:cubicBezTo>
                  <a:cubicBezTo>
                    <a:pt x="16747" y="-2195"/>
                    <a:pt x="25643" y="1165"/>
                    <a:pt x="29282" y="8691"/>
                  </a:cubicBezTo>
                  <a:lnTo>
                    <a:pt x="350642" y="720072"/>
                  </a:lnTo>
                  <a:cubicBezTo>
                    <a:pt x="353836" y="727311"/>
                    <a:pt x="350521" y="735758"/>
                    <a:pt x="343282" y="738937"/>
                  </a:cubicBezTo>
                  <a:cubicBezTo>
                    <a:pt x="343040" y="739046"/>
                    <a:pt x="342797" y="739147"/>
                    <a:pt x="342554" y="739240"/>
                  </a:cubicBezTo>
                  <a:cubicBezTo>
                    <a:pt x="340613" y="740041"/>
                    <a:pt x="338511" y="740453"/>
                    <a:pt x="336408" y="740453"/>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51" name="任意多边形: 形状 950"/>
            <p:cNvSpPr/>
            <p:nvPr/>
          </p:nvSpPr>
          <p:spPr>
            <a:xfrm>
              <a:off x="4865750" y="2810578"/>
              <a:ext cx="1905123" cy="79281"/>
            </a:xfrm>
            <a:custGeom>
              <a:avLst/>
              <a:gdLst>
                <a:gd name="connsiteX0" fmla="*/ 1904592 w 1905123"/>
                <a:gd name="connsiteY0" fmla="*/ 19107 h 79281"/>
                <a:gd name="connsiteX1" fmla="*/ 1900548 w 1905123"/>
                <a:gd name="connsiteY1" fmla="*/ 5722 h 79281"/>
                <a:gd name="connsiteX2" fmla="*/ 1886315 w 1905123"/>
                <a:gd name="connsiteY2" fmla="*/ -182 h 79281"/>
                <a:gd name="connsiteX3" fmla="*/ 20999 w 1905123"/>
                <a:gd name="connsiteY3" fmla="*/ -182 h 79281"/>
                <a:gd name="connsiteX4" fmla="*/ 3126 w 1905123"/>
                <a:gd name="connsiteY4" fmla="*/ 8431 h 79281"/>
                <a:gd name="connsiteX5" fmla="*/ 1710 w 1905123"/>
                <a:gd name="connsiteY5" fmla="*/ 26264 h 79281"/>
                <a:gd name="connsiteX6" fmla="*/ 21929 w 1905123"/>
                <a:gd name="connsiteY6" fmla="*/ 64680 h 79281"/>
                <a:gd name="connsiteX7" fmla="*/ 47648 w 1905123"/>
                <a:gd name="connsiteY7" fmla="*/ 79076 h 79281"/>
                <a:gd name="connsiteX8" fmla="*/ 1873658 w 1905123"/>
                <a:gd name="connsiteY8" fmla="*/ 79076 h 79281"/>
                <a:gd name="connsiteX9" fmla="*/ 1894726 w 1905123"/>
                <a:gd name="connsiteY9" fmla="*/ 63831 h 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123" h="79281">
                  <a:moveTo>
                    <a:pt x="1904592" y="19107"/>
                  </a:moveTo>
                  <a:cubicBezTo>
                    <a:pt x="1905563" y="14251"/>
                    <a:pt x="1904066" y="9224"/>
                    <a:pt x="1900548" y="5722"/>
                  </a:cubicBezTo>
                  <a:cubicBezTo>
                    <a:pt x="1896788" y="1897"/>
                    <a:pt x="1891652" y="-234"/>
                    <a:pt x="1886315" y="-182"/>
                  </a:cubicBezTo>
                  <a:lnTo>
                    <a:pt x="20999" y="-182"/>
                  </a:lnTo>
                  <a:cubicBezTo>
                    <a:pt x="14004" y="-311"/>
                    <a:pt x="7372" y="2883"/>
                    <a:pt x="3126" y="8431"/>
                  </a:cubicBezTo>
                  <a:cubicBezTo>
                    <a:pt x="-797" y="13591"/>
                    <a:pt x="-1323" y="20551"/>
                    <a:pt x="1710" y="26264"/>
                  </a:cubicBezTo>
                  <a:lnTo>
                    <a:pt x="21929" y="64680"/>
                  </a:lnTo>
                  <a:cubicBezTo>
                    <a:pt x="27226" y="73823"/>
                    <a:pt x="37093" y="79343"/>
                    <a:pt x="47648" y="79076"/>
                  </a:cubicBezTo>
                  <a:lnTo>
                    <a:pt x="1873658" y="79076"/>
                  </a:lnTo>
                  <a:cubicBezTo>
                    <a:pt x="1883362" y="79497"/>
                    <a:pt x="1892097" y="73184"/>
                    <a:pt x="1894726" y="6383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52" name="任意多边形: 形状 951"/>
            <p:cNvSpPr/>
            <p:nvPr/>
          </p:nvSpPr>
          <p:spPr>
            <a:xfrm>
              <a:off x="4590641" y="3077997"/>
              <a:ext cx="114620" cy="551086"/>
            </a:xfrm>
            <a:custGeom>
              <a:avLst/>
              <a:gdLst>
                <a:gd name="connsiteX0" fmla="*/ 62821 w 114620"/>
                <a:gd name="connsiteY0" fmla="*/ -186 h 551086"/>
                <a:gd name="connsiteX1" fmla="*/ -221 w 114620"/>
                <a:gd name="connsiteY1" fmla="*/ 533593 h 551086"/>
                <a:gd name="connsiteX2" fmla="*/ 15469 w 114620"/>
                <a:gd name="connsiteY2" fmla="*/ 550901 h 551086"/>
                <a:gd name="connsiteX3" fmla="*/ 16278 w 114620"/>
                <a:gd name="connsiteY3" fmla="*/ 550901 h 551086"/>
                <a:gd name="connsiteX4" fmla="*/ 16278 w 114620"/>
                <a:gd name="connsiteY4" fmla="*/ 550901 h 551086"/>
                <a:gd name="connsiteX5" fmla="*/ 32453 w 114620"/>
                <a:gd name="connsiteY5" fmla="*/ 536909 h 551086"/>
                <a:gd name="connsiteX6" fmla="*/ 114380 w 114620"/>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20" h="551086">
                  <a:moveTo>
                    <a:pt x="62821" y="-186"/>
                  </a:moveTo>
                  <a:cubicBezTo>
                    <a:pt x="51580" y="16475"/>
                    <a:pt x="6775" y="394043"/>
                    <a:pt x="-221" y="533593"/>
                  </a:cubicBezTo>
                  <a:cubicBezTo>
                    <a:pt x="-666" y="542692"/>
                    <a:pt x="6330" y="550415"/>
                    <a:pt x="15469" y="550901"/>
                  </a:cubicBezTo>
                  <a:cubicBezTo>
                    <a:pt x="15711" y="550901"/>
                    <a:pt x="15995" y="550901"/>
                    <a:pt x="16278" y="550901"/>
                  </a:cubicBezTo>
                  <a:lnTo>
                    <a:pt x="16278" y="550901"/>
                  </a:lnTo>
                  <a:cubicBezTo>
                    <a:pt x="24365" y="550820"/>
                    <a:pt x="31199" y="544916"/>
                    <a:pt x="32453" y="536909"/>
                  </a:cubicBezTo>
                  <a:lnTo>
                    <a:pt x="114380"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53" name="任意多边形: 形状 952"/>
            <p:cNvSpPr/>
            <p:nvPr/>
          </p:nvSpPr>
          <p:spPr>
            <a:xfrm>
              <a:off x="4962285" y="3077997"/>
              <a:ext cx="114657" cy="551086"/>
            </a:xfrm>
            <a:custGeom>
              <a:avLst/>
              <a:gdLst>
                <a:gd name="connsiteX0" fmla="*/ 51317 w 114657"/>
                <a:gd name="connsiteY0" fmla="*/ -186 h 551086"/>
                <a:gd name="connsiteX1" fmla="*/ 114400 w 114657"/>
                <a:gd name="connsiteY1" fmla="*/ 533593 h 551086"/>
                <a:gd name="connsiteX2" fmla="*/ 98629 w 114657"/>
                <a:gd name="connsiteY2" fmla="*/ 550901 h 551086"/>
                <a:gd name="connsiteX3" fmla="*/ 97861 w 114657"/>
                <a:gd name="connsiteY3" fmla="*/ 550901 h 551086"/>
                <a:gd name="connsiteX4" fmla="*/ 97861 w 114657"/>
                <a:gd name="connsiteY4" fmla="*/ 550901 h 551086"/>
                <a:gd name="connsiteX5" fmla="*/ 81686 w 114657"/>
                <a:gd name="connsiteY5" fmla="*/ 536909 h 551086"/>
                <a:gd name="connsiteX6" fmla="*/ -241 w 114657"/>
                <a:gd name="connsiteY6" fmla="*/ 11905 h 55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7" h="551086">
                  <a:moveTo>
                    <a:pt x="51317" y="-186"/>
                  </a:moveTo>
                  <a:cubicBezTo>
                    <a:pt x="62599" y="16475"/>
                    <a:pt x="107364" y="394043"/>
                    <a:pt x="114400" y="533593"/>
                  </a:cubicBezTo>
                  <a:cubicBezTo>
                    <a:pt x="114804" y="542732"/>
                    <a:pt x="107768" y="550456"/>
                    <a:pt x="98629" y="550901"/>
                  </a:cubicBezTo>
                  <a:cubicBezTo>
                    <a:pt x="98387" y="550901"/>
                    <a:pt x="98104" y="550901"/>
                    <a:pt x="97861" y="550901"/>
                  </a:cubicBezTo>
                  <a:lnTo>
                    <a:pt x="97861" y="550901"/>
                  </a:lnTo>
                  <a:cubicBezTo>
                    <a:pt x="89774" y="550820"/>
                    <a:pt x="82899" y="544916"/>
                    <a:pt x="81686" y="536909"/>
                  </a:cubicBezTo>
                  <a:lnTo>
                    <a:pt x="-241" y="11905"/>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54" name="任意多边形: 形状 953"/>
            <p:cNvSpPr/>
            <p:nvPr/>
          </p:nvSpPr>
          <p:spPr>
            <a:xfrm>
              <a:off x="4585968" y="2995044"/>
              <a:ext cx="495232" cy="118586"/>
            </a:xfrm>
            <a:custGeom>
              <a:avLst/>
              <a:gdLst>
                <a:gd name="connsiteX0" fmla="*/ -239 w 495232"/>
                <a:gd name="connsiteY0" fmla="*/ 53449 h 118586"/>
                <a:gd name="connsiteX1" fmla="*/ -239 w 495232"/>
                <a:gd name="connsiteY1" fmla="*/ 57493 h 118586"/>
                <a:gd name="connsiteX2" fmla="*/ 56940 w 495232"/>
                <a:gd name="connsiteY2" fmla="*/ 111963 h 118586"/>
                <a:gd name="connsiteX3" fmla="*/ 435641 w 495232"/>
                <a:gd name="connsiteY3" fmla="*/ 118392 h 118586"/>
                <a:gd name="connsiteX4" fmla="*/ 494923 w 495232"/>
                <a:gd name="connsiteY4" fmla="*/ 66996 h 118586"/>
                <a:gd name="connsiteX5" fmla="*/ 494923 w 495232"/>
                <a:gd name="connsiteY5" fmla="*/ 63235 h 118586"/>
                <a:gd name="connsiteX6" fmla="*/ 437824 w 495232"/>
                <a:gd name="connsiteY6" fmla="*/ 6622 h 118586"/>
                <a:gd name="connsiteX7" fmla="*/ 59003 w 495232"/>
                <a:gd name="connsiteY7" fmla="*/ -171 h 118586"/>
                <a:gd name="connsiteX8" fmla="*/ -239 w 495232"/>
                <a:gd name="connsiteY8" fmla="*/ 53449 h 11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32" h="118586">
                  <a:moveTo>
                    <a:pt x="-239" y="53449"/>
                  </a:moveTo>
                  <a:lnTo>
                    <a:pt x="-239" y="57493"/>
                  </a:lnTo>
                  <a:cubicBezTo>
                    <a:pt x="-522" y="87094"/>
                    <a:pt x="24994" y="111397"/>
                    <a:pt x="56940" y="111963"/>
                  </a:cubicBezTo>
                  <a:lnTo>
                    <a:pt x="435641" y="118392"/>
                  </a:lnTo>
                  <a:cubicBezTo>
                    <a:pt x="467142" y="118918"/>
                    <a:pt x="493386" y="96152"/>
                    <a:pt x="494923" y="66996"/>
                  </a:cubicBezTo>
                  <a:lnTo>
                    <a:pt x="494923" y="63235"/>
                  </a:lnTo>
                  <a:cubicBezTo>
                    <a:pt x="496500" y="32826"/>
                    <a:pt x="470660" y="7188"/>
                    <a:pt x="437824" y="6622"/>
                  </a:cubicBezTo>
                  <a:lnTo>
                    <a:pt x="59003" y="-171"/>
                  </a:lnTo>
                  <a:cubicBezTo>
                    <a:pt x="26734" y="-859"/>
                    <a:pt x="45" y="23242"/>
                    <a:pt x="-239" y="53449"/>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55" name="任意多边形: 形状 954"/>
            <p:cNvSpPr/>
            <p:nvPr/>
          </p:nvSpPr>
          <p:spPr>
            <a:xfrm>
              <a:off x="5128646" y="3541212"/>
              <a:ext cx="245335" cy="17671"/>
            </a:xfrm>
            <a:custGeom>
              <a:avLst/>
              <a:gdLst>
                <a:gd name="connsiteX0" fmla="*/ 98427 w 245335"/>
                <a:gd name="connsiteY0" fmla="*/ 9681 h 17671"/>
                <a:gd name="connsiteX1" fmla="*/ -241 w 245335"/>
                <a:gd name="connsiteY1" fmla="*/ -186 h 17671"/>
                <a:gd name="connsiteX2" fmla="*/ 22000 w 245335"/>
                <a:gd name="connsiteY2" fmla="*/ 17486 h 17671"/>
                <a:gd name="connsiteX3" fmla="*/ 234743 w 245335"/>
                <a:gd name="connsiteY3" fmla="*/ 17486 h 17671"/>
                <a:gd name="connsiteX4" fmla="*/ 245095 w 245335"/>
                <a:gd name="connsiteY4" fmla="*/ 7130 h 17671"/>
                <a:gd name="connsiteX5" fmla="*/ 244731 w 245335"/>
                <a:gd name="connsiteY5" fmla="*/ 4424 h 17671"/>
                <a:gd name="connsiteX6" fmla="*/ 98427 w 245335"/>
                <a:gd name="connsiteY6" fmla="*/ 9681 h 1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35" h="17671">
                  <a:moveTo>
                    <a:pt x="98427" y="9681"/>
                  </a:moveTo>
                  <a:cubicBezTo>
                    <a:pt x="38256" y="9681"/>
                    <a:pt x="11647" y="4505"/>
                    <a:pt x="-241" y="-186"/>
                  </a:cubicBezTo>
                  <a:cubicBezTo>
                    <a:pt x="2185" y="10158"/>
                    <a:pt x="11365" y="17482"/>
                    <a:pt x="22000" y="17486"/>
                  </a:cubicBezTo>
                  <a:lnTo>
                    <a:pt x="234743" y="17486"/>
                  </a:lnTo>
                  <a:cubicBezTo>
                    <a:pt x="240445" y="17486"/>
                    <a:pt x="245095" y="12848"/>
                    <a:pt x="245095" y="7130"/>
                  </a:cubicBezTo>
                  <a:cubicBezTo>
                    <a:pt x="245095" y="6216"/>
                    <a:pt x="244974" y="5306"/>
                    <a:pt x="244731" y="4424"/>
                  </a:cubicBezTo>
                  <a:cubicBezTo>
                    <a:pt x="220468" y="6365"/>
                    <a:pt x="168951" y="9681"/>
                    <a:pt x="98427" y="968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56" name="任意多边形: 形状 955"/>
            <p:cNvSpPr/>
            <p:nvPr/>
          </p:nvSpPr>
          <p:spPr>
            <a:xfrm>
              <a:off x="5128069" y="3489605"/>
              <a:ext cx="245548" cy="61473"/>
            </a:xfrm>
            <a:custGeom>
              <a:avLst/>
              <a:gdLst>
                <a:gd name="connsiteX0" fmla="*/ 245308 w 245548"/>
                <a:gd name="connsiteY0" fmla="*/ 56031 h 61473"/>
                <a:gd name="connsiteX1" fmla="*/ 243569 w 245548"/>
                <a:gd name="connsiteY1" fmla="*/ 52392 h 61473"/>
                <a:gd name="connsiteX2" fmla="*/ 150562 w 245548"/>
                <a:gd name="connsiteY2" fmla="*/ -177 h 61473"/>
                <a:gd name="connsiteX3" fmla="*/ 12629 w 245548"/>
                <a:gd name="connsiteY3" fmla="*/ 227 h 61473"/>
                <a:gd name="connsiteX4" fmla="*/ 740 w 245548"/>
                <a:gd name="connsiteY4" fmla="*/ 39654 h 61473"/>
                <a:gd name="connsiteX5" fmla="*/ 376 w 245548"/>
                <a:gd name="connsiteY5" fmla="*/ 51421 h 61473"/>
                <a:gd name="connsiteX6" fmla="*/ 99044 w 245548"/>
                <a:gd name="connsiteY6" fmla="*/ 61288 h 61473"/>
                <a:gd name="connsiteX7" fmla="*/ 245308 w 245548"/>
                <a:gd name="connsiteY7" fmla="*/ 56031 h 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548" h="61473">
                  <a:moveTo>
                    <a:pt x="245308" y="56031"/>
                  </a:moveTo>
                  <a:cubicBezTo>
                    <a:pt x="244985" y="54709"/>
                    <a:pt x="244378" y="53472"/>
                    <a:pt x="243569" y="52392"/>
                  </a:cubicBezTo>
                  <a:cubicBezTo>
                    <a:pt x="227394" y="31688"/>
                    <a:pt x="194801" y="-784"/>
                    <a:pt x="150562" y="-177"/>
                  </a:cubicBezTo>
                  <a:cubicBezTo>
                    <a:pt x="85861" y="753"/>
                    <a:pt x="63055" y="7910"/>
                    <a:pt x="12629" y="227"/>
                  </a:cubicBezTo>
                  <a:lnTo>
                    <a:pt x="740" y="39654"/>
                  </a:lnTo>
                  <a:cubicBezTo>
                    <a:pt x="-433" y="43476"/>
                    <a:pt x="-554" y="47535"/>
                    <a:pt x="376" y="51421"/>
                  </a:cubicBezTo>
                  <a:cubicBezTo>
                    <a:pt x="12265" y="56112"/>
                    <a:pt x="38873" y="61288"/>
                    <a:pt x="99044" y="61288"/>
                  </a:cubicBezTo>
                  <a:cubicBezTo>
                    <a:pt x="169528" y="61288"/>
                    <a:pt x="221045" y="57972"/>
                    <a:pt x="245308" y="56031"/>
                  </a:cubicBezTo>
                  <a:close/>
                </a:path>
              </a:pathLst>
            </a:custGeom>
            <a:gradFill>
              <a:gsLst>
                <a:gs pos="0">
                  <a:schemeClr val="accent4">
                    <a:lumMod val="90000"/>
                    <a:lumOff val="10000"/>
                  </a:schemeClr>
                </a:gs>
                <a:gs pos="70000">
                  <a:schemeClr val="accent4"/>
                </a:gs>
              </a:gsLst>
              <a:lin ang="589423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57" name="任意多边形: 形状 956"/>
            <p:cNvSpPr/>
            <p:nvPr/>
          </p:nvSpPr>
          <p:spPr>
            <a:xfrm>
              <a:off x="5140899" y="3447517"/>
              <a:ext cx="66237" cy="57155"/>
            </a:xfrm>
            <a:custGeom>
              <a:avLst/>
              <a:gdLst>
                <a:gd name="connsiteX0" fmla="*/ 14357 w 66237"/>
                <a:gd name="connsiteY0" fmla="*/ -186 h 57155"/>
                <a:gd name="connsiteX1" fmla="*/ -241 w 66237"/>
                <a:gd name="connsiteY1" fmla="*/ 49472 h 57155"/>
                <a:gd name="connsiteX2" fmla="*/ 60416 w 66237"/>
                <a:gd name="connsiteY2" fmla="*/ 52383 h 57155"/>
                <a:gd name="connsiteX3" fmla="*/ 65996 w 66237"/>
                <a:gd name="connsiteY3" fmla="*/ 9358 h 57155"/>
              </a:gdLst>
              <a:ahLst/>
              <a:cxnLst>
                <a:cxn ang="0">
                  <a:pos x="connsiteX0" y="connsiteY0"/>
                </a:cxn>
                <a:cxn ang="0">
                  <a:pos x="connsiteX1" y="connsiteY1"/>
                </a:cxn>
                <a:cxn ang="0">
                  <a:pos x="connsiteX2" y="connsiteY2"/>
                </a:cxn>
                <a:cxn ang="0">
                  <a:pos x="connsiteX3" y="connsiteY3"/>
                </a:cxn>
              </a:cxnLst>
              <a:rect l="l" t="t" r="r" b="b"/>
              <a:pathLst>
                <a:path w="66237" h="57155">
                  <a:moveTo>
                    <a:pt x="14357" y="-186"/>
                  </a:moveTo>
                  <a:lnTo>
                    <a:pt x="-241" y="49472"/>
                  </a:lnTo>
                  <a:cubicBezTo>
                    <a:pt x="-241" y="49472"/>
                    <a:pt x="32109" y="64191"/>
                    <a:pt x="60416" y="52383"/>
                  </a:cubicBezTo>
                  <a:lnTo>
                    <a:pt x="65996" y="9358"/>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58" name="任意多边形: 形状 957"/>
            <p:cNvSpPr/>
            <p:nvPr/>
          </p:nvSpPr>
          <p:spPr>
            <a:xfrm>
              <a:off x="5513493" y="3424306"/>
              <a:ext cx="197866" cy="154542"/>
            </a:xfrm>
            <a:custGeom>
              <a:avLst/>
              <a:gdLst>
                <a:gd name="connsiteX0" fmla="*/ 82818 w 197866"/>
                <a:gd name="connsiteY0" fmla="*/ 95288 h 154542"/>
                <a:gd name="connsiteX1" fmla="*/ -241 w 197866"/>
                <a:gd name="connsiteY1" fmla="*/ 149434 h 154542"/>
                <a:gd name="connsiteX2" fmla="*/ 28065 w 197866"/>
                <a:gd name="connsiteY2" fmla="*/ 149434 h 154542"/>
                <a:gd name="connsiteX3" fmla="*/ 193860 w 197866"/>
                <a:gd name="connsiteY3" fmla="*/ 15989 h 154542"/>
                <a:gd name="connsiteX4" fmla="*/ 195316 w 197866"/>
                <a:gd name="connsiteY4" fmla="*/ 1533 h 154542"/>
                <a:gd name="connsiteX5" fmla="*/ 193497 w 197866"/>
                <a:gd name="connsiteY5" fmla="*/ -186 h 154542"/>
                <a:gd name="connsiteX6" fmla="*/ 82818 w 197866"/>
                <a:gd name="connsiteY6" fmla="*/ 95288 h 15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66" h="154542">
                  <a:moveTo>
                    <a:pt x="82818" y="95288"/>
                  </a:moveTo>
                  <a:cubicBezTo>
                    <a:pt x="35911" y="132976"/>
                    <a:pt x="11971" y="145633"/>
                    <a:pt x="-241" y="149434"/>
                  </a:cubicBezTo>
                  <a:cubicBezTo>
                    <a:pt x="8049" y="155997"/>
                    <a:pt x="19776" y="155997"/>
                    <a:pt x="28065" y="149434"/>
                  </a:cubicBezTo>
                  <a:lnTo>
                    <a:pt x="193860" y="15989"/>
                  </a:lnTo>
                  <a:cubicBezTo>
                    <a:pt x="198269" y="12394"/>
                    <a:pt x="198875" y="5924"/>
                    <a:pt x="195316" y="1533"/>
                  </a:cubicBezTo>
                  <a:cubicBezTo>
                    <a:pt x="194750" y="890"/>
                    <a:pt x="194184" y="312"/>
                    <a:pt x="193497" y="-186"/>
                  </a:cubicBezTo>
                  <a:cubicBezTo>
                    <a:pt x="175825" y="16434"/>
                    <a:pt x="137773" y="51130"/>
                    <a:pt x="82818" y="9528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59" name="任意多边形: 形状 958"/>
            <p:cNvSpPr/>
            <p:nvPr/>
          </p:nvSpPr>
          <p:spPr>
            <a:xfrm>
              <a:off x="5491252" y="3417835"/>
              <a:ext cx="216018" cy="156091"/>
            </a:xfrm>
            <a:custGeom>
              <a:avLst/>
              <a:gdLst>
                <a:gd name="connsiteX0" fmla="*/ 215778 w 216018"/>
                <a:gd name="connsiteY0" fmla="*/ 6043 h 156091"/>
                <a:gd name="connsiteX1" fmla="*/ 212179 w 216018"/>
                <a:gd name="connsiteY1" fmla="*/ 4345 h 156091"/>
                <a:gd name="connsiteX2" fmla="*/ 107041 w 216018"/>
                <a:gd name="connsiteY2" fmla="*/ 21814 h 156091"/>
                <a:gd name="connsiteX3" fmla="*/ -241 w 216018"/>
                <a:gd name="connsiteY3" fmla="*/ 108513 h 156091"/>
                <a:gd name="connsiteX4" fmla="*/ 15045 w 216018"/>
                <a:gd name="connsiteY4" fmla="*/ 146565 h 156091"/>
                <a:gd name="connsiteX5" fmla="*/ 22121 w 216018"/>
                <a:gd name="connsiteY5" fmla="*/ 155906 h 156091"/>
                <a:gd name="connsiteX6" fmla="*/ 105181 w 216018"/>
                <a:gd name="connsiteY6" fmla="*/ 101760 h 156091"/>
                <a:gd name="connsiteX7" fmla="*/ 215778 w 216018"/>
                <a:gd name="connsiteY7" fmla="*/ 6043 h 15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18" h="156091">
                  <a:moveTo>
                    <a:pt x="215778" y="6043"/>
                  </a:moveTo>
                  <a:cubicBezTo>
                    <a:pt x="214727" y="5231"/>
                    <a:pt x="213473" y="4652"/>
                    <a:pt x="212179" y="4345"/>
                  </a:cubicBezTo>
                  <a:cubicBezTo>
                    <a:pt x="186622" y="-1559"/>
                    <a:pt x="141008" y="-6412"/>
                    <a:pt x="107041" y="21814"/>
                  </a:cubicBezTo>
                  <a:cubicBezTo>
                    <a:pt x="57019" y="63182"/>
                    <a:pt x="43755" y="82794"/>
                    <a:pt x="-241" y="108513"/>
                  </a:cubicBezTo>
                  <a:lnTo>
                    <a:pt x="15045" y="146565"/>
                  </a:lnTo>
                  <a:cubicBezTo>
                    <a:pt x="16541" y="150244"/>
                    <a:pt x="18967" y="153467"/>
                    <a:pt x="22121" y="155906"/>
                  </a:cubicBezTo>
                  <a:cubicBezTo>
                    <a:pt x="34253" y="152105"/>
                    <a:pt x="58273" y="139448"/>
                    <a:pt x="105181" y="101760"/>
                  </a:cubicBezTo>
                  <a:cubicBezTo>
                    <a:pt x="160014" y="57602"/>
                    <a:pt x="198066" y="22906"/>
                    <a:pt x="215778" y="6043"/>
                  </a:cubicBezTo>
                  <a:close/>
                </a:path>
              </a:pathLst>
            </a:custGeom>
            <a:gradFill>
              <a:gsLst>
                <a:gs pos="0">
                  <a:schemeClr val="accent4">
                    <a:lumMod val="90000"/>
                    <a:lumOff val="10000"/>
                  </a:schemeClr>
                </a:gs>
                <a:gs pos="70000">
                  <a:schemeClr val="accent4"/>
                </a:gs>
              </a:gsLst>
              <a:lin ang="589394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0" name="任意多边形: 形状 959"/>
            <p:cNvSpPr/>
            <p:nvPr/>
          </p:nvSpPr>
          <p:spPr>
            <a:xfrm>
              <a:off x="4774006" y="2881792"/>
              <a:ext cx="525394" cy="589575"/>
            </a:xfrm>
            <a:custGeom>
              <a:avLst/>
              <a:gdLst>
                <a:gd name="connsiteX0" fmla="*/ 68948 w 525394"/>
                <a:gd name="connsiteY0" fmla="*/ -186 h 589575"/>
                <a:gd name="connsiteX1" fmla="*/ 502886 w 525394"/>
                <a:gd name="connsiteY1" fmla="*/ 63989 h 589575"/>
                <a:gd name="connsiteX2" fmla="*/ 442594 w 525394"/>
                <a:gd name="connsiteY2" fmla="*/ 586122 h 589575"/>
                <a:gd name="connsiteX3" fmla="*/ 377893 w 525394"/>
                <a:gd name="connsiteY3" fmla="*/ 581876 h 589575"/>
                <a:gd name="connsiteX4" fmla="*/ 389661 w 525394"/>
                <a:gd name="connsiteY4" fmla="*/ 144258 h 589575"/>
                <a:gd name="connsiteX5" fmla="*/ -241 w 525394"/>
                <a:gd name="connsiteY5" fmla="*/ 80488 h 58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394" h="589575">
                  <a:moveTo>
                    <a:pt x="68948" y="-186"/>
                  </a:moveTo>
                  <a:cubicBezTo>
                    <a:pt x="68948" y="-186"/>
                    <a:pt x="428845" y="29213"/>
                    <a:pt x="502886" y="63989"/>
                  </a:cubicBezTo>
                  <a:cubicBezTo>
                    <a:pt x="576928" y="98766"/>
                    <a:pt x="442594" y="586122"/>
                    <a:pt x="442594" y="586122"/>
                  </a:cubicBezTo>
                  <a:cubicBezTo>
                    <a:pt x="442594" y="586122"/>
                    <a:pt x="422375" y="595787"/>
                    <a:pt x="377893" y="581876"/>
                  </a:cubicBezTo>
                  <a:cubicBezTo>
                    <a:pt x="377893" y="581876"/>
                    <a:pt x="423790" y="222222"/>
                    <a:pt x="389661" y="144258"/>
                  </a:cubicBezTo>
                  <a:lnTo>
                    <a:pt x="-241" y="80488"/>
                  </a:lnTo>
                  <a:close/>
                </a:path>
              </a:pathLst>
            </a:custGeom>
            <a:gradFill>
              <a:gsLst>
                <a:gs pos="0">
                  <a:schemeClr val="accent4">
                    <a:lumMod val="90000"/>
                    <a:lumOff val="10000"/>
                  </a:schemeClr>
                </a:gs>
                <a:gs pos="70000">
                  <a:schemeClr val="accent4"/>
                </a:gs>
              </a:gsLst>
              <a:lin ang="696855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1" name="任意多边形: 形状 960"/>
            <p:cNvSpPr/>
            <p:nvPr/>
          </p:nvSpPr>
          <p:spPr>
            <a:xfrm>
              <a:off x="5455303" y="3436842"/>
              <a:ext cx="79258" cy="89691"/>
            </a:xfrm>
            <a:custGeom>
              <a:avLst/>
              <a:gdLst>
                <a:gd name="connsiteX0" fmla="*/ -241 w 79258"/>
                <a:gd name="connsiteY0" fmla="*/ 21044 h 89691"/>
                <a:gd name="connsiteX1" fmla="*/ 35547 w 79258"/>
                <a:gd name="connsiteY1" fmla="*/ 89505 h 89691"/>
                <a:gd name="connsiteX2" fmla="*/ 79017 w 79258"/>
                <a:gd name="connsiteY2" fmla="*/ 58854 h 89691"/>
                <a:gd name="connsiteX3" fmla="*/ 46667 w 79258"/>
                <a:gd name="connsiteY3" fmla="*/ -186 h 89691"/>
              </a:gdLst>
              <a:ahLst/>
              <a:cxnLst>
                <a:cxn ang="0">
                  <a:pos x="connsiteX0" y="connsiteY0"/>
                </a:cxn>
                <a:cxn ang="0">
                  <a:pos x="connsiteX1" y="connsiteY1"/>
                </a:cxn>
                <a:cxn ang="0">
                  <a:pos x="connsiteX2" y="connsiteY2"/>
                </a:cxn>
                <a:cxn ang="0">
                  <a:pos x="connsiteX3" y="connsiteY3"/>
                </a:cxn>
              </a:cxnLst>
              <a:rect l="l" t="t" r="r" b="b"/>
              <a:pathLst>
                <a:path w="79258" h="89691">
                  <a:moveTo>
                    <a:pt x="-241" y="21044"/>
                  </a:moveTo>
                  <a:cubicBezTo>
                    <a:pt x="3116" y="24118"/>
                    <a:pt x="35547" y="89505"/>
                    <a:pt x="35547" y="89505"/>
                  </a:cubicBezTo>
                  <a:cubicBezTo>
                    <a:pt x="35547" y="89505"/>
                    <a:pt x="71658" y="81701"/>
                    <a:pt x="79017" y="58854"/>
                  </a:cubicBezTo>
                  <a:lnTo>
                    <a:pt x="46667" y="-186"/>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2" name="任意多边形: 形状 961"/>
            <p:cNvSpPr/>
            <p:nvPr/>
          </p:nvSpPr>
          <p:spPr>
            <a:xfrm>
              <a:off x="4615027" y="2878841"/>
              <a:ext cx="898173" cy="597283"/>
            </a:xfrm>
            <a:custGeom>
              <a:avLst/>
              <a:gdLst>
                <a:gd name="connsiteX0" fmla="*/ 11020 w 898173"/>
                <a:gd name="connsiteY0" fmla="*/ -186 h 597283"/>
                <a:gd name="connsiteX1" fmla="*/ -222 w 898173"/>
                <a:gd name="connsiteY1" fmla="*/ 65566 h 597283"/>
                <a:gd name="connsiteX2" fmla="*/ 93998 w 898173"/>
                <a:gd name="connsiteY2" fmla="*/ 162172 h 597283"/>
                <a:gd name="connsiteX3" fmla="*/ 519687 w 898173"/>
                <a:gd name="connsiteY3" fmla="*/ 181582 h 597283"/>
                <a:gd name="connsiteX4" fmla="*/ 538531 w 898173"/>
                <a:gd name="connsiteY4" fmla="*/ 196908 h 597283"/>
                <a:gd name="connsiteX5" fmla="*/ 836396 w 898173"/>
                <a:gd name="connsiteY5" fmla="*/ 591541 h 597283"/>
                <a:gd name="connsiteX6" fmla="*/ 860254 w 898173"/>
                <a:gd name="connsiteY6" fmla="*/ 594129 h 597283"/>
                <a:gd name="connsiteX7" fmla="*/ 894262 w 898173"/>
                <a:gd name="connsiteY7" fmla="*/ 572616 h 597283"/>
                <a:gd name="connsiteX8" fmla="*/ 896850 w 898173"/>
                <a:gd name="connsiteY8" fmla="*/ 562062 h 597283"/>
                <a:gd name="connsiteX9" fmla="*/ 649007 w 898173"/>
                <a:gd name="connsiteY9" fmla="*/ 138799 h 597283"/>
                <a:gd name="connsiteX10" fmla="*/ 590736 w 898173"/>
                <a:gd name="connsiteY10" fmla="*/ 95571 h 597283"/>
                <a:gd name="connsiteX11" fmla="*/ 227928 w 898173"/>
                <a:gd name="connsiteY11" fmla="*/ 2847 h 5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8173" h="597283">
                  <a:moveTo>
                    <a:pt x="11020" y="-186"/>
                  </a:moveTo>
                  <a:cubicBezTo>
                    <a:pt x="3256" y="20854"/>
                    <a:pt x="-546" y="43144"/>
                    <a:pt x="-222" y="65566"/>
                  </a:cubicBezTo>
                  <a:cubicBezTo>
                    <a:pt x="829" y="117561"/>
                    <a:pt x="42035" y="159819"/>
                    <a:pt x="93998" y="162172"/>
                  </a:cubicBezTo>
                  <a:lnTo>
                    <a:pt x="519687" y="181582"/>
                  </a:lnTo>
                  <a:cubicBezTo>
                    <a:pt x="528664" y="181995"/>
                    <a:pt x="536307" y="188214"/>
                    <a:pt x="538531" y="196908"/>
                  </a:cubicBezTo>
                  <a:cubicBezTo>
                    <a:pt x="548519" y="235607"/>
                    <a:pt x="597408" y="354616"/>
                    <a:pt x="836396" y="591541"/>
                  </a:cubicBezTo>
                  <a:cubicBezTo>
                    <a:pt x="842785" y="597833"/>
                    <a:pt x="852652" y="598905"/>
                    <a:pt x="860254" y="594129"/>
                  </a:cubicBezTo>
                  <a:lnTo>
                    <a:pt x="894262" y="572616"/>
                  </a:lnTo>
                  <a:cubicBezTo>
                    <a:pt x="897861" y="570388"/>
                    <a:pt x="898994" y="565697"/>
                    <a:pt x="896850" y="562062"/>
                  </a:cubicBezTo>
                  <a:lnTo>
                    <a:pt x="649007" y="138799"/>
                  </a:lnTo>
                  <a:cubicBezTo>
                    <a:pt x="635986" y="117327"/>
                    <a:pt x="615079" y="101811"/>
                    <a:pt x="590736" y="95571"/>
                  </a:cubicBezTo>
                  <a:lnTo>
                    <a:pt x="227928" y="2847"/>
                  </a:lnTo>
                  <a:close/>
                </a:path>
              </a:pathLst>
            </a:custGeom>
            <a:gradFill>
              <a:gsLst>
                <a:gs pos="0">
                  <a:schemeClr val="accent4">
                    <a:lumMod val="90000"/>
                    <a:lumOff val="10000"/>
                  </a:schemeClr>
                </a:gs>
                <a:gs pos="70000">
                  <a:schemeClr val="accent4"/>
                </a:gs>
              </a:gsLst>
              <a:lin ang="788469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3" name="任意多边形: 形状 962"/>
            <p:cNvSpPr/>
            <p:nvPr/>
          </p:nvSpPr>
          <p:spPr>
            <a:xfrm>
              <a:off x="4625050" y="2267097"/>
              <a:ext cx="340549" cy="622241"/>
            </a:xfrm>
            <a:custGeom>
              <a:avLst/>
              <a:gdLst>
                <a:gd name="connsiteX0" fmla="*/ -136 w 340549"/>
                <a:gd name="connsiteY0" fmla="*/ 610223 h 622241"/>
                <a:gd name="connsiteX1" fmla="*/ 37836 w 340549"/>
                <a:gd name="connsiteY1" fmla="*/ 200710 h 622241"/>
                <a:gd name="connsiteX2" fmla="*/ 152800 w 340549"/>
                <a:gd name="connsiteY2" fmla="*/ 15343 h 622241"/>
                <a:gd name="connsiteX3" fmla="*/ 172493 w 340549"/>
                <a:gd name="connsiteY3" fmla="*/ -186 h 622241"/>
                <a:gd name="connsiteX4" fmla="*/ 271162 w 340549"/>
                <a:gd name="connsiteY4" fmla="*/ 39888 h 622241"/>
                <a:gd name="connsiteX5" fmla="*/ 321871 w 340549"/>
                <a:gd name="connsiteY5" fmla="*/ 127517 h 622241"/>
                <a:gd name="connsiteX6" fmla="*/ 321871 w 340549"/>
                <a:gd name="connsiteY6" fmla="*/ 363310 h 622241"/>
                <a:gd name="connsiteX7" fmla="*/ 246495 w 340549"/>
                <a:gd name="connsiteY7" fmla="*/ 613337 h 622241"/>
                <a:gd name="connsiteX8" fmla="*/ -136 w 340549"/>
                <a:gd name="connsiteY8" fmla="*/ 610223 h 62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49" h="622241">
                  <a:moveTo>
                    <a:pt x="-136" y="610223"/>
                  </a:moveTo>
                  <a:cubicBezTo>
                    <a:pt x="-136" y="610223"/>
                    <a:pt x="-4179" y="399259"/>
                    <a:pt x="37836" y="200710"/>
                  </a:cubicBezTo>
                  <a:cubicBezTo>
                    <a:pt x="53323" y="127380"/>
                    <a:pt x="94004" y="61790"/>
                    <a:pt x="152800" y="15343"/>
                  </a:cubicBezTo>
                  <a:lnTo>
                    <a:pt x="172493" y="-186"/>
                  </a:lnTo>
                  <a:lnTo>
                    <a:pt x="271162" y="39888"/>
                  </a:lnTo>
                  <a:lnTo>
                    <a:pt x="321871" y="127517"/>
                  </a:lnTo>
                  <a:cubicBezTo>
                    <a:pt x="349773" y="183321"/>
                    <a:pt x="342898" y="304554"/>
                    <a:pt x="321871" y="363310"/>
                  </a:cubicBezTo>
                  <a:cubicBezTo>
                    <a:pt x="286649" y="461533"/>
                    <a:pt x="258504" y="563315"/>
                    <a:pt x="246495" y="613337"/>
                  </a:cubicBezTo>
                  <a:cubicBezTo>
                    <a:pt x="246495" y="613337"/>
                    <a:pt x="83085" y="634890"/>
                    <a:pt x="-136" y="610223"/>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64" name="任意多边形: 形状 963"/>
            <p:cNvSpPr/>
            <p:nvPr/>
          </p:nvSpPr>
          <p:spPr>
            <a:xfrm>
              <a:off x="4788766" y="2109875"/>
              <a:ext cx="141815" cy="217716"/>
            </a:xfrm>
            <a:custGeom>
              <a:avLst/>
              <a:gdLst>
                <a:gd name="connsiteX0" fmla="*/ 76591 w 141815"/>
                <a:gd name="connsiteY0" fmla="*/ -186 h 217716"/>
                <a:gd name="connsiteX1" fmla="*/ -241 w 141815"/>
                <a:gd name="connsiteY1" fmla="*/ 178630 h 217716"/>
                <a:gd name="connsiteX2" fmla="*/ 110721 w 141815"/>
                <a:gd name="connsiteY2" fmla="*/ 212558 h 217716"/>
                <a:gd name="connsiteX3" fmla="*/ 141575 w 141815"/>
                <a:gd name="connsiteY3" fmla="*/ 89222 h 217716"/>
              </a:gdLst>
              <a:ahLst/>
              <a:cxnLst>
                <a:cxn ang="0">
                  <a:pos x="connsiteX0" y="connsiteY0"/>
                </a:cxn>
                <a:cxn ang="0">
                  <a:pos x="connsiteX1" y="connsiteY1"/>
                </a:cxn>
                <a:cxn ang="0">
                  <a:pos x="connsiteX2" y="connsiteY2"/>
                </a:cxn>
                <a:cxn ang="0">
                  <a:pos x="connsiteX3" y="connsiteY3"/>
                </a:cxn>
              </a:cxnLst>
              <a:rect l="l" t="t" r="r" b="b"/>
              <a:pathLst>
                <a:path w="141815" h="217716">
                  <a:moveTo>
                    <a:pt x="76591" y="-186"/>
                  </a:moveTo>
                  <a:lnTo>
                    <a:pt x="-241" y="178630"/>
                  </a:lnTo>
                  <a:cubicBezTo>
                    <a:pt x="-241" y="178630"/>
                    <a:pt x="24385" y="234111"/>
                    <a:pt x="110721" y="212558"/>
                  </a:cubicBezTo>
                  <a:lnTo>
                    <a:pt x="141575" y="89222"/>
                  </a:ln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5" name="任意多边形: 形状 964"/>
            <p:cNvSpPr/>
            <p:nvPr/>
          </p:nvSpPr>
          <p:spPr>
            <a:xfrm>
              <a:off x="4893905" y="2012232"/>
              <a:ext cx="127338" cy="194774"/>
            </a:xfrm>
            <a:custGeom>
              <a:avLst/>
              <a:gdLst>
                <a:gd name="connsiteX0" fmla="*/ 124146 w 127338"/>
                <a:gd name="connsiteY0" fmla="*/ 15894 h 194774"/>
                <a:gd name="connsiteX1" fmla="*/ 127098 w 127338"/>
                <a:gd name="connsiteY1" fmla="*/ 194589 h 194774"/>
                <a:gd name="connsiteX2" fmla="*/ 26488 w 127338"/>
                <a:gd name="connsiteY2" fmla="*/ 193618 h 194774"/>
                <a:gd name="connsiteX3" fmla="*/ -241 w 127338"/>
                <a:gd name="connsiteY3" fmla="*/ 26934 h 194774"/>
                <a:gd name="connsiteX4" fmla="*/ 124146 w 127338"/>
                <a:gd name="connsiteY4" fmla="*/ 15894 h 19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8" h="194774">
                  <a:moveTo>
                    <a:pt x="124146" y="15894"/>
                  </a:moveTo>
                  <a:cubicBezTo>
                    <a:pt x="125076" y="18401"/>
                    <a:pt x="127098" y="194589"/>
                    <a:pt x="127098" y="194589"/>
                  </a:cubicBezTo>
                  <a:lnTo>
                    <a:pt x="26488" y="193618"/>
                  </a:lnTo>
                  <a:lnTo>
                    <a:pt x="-241" y="26934"/>
                  </a:lnTo>
                  <a:cubicBezTo>
                    <a:pt x="-241" y="26934"/>
                    <a:pt x="108658" y="-25878"/>
                    <a:pt x="124146" y="15894"/>
                  </a:cubicBezTo>
                  <a:close/>
                </a:path>
              </a:pathLst>
            </a:custGeom>
            <a:gradFill>
              <a:gsLst>
                <a:gs pos="0">
                  <a:srgbClr val="FEBBBA"/>
                </a:gs>
                <a:gs pos="50000">
                  <a:srgbClr val="FEA6A4"/>
                </a:gs>
                <a:gs pos="100000">
                  <a:srgbClr val="FF928E"/>
                </a:gs>
              </a:gsLst>
              <a:lin ang="640086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6" name="任意多边形: 形状 965"/>
            <p:cNvSpPr/>
            <p:nvPr/>
          </p:nvSpPr>
          <p:spPr>
            <a:xfrm>
              <a:off x="4833834" y="1948148"/>
              <a:ext cx="223596" cy="319672"/>
            </a:xfrm>
            <a:custGeom>
              <a:avLst/>
              <a:gdLst>
                <a:gd name="connsiteX0" fmla="*/ 89430 w 223596"/>
                <a:gd name="connsiteY0" fmla="*/ 123045 h 319672"/>
                <a:gd name="connsiteX1" fmla="*/ 96628 w 223596"/>
                <a:gd name="connsiteY1" fmla="*/ 212008 h 319672"/>
                <a:gd name="connsiteX2" fmla="*/ 97356 w 223596"/>
                <a:gd name="connsiteY2" fmla="*/ 215324 h 319672"/>
                <a:gd name="connsiteX3" fmla="*/ 131647 w 223596"/>
                <a:gd name="connsiteY3" fmla="*/ 232227 h 319672"/>
                <a:gd name="connsiteX4" fmla="*/ 183933 w 223596"/>
                <a:gd name="connsiteY4" fmla="*/ 213544 h 319672"/>
                <a:gd name="connsiteX5" fmla="*/ 195377 w 223596"/>
                <a:gd name="connsiteY5" fmla="*/ 225676 h 319672"/>
                <a:gd name="connsiteX6" fmla="*/ 190282 w 223596"/>
                <a:gd name="connsiteY6" fmla="*/ 309099 h 319672"/>
                <a:gd name="connsiteX7" fmla="*/ 177099 w 223596"/>
                <a:gd name="connsiteY7" fmla="*/ 319451 h 319672"/>
                <a:gd name="connsiteX8" fmla="*/ 85062 w 223596"/>
                <a:gd name="connsiteY8" fmla="*/ 303276 h 319672"/>
                <a:gd name="connsiteX9" fmla="*/ 76975 w 223596"/>
                <a:gd name="connsiteY9" fmla="*/ 293611 h 319672"/>
                <a:gd name="connsiteX10" fmla="*/ 55219 w 223596"/>
                <a:gd name="connsiteY10" fmla="*/ 186694 h 319672"/>
                <a:gd name="connsiteX11" fmla="*/ 15671 w 223596"/>
                <a:gd name="connsiteY11" fmla="*/ 162107 h 319672"/>
                <a:gd name="connsiteX12" fmla="*/ 7583 w 223596"/>
                <a:gd name="connsiteY12" fmla="*/ 156851 h 319672"/>
                <a:gd name="connsiteX13" fmla="*/ 18866 w 223596"/>
                <a:gd name="connsiteY13" fmla="*/ 106303 h 319672"/>
                <a:gd name="connsiteX14" fmla="*/ 23395 w 223596"/>
                <a:gd name="connsiteY14" fmla="*/ 89283 h 319672"/>
                <a:gd name="connsiteX15" fmla="*/ 23152 w 223596"/>
                <a:gd name="connsiteY15" fmla="*/ 88875 h 319672"/>
                <a:gd name="connsiteX16" fmla="*/ 31442 w 223596"/>
                <a:gd name="connsiteY16" fmla="*/ 41360 h 319672"/>
                <a:gd name="connsiteX17" fmla="*/ 87408 w 223596"/>
                <a:gd name="connsiteY17" fmla="*/ 42654 h 319672"/>
                <a:gd name="connsiteX18" fmla="*/ 103340 w 223596"/>
                <a:gd name="connsiteY18" fmla="*/ 40875 h 319672"/>
                <a:gd name="connsiteX19" fmla="*/ 114380 w 223596"/>
                <a:gd name="connsiteY19" fmla="*/ 38853 h 319672"/>
                <a:gd name="connsiteX20" fmla="*/ 129827 w 223596"/>
                <a:gd name="connsiteY20" fmla="*/ 31412 h 319672"/>
                <a:gd name="connsiteX21" fmla="*/ 130232 w 223596"/>
                <a:gd name="connsiteY21" fmla="*/ 30038 h 319672"/>
                <a:gd name="connsiteX22" fmla="*/ 167919 w 223596"/>
                <a:gd name="connsiteY22" fmla="*/ -129 h 319672"/>
                <a:gd name="connsiteX23" fmla="*/ 222349 w 223596"/>
                <a:gd name="connsiteY23" fmla="*/ 74883 h 319672"/>
                <a:gd name="connsiteX24" fmla="*/ 142403 w 223596"/>
                <a:gd name="connsiteY24" fmla="*/ 95547 h 319672"/>
                <a:gd name="connsiteX25" fmla="*/ 93433 w 223596"/>
                <a:gd name="connsiteY25" fmla="*/ 112935 h 319672"/>
                <a:gd name="connsiteX26" fmla="*/ 89430 w 223596"/>
                <a:gd name="connsiteY26" fmla="*/ 123045 h 31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3596" h="319672">
                  <a:moveTo>
                    <a:pt x="89430" y="123045"/>
                  </a:moveTo>
                  <a:lnTo>
                    <a:pt x="96628" y="212008"/>
                  </a:lnTo>
                  <a:cubicBezTo>
                    <a:pt x="96709" y="213144"/>
                    <a:pt x="96951" y="214260"/>
                    <a:pt x="97356" y="215324"/>
                  </a:cubicBezTo>
                  <a:cubicBezTo>
                    <a:pt x="99782" y="221875"/>
                    <a:pt x="109810" y="243630"/>
                    <a:pt x="131647" y="232227"/>
                  </a:cubicBezTo>
                  <a:cubicBezTo>
                    <a:pt x="151462" y="221672"/>
                    <a:pt x="169699" y="212372"/>
                    <a:pt x="183933" y="213544"/>
                  </a:cubicBezTo>
                  <a:cubicBezTo>
                    <a:pt x="190282" y="214078"/>
                    <a:pt x="195215" y="219307"/>
                    <a:pt x="195377" y="225676"/>
                  </a:cubicBezTo>
                  <a:cubicBezTo>
                    <a:pt x="195822" y="253574"/>
                    <a:pt x="194123" y="281464"/>
                    <a:pt x="190282" y="309099"/>
                  </a:cubicBezTo>
                  <a:cubicBezTo>
                    <a:pt x="189230" y="315444"/>
                    <a:pt x="183528" y="319936"/>
                    <a:pt x="177099" y="319451"/>
                  </a:cubicBezTo>
                  <a:cubicBezTo>
                    <a:pt x="157770" y="318076"/>
                    <a:pt x="117049" y="314032"/>
                    <a:pt x="85062" y="303276"/>
                  </a:cubicBezTo>
                  <a:cubicBezTo>
                    <a:pt x="80817" y="301772"/>
                    <a:pt x="77703" y="298067"/>
                    <a:pt x="76975" y="293611"/>
                  </a:cubicBezTo>
                  <a:cubicBezTo>
                    <a:pt x="73174" y="271613"/>
                    <a:pt x="61406" y="204648"/>
                    <a:pt x="55219" y="186694"/>
                  </a:cubicBezTo>
                  <a:cubicBezTo>
                    <a:pt x="49437" y="169669"/>
                    <a:pt x="25780" y="163846"/>
                    <a:pt x="15671" y="162107"/>
                  </a:cubicBezTo>
                  <a:cubicBezTo>
                    <a:pt x="12355" y="161549"/>
                    <a:pt x="9444" y="159645"/>
                    <a:pt x="7583" y="156851"/>
                  </a:cubicBezTo>
                  <a:cubicBezTo>
                    <a:pt x="952" y="147024"/>
                    <a:pt x="-10411" y="123328"/>
                    <a:pt x="18866" y="106303"/>
                  </a:cubicBezTo>
                  <a:cubicBezTo>
                    <a:pt x="24810" y="102854"/>
                    <a:pt x="26832" y="95235"/>
                    <a:pt x="23395" y="89283"/>
                  </a:cubicBezTo>
                  <a:cubicBezTo>
                    <a:pt x="23314" y="89146"/>
                    <a:pt x="23233" y="89008"/>
                    <a:pt x="23152" y="88875"/>
                  </a:cubicBezTo>
                  <a:cubicBezTo>
                    <a:pt x="15712" y="76743"/>
                    <a:pt x="9444" y="57535"/>
                    <a:pt x="31442" y="41360"/>
                  </a:cubicBezTo>
                  <a:cubicBezTo>
                    <a:pt x="53440" y="25185"/>
                    <a:pt x="75115" y="34122"/>
                    <a:pt x="87408" y="42654"/>
                  </a:cubicBezTo>
                  <a:cubicBezTo>
                    <a:pt x="92463" y="46011"/>
                    <a:pt x="99175" y="45263"/>
                    <a:pt x="103340" y="40875"/>
                  </a:cubicBezTo>
                  <a:cubicBezTo>
                    <a:pt x="106252" y="37971"/>
                    <a:pt x="110619" y="37167"/>
                    <a:pt x="114380" y="38853"/>
                  </a:cubicBezTo>
                  <a:cubicBezTo>
                    <a:pt x="120688" y="41069"/>
                    <a:pt x="127644" y="37737"/>
                    <a:pt x="129827" y="31412"/>
                  </a:cubicBezTo>
                  <a:cubicBezTo>
                    <a:pt x="129989" y="30964"/>
                    <a:pt x="130110" y="30503"/>
                    <a:pt x="130232" y="30038"/>
                  </a:cubicBezTo>
                  <a:cubicBezTo>
                    <a:pt x="133507" y="16612"/>
                    <a:pt x="142767" y="963"/>
                    <a:pt x="167919" y="-129"/>
                  </a:cubicBezTo>
                  <a:cubicBezTo>
                    <a:pt x="212401" y="-2030"/>
                    <a:pt x="227646" y="44353"/>
                    <a:pt x="222349" y="74883"/>
                  </a:cubicBezTo>
                  <a:cubicBezTo>
                    <a:pt x="217052" y="105414"/>
                    <a:pt x="168567" y="104605"/>
                    <a:pt x="142403" y="95547"/>
                  </a:cubicBezTo>
                  <a:cubicBezTo>
                    <a:pt x="122467" y="88632"/>
                    <a:pt x="101966" y="104807"/>
                    <a:pt x="93433" y="112935"/>
                  </a:cubicBezTo>
                  <a:cubicBezTo>
                    <a:pt x="90562" y="115487"/>
                    <a:pt x="89106" y="119231"/>
                    <a:pt x="89430" y="123045"/>
                  </a:cubicBezTo>
                  <a:close/>
                </a:path>
              </a:pathLst>
            </a:custGeom>
            <a:gradFill>
              <a:gsLst>
                <a:gs pos="0">
                  <a:schemeClr val="accent4">
                    <a:lumMod val="90000"/>
                    <a:lumOff val="10000"/>
                  </a:schemeClr>
                </a:gs>
                <a:gs pos="70000">
                  <a:schemeClr val="accent4"/>
                </a:gs>
              </a:gsLst>
              <a:lin ang="2037539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7" name="任意多边形: 形状 966"/>
            <p:cNvSpPr/>
            <p:nvPr/>
          </p:nvSpPr>
          <p:spPr>
            <a:xfrm>
              <a:off x="4841771" y="2103173"/>
              <a:ext cx="51406" cy="68685"/>
            </a:xfrm>
            <a:custGeom>
              <a:avLst/>
              <a:gdLst>
                <a:gd name="connsiteX0" fmla="*/ 50033 w 51406"/>
                <a:gd name="connsiteY0" fmla="*/ 63776 h 68685"/>
                <a:gd name="connsiteX1" fmla="*/ 36244 w 51406"/>
                <a:gd name="connsiteY1" fmla="*/ 2270 h 68685"/>
                <a:gd name="connsiteX2" fmla="*/ 3611 w 51406"/>
                <a:gd name="connsiteY2" fmla="*/ 40767 h 68685"/>
                <a:gd name="connsiteX3" fmla="*/ 50033 w 51406"/>
                <a:gd name="connsiteY3" fmla="*/ 63776 h 68685"/>
              </a:gdLst>
              <a:ahLst/>
              <a:cxnLst>
                <a:cxn ang="0">
                  <a:pos x="connsiteX0" y="connsiteY0"/>
                </a:cxn>
                <a:cxn ang="0">
                  <a:pos x="connsiteX1" y="connsiteY1"/>
                </a:cxn>
                <a:cxn ang="0">
                  <a:pos x="connsiteX2" y="connsiteY2"/>
                </a:cxn>
                <a:cxn ang="0">
                  <a:pos x="connsiteX3" y="connsiteY3"/>
                </a:cxn>
              </a:cxnLst>
              <a:rect l="l" t="t" r="r" b="b"/>
              <a:pathLst>
                <a:path w="51406" h="68685">
                  <a:moveTo>
                    <a:pt x="50033" y="63776"/>
                  </a:moveTo>
                  <a:cubicBezTo>
                    <a:pt x="50033" y="63776"/>
                    <a:pt x="57029" y="10479"/>
                    <a:pt x="36244" y="2270"/>
                  </a:cubicBezTo>
                  <a:cubicBezTo>
                    <a:pt x="15459" y="-5938"/>
                    <a:pt x="-10057" y="6314"/>
                    <a:pt x="3611" y="40767"/>
                  </a:cubicBezTo>
                  <a:cubicBezTo>
                    <a:pt x="20594" y="83995"/>
                    <a:pt x="50033" y="63776"/>
                    <a:pt x="50033" y="63776"/>
                  </a:cubicBezTo>
                  <a:close/>
                </a:path>
              </a:pathLst>
            </a:custGeom>
            <a:gradFill>
              <a:gsLst>
                <a:gs pos="0">
                  <a:srgbClr val="FEBBBA"/>
                </a:gs>
                <a:gs pos="50000">
                  <a:srgbClr val="FEA6A4"/>
                </a:gs>
                <a:gs pos="100000">
                  <a:srgbClr val="FF928E"/>
                </a:gs>
              </a:gsLst>
              <a:lin ang="1763138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68" name="任意多边形: 形状 967"/>
            <p:cNvSpPr/>
            <p:nvPr/>
          </p:nvSpPr>
          <p:spPr>
            <a:xfrm>
              <a:off x="4712387" y="2371012"/>
              <a:ext cx="403399" cy="417553"/>
            </a:xfrm>
            <a:custGeom>
              <a:avLst/>
              <a:gdLst>
                <a:gd name="connsiteX0" fmla="*/ 390582 w 403399"/>
                <a:gd name="connsiteY0" fmla="*/ 336874 h 417553"/>
                <a:gd name="connsiteX1" fmla="*/ 148360 w 403399"/>
                <a:gd name="connsiteY1" fmla="*/ 56518 h 417553"/>
                <a:gd name="connsiteX2" fmla="*/ 843 w 403399"/>
                <a:gd name="connsiteY2" fmla="*/ 136626 h 417553"/>
                <a:gd name="connsiteX3" fmla="*/ 403158 w 403399"/>
                <a:gd name="connsiteY3" fmla="*/ 380506 h 417553"/>
                <a:gd name="connsiteX4" fmla="*/ 390582 w 403399"/>
                <a:gd name="connsiteY4" fmla="*/ 336874 h 41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99" h="417553">
                  <a:moveTo>
                    <a:pt x="390582" y="336874"/>
                  </a:moveTo>
                  <a:cubicBezTo>
                    <a:pt x="136512" y="416617"/>
                    <a:pt x="150018" y="59026"/>
                    <a:pt x="148360" y="56518"/>
                  </a:cubicBezTo>
                  <a:cubicBezTo>
                    <a:pt x="47629" y="-97428"/>
                    <a:pt x="-8903" y="107713"/>
                    <a:pt x="843" y="136626"/>
                  </a:cubicBezTo>
                  <a:cubicBezTo>
                    <a:pt x="90170" y="460128"/>
                    <a:pt x="315409" y="443953"/>
                    <a:pt x="403158" y="380506"/>
                  </a:cubicBezTo>
                  <a:cubicBezTo>
                    <a:pt x="394262" y="367748"/>
                    <a:pt x="389854" y="352406"/>
                    <a:pt x="390582" y="336874"/>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69" name="任意多边形: 形状 968"/>
            <p:cNvSpPr/>
            <p:nvPr/>
          </p:nvSpPr>
          <p:spPr>
            <a:xfrm>
              <a:off x="4853068" y="2440328"/>
              <a:ext cx="63621" cy="212869"/>
            </a:xfrm>
            <a:custGeom>
              <a:avLst/>
              <a:gdLst>
                <a:gd name="connsiteX0" fmla="*/ 54991 w 63621"/>
                <a:gd name="connsiteY0" fmla="*/ 212401 h 212869"/>
                <a:gd name="connsiteX1" fmla="*/ 51473 w 63621"/>
                <a:gd name="connsiteY1" fmla="*/ 209692 h 212869"/>
                <a:gd name="connsiteX2" fmla="*/ -206 w 63621"/>
                <a:gd name="connsiteY2" fmla="*/ 6977 h 212869"/>
                <a:gd name="connsiteX3" fmla="*/ 5535 w 63621"/>
                <a:gd name="connsiteY3" fmla="*/ -148 h 212869"/>
                <a:gd name="connsiteX4" fmla="*/ 12653 w 63621"/>
                <a:gd name="connsiteY4" fmla="*/ 5594 h 212869"/>
                <a:gd name="connsiteX5" fmla="*/ 12693 w 63621"/>
                <a:gd name="connsiteY5" fmla="*/ 6492 h 212869"/>
                <a:gd name="connsiteX6" fmla="*/ 62351 w 63621"/>
                <a:gd name="connsiteY6" fmla="*/ 202736 h 212869"/>
                <a:gd name="connsiteX7" fmla="*/ 60410 w 63621"/>
                <a:gd name="connsiteY7" fmla="*/ 211673 h 212869"/>
                <a:gd name="connsiteX8" fmla="*/ 54991 w 63621"/>
                <a:gd name="connsiteY8" fmla="*/ 212401 h 21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21" h="212869">
                  <a:moveTo>
                    <a:pt x="54991" y="212401"/>
                  </a:moveTo>
                  <a:cubicBezTo>
                    <a:pt x="53535" y="211932"/>
                    <a:pt x="52282" y="210973"/>
                    <a:pt x="51473" y="209692"/>
                  </a:cubicBezTo>
                  <a:cubicBezTo>
                    <a:pt x="12976" y="149722"/>
                    <a:pt x="2139" y="66340"/>
                    <a:pt x="-206" y="6977"/>
                  </a:cubicBezTo>
                  <a:cubicBezTo>
                    <a:pt x="-570" y="3422"/>
                    <a:pt x="1977" y="236"/>
                    <a:pt x="5535" y="-148"/>
                  </a:cubicBezTo>
                  <a:cubicBezTo>
                    <a:pt x="9094" y="-528"/>
                    <a:pt x="12289" y="2039"/>
                    <a:pt x="12653" y="5594"/>
                  </a:cubicBezTo>
                  <a:cubicBezTo>
                    <a:pt x="12693" y="5893"/>
                    <a:pt x="12693" y="6192"/>
                    <a:pt x="12693" y="6492"/>
                  </a:cubicBezTo>
                  <a:cubicBezTo>
                    <a:pt x="14553" y="53763"/>
                    <a:pt x="23490" y="142160"/>
                    <a:pt x="62351" y="202736"/>
                  </a:cubicBezTo>
                  <a:cubicBezTo>
                    <a:pt x="64292" y="205741"/>
                    <a:pt x="63402" y="209740"/>
                    <a:pt x="60410" y="211673"/>
                  </a:cubicBezTo>
                  <a:cubicBezTo>
                    <a:pt x="58792" y="212688"/>
                    <a:pt x="56811" y="212955"/>
                    <a:pt x="54991" y="212401"/>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70" name="任意多边形: 形状 969"/>
            <p:cNvSpPr/>
            <p:nvPr/>
          </p:nvSpPr>
          <p:spPr>
            <a:xfrm>
              <a:off x="4704765" y="2497145"/>
              <a:ext cx="140938" cy="237285"/>
            </a:xfrm>
            <a:custGeom>
              <a:avLst/>
              <a:gdLst>
                <a:gd name="connsiteX0" fmla="*/ 132367 w 140938"/>
                <a:gd name="connsiteY0" fmla="*/ 236823 h 237285"/>
                <a:gd name="connsiteX1" fmla="*/ 130102 w 140938"/>
                <a:gd name="connsiteY1" fmla="*/ 235610 h 237285"/>
                <a:gd name="connsiteX2" fmla="*/ 95 w 140938"/>
                <a:gd name="connsiteY2" fmla="*/ 8349 h 237285"/>
                <a:gd name="connsiteX3" fmla="*/ 4179 w 140938"/>
                <a:gd name="connsiteY3" fmla="*/ 153 h 237285"/>
                <a:gd name="connsiteX4" fmla="*/ 12347 w 140938"/>
                <a:gd name="connsiteY4" fmla="*/ 4225 h 237285"/>
                <a:gd name="connsiteX5" fmla="*/ 12550 w 140938"/>
                <a:gd name="connsiteY5" fmla="*/ 4912 h 237285"/>
                <a:gd name="connsiteX6" fmla="*/ 138433 w 140938"/>
                <a:gd name="connsiteY6" fmla="*/ 225702 h 237285"/>
                <a:gd name="connsiteX7" fmla="*/ 139160 w 140938"/>
                <a:gd name="connsiteY7" fmla="*/ 234821 h 237285"/>
                <a:gd name="connsiteX8" fmla="*/ 132367 w 140938"/>
                <a:gd name="connsiteY8" fmla="*/ 236823 h 23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38" h="237285">
                  <a:moveTo>
                    <a:pt x="132367" y="236823"/>
                  </a:moveTo>
                  <a:cubicBezTo>
                    <a:pt x="131559" y="236572"/>
                    <a:pt x="130750" y="236160"/>
                    <a:pt x="130102" y="235610"/>
                  </a:cubicBezTo>
                  <a:cubicBezTo>
                    <a:pt x="72034" y="187084"/>
                    <a:pt x="28321" y="110495"/>
                    <a:pt x="95" y="8349"/>
                  </a:cubicBezTo>
                  <a:cubicBezTo>
                    <a:pt x="-1037" y="4961"/>
                    <a:pt x="782" y="1293"/>
                    <a:pt x="4179" y="153"/>
                  </a:cubicBezTo>
                  <a:cubicBezTo>
                    <a:pt x="7536" y="-984"/>
                    <a:pt x="11216" y="836"/>
                    <a:pt x="12347" y="4225"/>
                  </a:cubicBezTo>
                  <a:cubicBezTo>
                    <a:pt x="12428" y="4451"/>
                    <a:pt x="12509" y="4678"/>
                    <a:pt x="12550" y="4912"/>
                  </a:cubicBezTo>
                  <a:cubicBezTo>
                    <a:pt x="40048" y="104470"/>
                    <a:pt x="82386" y="178795"/>
                    <a:pt x="138433" y="225702"/>
                  </a:cubicBezTo>
                  <a:cubicBezTo>
                    <a:pt x="141142" y="228020"/>
                    <a:pt x="141466" y="232100"/>
                    <a:pt x="139160" y="234821"/>
                  </a:cubicBezTo>
                  <a:cubicBezTo>
                    <a:pt x="137503" y="236783"/>
                    <a:pt x="134834" y="237567"/>
                    <a:pt x="132367" y="236823"/>
                  </a:cubicBezTo>
                  <a:close/>
                </a:path>
              </a:pathLst>
            </a:custGeom>
            <a:gradFill>
              <a:gsLst>
                <a:gs pos="0">
                  <a:srgbClr val="E1473D"/>
                </a:gs>
                <a:gs pos="50000">
                  <a:srgbClr val="E5534B"/>
                </a:gs>
                <a:gs pos="100000">
                  <a:srgbClr val="E9605A"/>
                </a:gs>
              </a:gsLst>
              <a:lin ang="1927069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71" name="任意多边形: 形状 970"/>
            <p:cNvSpPr/>
            <p:nvPr/>
          </p:nvSpPr>
          <p:spPr>
            <a:xfrm>
              <a:off x="5103255" y="2633383"/>
              <a:ext cx="149576" cy="118321"/>
            </a:xfrm>
            <a:custGeom>
              <a:avLst/>
              <a:gdLst>
                <a:gd name="connsiteX0" fmla="*/ 149335 w 149576"/>
                <a:gd name="connsiteY0" fmla="*/ -186 h 118321"/>
                <a:gd name="connsiteX1" fmla="*/ 115489 w 149576"/>
                <a:gd name="connsiteY1" fmla="*/ 29455 h 118321"/>
                <a:gd name="connsiteX2" fmla="*/ 78528 w 149576"/>
                <a:gd name="connsiteY2" fmla="*/ 34146 h 118321"/>
                <a:gd name="connsiteX3" fmla="*/ 64254 w 149576"/>
                <a:gd name="connsiteY3" fmla="*/ 20235 h 118321"/>
                <a:gd name="connsiteX4" fmla="*/ 19772 w 149576"/>
                <a:gd name="connsiteY4" fmla="*/ 67548 h 118321"/>
                <a:gd name="connsiteX5" fmla="*/ -163 w 149576"/>
                <a:gd name="connsiteY5" fmla="*/ 74503 h 118321"/>
                <a:gd name="connsiteX6" fmla="*/ 12413 w 149576"/>
                <a:gd name="connsiteY6" fmla="*/ 118135 h 118321"/>
                <a:gd name="connsiteX7" fmla="*/ 28588 w 149576"/>
                <a:gd name="connsiteY7" fmla="*/ 112231 h 118321"/>
                <a:gd name="connsiteX8" fmla="*/ 124142 w 149576"/>
                <a:gd name="connsiteY8" fmla="*/ 64394 h 118321"/>
                <a:gd name="connsiteX9" fmla="*/ 149335 w 149576"/>
                <a:gd name="connsiteY9" fmla="*/ -186 h 11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576" h="118321">
                  <a:moveTo>
                    <a:pt x="149335" y="-186"/>
                  </a:moveTo>
                  <a:cubicBezTo>
                    <a:pt x="149335" y="-186"/>
                    <a:pt x="145291" y="6406"/>
                    <a:pt x="115489" y="29455"/>
                  </a:cubicBezTo>
                  <a:cubicBezTo>
                    <a:pt x="85686" y="52505"/>
                    <a:pt x="55802" y="65849"/>
                    <a:pt x="78528" y="34146"/>
                  </a:cubicBezTo>
                  <a:cubicBezTo>
                    <a:pt x="101254" y="2443"/>
                    <a:pt x="90215" y="-13894"/>
                    <a:pt x="64254" y="20235"/>
                  </a:cubicBezTo>
                  <a:cubicBezTo>
                    <a:pt x="38293" y="54365"/>
                    <a:pt x="19772" y="67548"/>
                    <a:pt x="19772" y="67548"/>
                  </a:cubicBezTo>
                  <a:cubicBezTo>
                    <a:pt x="12938" y="70245"/>
                    <a:pt x="6266" y="72562"/>
                    <a:pt x="-163" y="74503"/>
                  </a:cubicBezTo>
                  <a:cubicBezTo>
                    <a:pt x="-891" y="90035"/>
                    <a:pt x="3516" y="105377"/>
                    <a:pt x="12413" y="118135"/>
                  </a:cubicBezTo>
                  <a:cubicBezTo>
                    <a:pt x="22684" y="114739"/>
                    <a:pt x="28588" y="112231"/>
                    <a:pt x="28588" y="112231"/>
                  </a:cubicBezTo>
                  <a:cubicBezTo>
                    <a:pt x="28588" y="112231"/>
                    <a:pt x="107280" y="97917"/>
                    <a:pt x="124142" y="64394"/>
                  </a:cubicBezTo>
                  <a:cubicBezTo>
                    <a:pt x="134454" y="43661"/>
                    <a:pt x="142865" y="22047"/>
                    <a:pt x="149335" y="-186"/>
                  </a:cubicBezTo>
                  <a:close/>
                </a:path>
              </a:pathLst>
            </a:custGeom>
            <a:gradFill>
              <a:gsLst>
                <a:gs pos="0">
                  <a:srgbClr val="FEBBBA"/>
                </a:gs>
                <a:gs pos="50000">
                  <a:srgbClr val="FEA6A4"/>
                </a:gs>
                <a:gs pos="100000">
                  <a:srgbClr val="FF928E"/>
                </a:gs>
              </a:gsLst>
              <a:lin ang="1679632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972" name="任意多边形: 形状 971"/>
            <p:cNvSpPr/>
            <p:nvPr/>
          </p:nvSpPr>
          <p:spPr>
            <a:xfrm>
              <a:off x="5346230" y="1770727"/>
              <a:ext cx="673873" cy="695647"/>
            </a:xfrm>
            <a:custGeom>
              <a:avLst/>
              <a:gdLst>
                <a:gd name="connsiteX0" fmla="*/ 481062 w 673873"/>
                <a:gd name="connsiteY0" fmla="*/ 695462 h 695647"/>
                <a:gd name="connsiteX1" fmla="*/ 42555 w 673873"/>
                <a:gd name="connsiteY1" fmla="*/ 136329 h 695647"/>
                <a:gd name="connsiteX2" fmla="*/ 673020 w 673873"/>
                <a:gd name="connsiteY2" fmla="*/ 243529 h 695647"/>
                <a:gd name="connsiteX3" fmla="*/ 481062 w 673873"/>
                <a:gd name="connsiteY3" fmla="*/ 695462 h 695647"/>
              </a:gdLst>
              <a:ahLst/>
              <a:cxnLst>
                <a:cxn ang="0">
                  <a:pos x="connsiteX0" y="connsiteY0"/>
                </a:cxn>
                <a:cxn ang="0">
                  <a:pos x="connsiteX1" y="connsiteY1"/>
                </a:cxn>
                <a:cxn ang="0">
                  <a:pos x="connsiteX2" y="connsiteY2"/>
                </a:cxn>
                <a:cxn ang="0">
                  <a:pos x="connsiteX3" y="connsiteY3"/>
                </a:cxn>
              </a:cxnLst>
              <a:rect l="l" t="t" r="r" b="b"/>
              <a:pathLst>
                <a:path w="673873" h="695647">
                  <a:moveTo>
                    <a:pt x="481062" y="695462"/>
                  </a:moveTo>
                  <a:cubicBezTo>
                    <a:pt x="481062" y="695462"/>
                    <a:pt x="-170472" y="373375"/>
                    <a:pt x="42555" y="136329"/>
                  </a:cubicBezTo>
                  <a:cubicBezTo>
                    <a:pt x="255581" y="-100718"/>
                    <a:pt x="652923" y="-5932"/>
                    <a:pt x="673020" y="243529"/>
                  </a:cubicBezTo>
                  <a:cubicBezTo>
                    <a:pt x="693118" y="492990"/>
                    <a:pt x="209643" y="434477"/>
                    <a:pt x="481062" y="695462"/>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973" name="任意多边形: 形状 972"/>
            <p:cNvSpPr/>
            <p:nvPr/>
          </p:nvSpPr>
          <p:spPr>
            <a:xfrm>
              <a:off x="5438056" y="1961892"/>
              <a:ext cx="300736" cy="13183"/>
            </a:xfrm>
            <a:custGeom>
              <a:avLst/>
              <a:gdLst>
                <a:gd name="connsiteX0" fmla="*/ 5845 w 300736"/>
                <a:gd name="connsiteY0" fmla="*/ 12978 h 13183"/>
                <a:gd name="connsiteX1" fmla="*/ 293398 w 300736"/>
                <a:gd name="connsiteY1" fmla="*/ 12978 h 13183"/>
                <a:gd name="connsiteX2" fmla="*/ 300475 w 300736"/>
                <a:gd name="connsiteY2" fmla="*/ 6924 h 13183"/>
                <a:gd name="connsiteX3" fmla="*/ 294450 w 300736"/>
                <a:gd name="connsiteY3" fmla="*/ -164 h 13183"/>
                <a:gd name="connsiteX4" fmla="*/ 293398 w 300736"/>
                <a:gd name="connsiteY4" fmla="*/ -164 h 13183"/>
                <a:gd name="connsiteX5" fmla="*/ 5845 w 300736"/>
                <a:gd name="connsiteY5" fmla="*/ -164 h 13183"/>
                <a:gd name="connsiteX6" fmla="*/ -221 w 300736"/>
                <a:gd name="connsiteY6" fmla="*/ 6924 h 13183"/>
                <a:gd name="connsiteX7" fmla="*/ 5845 w 300736"/>
                <a:gd name="connsiteY7" fmla="*/ 12978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36" h="13183">
                  <a:moveTo>
                    <a:pt x="5845" y="12978"/>
                  </a:moveTo>
                  <a:lnTo>
                    <a:pt x="293398" y="12978"/>
                  </a:lnTo>
                  <a:cubicBezTo>
                    <a:pt x="297037" y="13261"/>
                    <a:pt x="300192" y="10552"/>
                    <a:pt x="300475" y="6924"/>
                  </a:cubicBezTo>
                  <a:cubicBezTo>
                    <a:pt x="300758" y="3293"/>
                    <a:pt x="298048" y="119"/>
                    <a:pt x="294450" y="-164"/>
                  </a:cubicBezTo>
                  <a:cubicBezTo>
                    <a:pt x="294085" y="-193"/>
                    <a:pt x="293722" y="-193"/>
                    <a:pt x="293398" y="-164"/>
                  </a:cubicBezTo>
                  <a:lnTo>
                    <a:pt x="5845" y="-164"/>
                  </a:lnTo>
                  <a:cubicBezTo>
                    <a:pt x="2206" y="119"/>
                    <a:pt x="-504" y="3293"/>
                    <a:pt x="-221" y="6924"/>
                  </a:cubicBezTo>
                  <a:cubicBezTo>
                    <a:pt x="62" y="10155"/>
                    <a:pt x="2610" y="12723"/>
                    <a:pt x="5845"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74" name="任意多边形: 形状 973"/>
            <p:cNvSpPr/>
            <p:nvPr/>
          </p:nvSpPr>
          <p:spPr>
            <a:xfrm>
              <a:off x="5810003" y="1961893"/>
              <a:ext cx="98506" cy="13183"/>
            </a:xfrm>
            <a:custGeom>
              <a:avLst/>
              <a:gdLst>
                <a:gd name="connsiteX0" fmla="*/ 6856 w 98506"/>
                <a:gd name="connsiteY0" fmla="*/ 12977 h 13183"/>
                <a:gd name="connsiteX1" fmla="*/ 92180 w 98506"/>
                <a:gd name="connsiteY1" fmla="*/ 12977 h 13183"/>
                <a:gd name="connsiteX2" fmla="*/ 98245 w 98506"/>
                <a:gd name="connsiteY2" fmla="*/ 5888 h 13183"/>
                <a:gd name="connsiteX3" fmla="*/ 92180 w 98506"/>
                <a:gd name="connsiteY3" fmla="*/ -165 h 13183"/>
                <a:gd name="connsiteX4" fmla="*/ 6856 w 98506"/>
                <a:gd name="connsiteY4" fmla="*/ -165 h 13183"/>
                <a:gd name="connsiteX5" fmla="*/ -221 w 98506"/>
                <a:gd name="connsiteY5" fmla="*/ 5888 h 13183"/>
                <a:gd name="connsiteX6" fmla="*/ 5805 w 98506"/>
                <a:gd name="connsiteY6" fmla="*/ 12977 h 13183"/>
                <a:gd name="connsiteX7" fmla="*/ 6856 w 98506"/>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06" h="13183">
                  <a:moveTo>
                    <a:pt x="6856" y="12977"/>
                  </a:moveTo>
                  <a:lnTo>
                    <a:pt x="92180" y="12977"/>
                  </a:lnTo>
                  <a:cubicBezTo>
                    <a:pt x="95819" y="12694"/>
                    <a:pt x="98528" y="9520"/>
                    <a:pt x="98245" y="5888"/>
                  </a:cubicBezTo>
                  <a:cubicBezTo>
                    <a:pt x="97962" y="2657"/>
                    <a:pt x="95414" y="89"/>
                    <a:pt x="92180"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75" name="任意多边形: 形状 974"/>
            <p:cNvSpPr/>
            <p:nvPr/>
          </p:nvSpPr>
          <p:spPr>
            <a:xfrm>
              <a:off x="5428351" y="2020103"/>
              <a:ext cx="120181" cy="13142"/>
            </a:xfrm>
            <a:custGeom>
              <a:avLst/>
              <a:gdLst>
                <a:gd name="connsiteX0" fmla="*/ 5845 w 120181"/>
                <a:gd name="connsiteY0" fmla="*/ 12957 h 13142"/>
                <a:gd name="connsiteX1" fmla="*/ 113854 w 120181"/>
                <a:gd name="connsiteY1" fmla="*/ 12957 h 13142"/>
                <a:gd name="connsiteX2" fmla="*/ 119920 w 120181"/>
                <a:gd name="connsiteY2" fmla="*/ 5868 h 13142"/>
                <a:gd name="connsiteX3" fmla="*/ 113854 w 120181"/>
                <a:gd name="connsiteY3" fmla="*/ -186 h 13142"/>
                <a:gd name="connsiteX4" fmla="*/ 5845 w 120181"/>
                <a:gd name="connsiteY4" fmla="*/ -186 h 13142"/>
                <a:gd name="connsiteX5" fmla="*/ -221 w 120181"/>
                <a:gd name="connsiteY5" fmla="*/ 6903 h 13142"/>
                <a:gd name="connsiteX6" fmla="*/ 5845 w 120181"/>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81" h="13142">
                  <a:moveTo>
                    <a:pt x="5845" y="12957"/>
                  </a:moveTo>
                  <a:lnTo>
                    <a:pt x="113854" y="12957"/>
                  </a:lnTo>
                  <a:cubicBezTo>
                    <a:pt x="117494" y="12674"/>
                    <a:pt x="120203" y="9499"/>
                    <a:pt x="119920" y="5868"/>
                  </a:cubicBezTo>
                  <a:cubicBezTo>
                    <a:pt x="119637" y="2637"/>
                    <a:pt x="117089" y="69"/>
                    <a:pt x="113854"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76" name="任意多边形: 形状 975"/>
            <p:cNvSpPr/>
            <p:nvPr/>
          </p:nvSpPr>
          <p:spPr>
            <a:xfrm>
              <a:off x="5693785" y="2020082"/>
              <a:ext cx="206030" cy="13184"/>
            </a:xfrm>
            <a:custGeom>
              <a:avLst/>
              <a:gdLst>
                <a:gd name="connsiteX0" fmla="*/ 6856 w 206030"/>
                <a:gd name="connsiteY0" fmla="*/ 12978 h 13184"/>
                <a:gd name="connsiteX1" fmla="*/ 198693 w 206030"/>
                <a:gd name="connsiteY1" fmla="*/ 12978 h 13184"/>
                <a:gd name="connsiteX2" fmla="*/ 205769 w 206030"/>
                <a:gd name="connsiteY2" fmla="*/ 6924 h 13184"/>
                <a:gd name="connsiteX3" fmla="*/ 199744 w 206030"/>
                <a:gd name="connsiteY3" fmla="*/ -164 h 13184"/>
                <a:gd name="connsiteX4" fmla="*/ 198693 w 206030"/>
                <a:gd name="connsiteY4" fmla="*/ -164 h 13184"/>
                <a:gd name="connsiteX5" fmla="*/ 6856 w 206030"/>
                <a:gd name="connsiteY5" fmla="*/ -164 h 13184"/>
                <a:gd name="connsiteX6" fmla="*/ -221 w 206030"/>
                <a:gd name="connsiteY6" fmla="*/ 5889 h 13184"/>
                <a:gd name="connsiteX7" fmla="*/ 5805 w 206030"/>
                <a:gd name="connsiteY7" fmla="*/ 12978 h 13184"/>
                <a:gd name="connsiteX8" fmla="*/ 6856 w 206030"/>
                <a:gd name="connsiteY8" fmla="*/ 12978 h 1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030" h="13184">
                  <a:moveTo>
                    <a:pt x="6856" y="12978"/>
                  </a:moveTo>
                  <a:lnTo>
                    <a:pt x="198693" y="12978"/>
                  </a:lnTo>
                  <a:cubicBezTo>
                    <a:pt x="202332" y="13261"/>
                    <a:pt x="205486" y="10551"/>
                    <a:pt x="205769" y="6924"/>
                  </a:cubicBezTo>
                  <a:cubicBezTo>
                    <a:pt x="206053" y="3293"/>
                    <a:pt x="203343" y="119"/>
                    <a:pt x="199744" y="-164"/>
                  </a:cubicBezTo>
                  <a:cubicBezTo>
                    <a:pt x="199380" y="-193"/>
                    <a:pt x="199016" y="-193"/>
                    <a:pt x="198693" y="-164"/>
                  </a:cubicBezTo>
                  <a:lnTo>
                    <a:pt x="6856" y="-164"/>
                  </a:lnTo>
                  <a:cubicBezTo>
                    <a:pt x="3216" y="-447"/>
                    <a:pt x="62" y="2262"/>
                    <a:pt x="-221" y="5889"/>
                  </a:cubicBezTo>
                  <a:cubicBezTo>
                    <a:pt x="-504" y="9520"/>
                    <a:pt x="2206" y="12695"/>
                    <a:pt x="5805" y="12978"/>
                  </a:cubicBezTo>
                  <a:cubicBezTo>
                    <a:pt x="6168" y="13006"/>
                    <a:pt x="6532" y="13006"/>
                    <a:pt x="6856" y="1297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77" name="任意多边形: 形状 976"/>
            <p:cNvSpPr/>
            <p:nvPr/>
          </p:nvSpPr>
          <p:spPr>
            <a:xfrm>
              <a:off x="5417675" y="2078313"/>
              <a:ext cx="300291" cy="13183"/>
            </a:xfrm>
            <a:custGeom>
              <a:avLst/>
              <a:gdLst>
                <a:gd name="connsiteX0" fmla="*/ 6856 w 300291"/>
                <a:gd name="connsiteY0" fmla="*/ 12977 h 13183"/>
                <a:gd name="connsiteX1" fmla="*/ 293964 w 300291"/>
                <a:gd name="connsiteY1" fmla="*/ 12977 h 13183"/>
                <a:gd name="connsiteX2" fmla="*/ 300030 w 300291"/>
                <a:gd name="connsiteY2" fmla="*/ 5888 h 13183"/>
                <a:gd name="connsiteX3" fmla="*/ 293964 w 300291"/>
                <a:gd name="connsiteY3" fmla="*/ -165 h 13183"/>
                <a:gd name="connsiteX4" fmla="*/ 6856 w 300291"/>
                <a:gd name="connsiteY4" fmla="*/ -165 h 13183"/>
                <a:gd name="connsiteX5" fmla="*/ -221 w 300291"/>
                <a:gd name="connsiteY5" fmla="*/ 5888 h 13183"/>
                <a:gd name="connsiteX6" fmla="*/ 5805 w 300291"/>
                <a:gd name="connsiteY6" fmla="*/ 12977 h 13183"/>
                <a:gd name="connsiteX7" fmla="*/ 6856 w 300291"/>
                <a:gd name="connsiteY7" fmla="*/ 12977 h 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291" h="13183">
                  <a:moveTo>
                    <a:pt x="6856" y="12977"/>
                  </a:moveTo>
                  <a:lnTo>
                    <a:pt x="293964" y="12977"/>
                  </a:lnTo>
                  <a:cubicBezTo>
                    <a:pt x="297604" y="12694"/>
                    <a:pt x="300313" y="9520"/>
                    <a:pt x="300030" y="5888"/>
                  </a:cubicBezTo>
                  <a:cubicBezTo>
                    <a:pt x="299747" y="2657"/>
                    <a:pt x="297199" y="90"/>
                    <a:pt x="293964" y="-165"/>
                  </a:cubicBezTo>
                  <a:lnTo>
                    <a:pt x="6856" y="-165"/>
                  </a:lnTo>
                  <a:cubicBezTo>
                    <a:pt x="3216" y="-448"/>
                    <a:pt x="62" y="2261"/>
                    <a:pt x="-221" y="5888"/>
                  </a:cubicBezTo>
                  <a:cubicBezTo>
                    <a:pt x="-504" y="9520"/>
                    <a:pt x="2206" y="12694"/>
                    <a:pt x="5805" y="12977"/>
                  </a:cubicBezTo>
                  <a:cubicBezTo>
                    <a:pt x="6168" y="13005"/>
                    <a:pt x="6532" y="13005"/>
                    <a:pt x="6856" y="1297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978" name="任意多边形: 形状 977"/>
            <p:cNvSpPr/>
            <p:nvPr/>
          </p:nvSpPr>
          <p:spPr>
            <a:xfrm>
              <a:off x="5777572" y="2078334"/>
              <a:ext cx="111567" cy="13142"/>
            </a:xfrm>
            <a:custGeom>
              <a:avLst/>
              <a:gdLst>
                <a:gd name="connsiteX0" fmla="*/ 5845 w 111567"/>
                <a:gd name="connsiteY0" fmla="*/ 12957 h 13142"/>
                <a:gd name="connsiteX1" fmla="*/ 105241 w 111567"/>
                <a:gd name="connsiteY1" fmla="*/ 12957 h 13142"/>
                <a:gd name="connsiteX2" fmla="*/ 111307 w 111567"/>
                <a:gd name="connsiteY2" fmla="*/ 5868 h 13142"/>
                <a:gd name="connsiteX3" fmla="*/ 105241 w 111567"/>
                <a:gd name="connsiteY3" fmla="*/ -186 h 13142"/>
                <a:gd name="connsiteX4" fmla="*/ 5845 w 111567"/>
                <a:gd name="connsiteY4" fmla="*/ -186 h 13142"/>
                <a:gd name="connsiteX5" fmla="*/ -221 w 111567"/>
                <a:gd name="connsiteY5" fmla="*/ 6903 h 13142"/>
                <a:gd name="connsiteX6" fmla="*/ 5845 w 111567"/>
                <a:gd name="connsiteY6" fmla="*/ 12957 h 1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67" h="13142">
                  <a:moveTo>
                    <a:pt x="5845" y="12957"/>
                  </a:moveTo>
                  <a:lnTo>
                    <a:pt x="105241" y="12957"/>
                  </a:lnTo>
                  <a:cubicBezTo>
                    <a:pt x="108880" y="12674"/>
                    <a:pt x="111590" y="9499"/>
                    <a:pt x="111307" y="5868"/>
                  </a:cubicBezTo>
                  <a:cubicBezTo>
                    <a:pt x="111024" y="2637"/>
                    <a:pt x="108476" y="69"/>
                    <a:pt x="105241" y="-186"/>
                  </a:cubicBezTo>
                  <a:lnTo>
                    <a:pt x="5845" y="-186"/>
                  </a:lnTo>
                  <a:cubicBezTo>
                    <a:pt x="2206" y="97"/>
                    <a:pt x="-504" y="3272"/>
                    <a:pt x="-221" y="6903"/>
                  </a:cubicBezTo>
                  <a:cubicBezTo>
                    <a:pt x="62" y="10134"/>
                    <a:pt x="2610" y="12702"/>
                    <a:pt x="5845" y="1295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grpSp>
      <p:sp>
        <p:nvSpPr>
          <p:cNvPr id="285" name="文本框 96"/>
          <p:cNvSpPr txBox="1"/>
          <p:nvPr/>
        </p:nvSpPr>
        <p:spPr>
          <a:xfrm>
            <a:off x="3566750" y="5364302"/>
            <a:ext cx="2201752" cy="54111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bg1"/>
                </a:solidFill>
                <a:latin typeface="思源黑体 CN Normal" panose="020B0400000000000000" charset="-122"/>
                <a:cs typeface="思源黑体 CN Normal" panose="020B0400000000000000" charset="-122"/>
              </a:rPr>
              <a:t>负责分镜整体制作流程的把控，包括图片，动效，</a:t>
            </a:r>
            <a:r>
              <a:rPr lang="zh-CN" altLang="en-US" sz="1400" dirty="0">
                <a:solidFill>
                  <a:schemeClr val="bg1"/>
                </a:solidFill>
                <a:latin typeface="思源黑体 CN Normal" panose="020B0400000000000000" charset="-122"/>
                <a:cs typeface="思源黑体 CN Normal" panose="020B0400000000000000" charset="-122"/>
              </a:rPr>
              <a:t>声音</a:t>
            </a:r>
            <a:endParaRPr lang="zh-CN" altLang="en-US" sz="1400" dirty="0">
              <a:solidFill>
                <a:schemeClr val="bg1"/>
              </a:solidFill>
              <a:latin typeface="思源黑体 CN Normal" panose="020B0400000000000000" charset="-122"/>
              <a:cs typeface="思源黑体 CN Normal" panose="020B0400000000000000" charset="-122"/>
            </a:endParaRPr>
          </a:p>
        </p:txBody>
      </p:sp>
      <p:grpSp>
        <p:nvGrpSpPr>
          <p:cNvPr id="286" name="组合 285"/>
          <p:cNvGrpSpPr/>
          <p:nvPr/>
        </p:nvGrpSpPr>
        <p:grpSpPr>
          <a:xfrm>
            <a:off x="3724613" y="4616357"/>
            <a:ext cx="1834475" cy="458777"/>
            <a:chOff x="962774" y="5439735"/>
            <a:chExt cx="1543144" cy="458777"/>
          </a:xfrm>
        </p:grpSpPr>
        <p:sp>
          <p:nvSpPr>
            <p:cNvPr id="287" name="矩形: 圆角 286"/>
            <p:cNvSpPr/>
            <p:nvPr/>
          </p:nvSpPr>
          <p:spPr>
            <a:xfrm>
              <a:off x="962774" y="5439735"/>
              <a:ext cx="1543144" cy="458777"/>
            </a:xfrm>
            <a:prstGeom prst="roundRect">
              <a:avLst>
                <a:gd name="adj" fmla="val 50000"/>
              </a:avLst>
            </a:prstGeom>
            <a:gradFill flip="none" rotWithShape="1">
              <a:gsLst>
                <a:gs pos="0">
                  <a:schemeClr val="accent2">
                    <a:lumMod val="80000"/>
                    <a:lumOff val="20000"/>
                  </a:schemeClr>
                </a:gs>
                <a:gs pos="70000">
                  <a:schemeClr val="accent2"/>
                </a:gs>
              </a:gsLst>
              <a:lin ang="5400000" scaled="1"/>
              <a:tileRect/>
            </a:gradFill>
            <a:ln w="12700">
              <a:solidFill>
                <a:schemeClr val="accent2">
                  <a:lumMod val="60000"/>
                  <a:lumOff val="40000"/>
                </a:schemeClr>
              </a:solidFill>
            </a:ln>
            <a:effectLst>
              <a:outerShdw blurRad="228600" dist="127000" dir="3600000" rotWithShape="0">
                <a:schemeClr val="accent2">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solidFill>
                  <a:schemeClr val="lt1"/>
                </a:solidFill>
                <a:cs typeface="思源黑体 CN Normal" panose="020B0400000000000000" charset="-122"/>
              </a:endParaRPr>
            </a:p>
          </p:txBody>
        </p:sp>
        <p:sp>
          <p:nvSpPr>
            <p:cNvPr id="288" name="文本框 287"/>
            <p:cNvSpPr txBox="1"/>
            <p:nvPr/>
          </p:nvSpPr>
          <p:spPr>
            <a:xfrm>
              <a:off x="1102166" y="5544761"/>
              <a:ext cx="1264361"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分镜</a:t>
              </a:r>
              <a:r>
                <a:rPr lang="zh-CN" altLang="en-US" sz="1800" dirty="0">
                  <a:solidFill>
                    <a:schemeClr val="bg1"/>
                  </a:solidFill>
                  <a:cs typeface="思源黑体 CN Normal" panose="020B0400000000000000" charset="-122"/>
                </a:rPr>
                <a:t>统筹</a:t>
              </a:r>
              <a:endParaRPr lang="zh-CN" altLang="en-US" sz="1800" dirty="0">
                <a:solidFill>
                  <a:schemeClr val="bg1"/>
                </a:solidFill>
                <a:cs typeface="思源黑体 CN Normal" panose="020B0400000000000000" charset="-122"/>
              </a:endParaRPr>
            </a:p>
          </p:txBody>
        </p:sp>
      </p:grpSp>
      <p:grpSp>
        <p:nvGrpSpPr>
          <p:cNvPr id="785" name="组合 784"/>
          <p:cNvGrpSpPr/>
          <p:nvPr/>
        </p:nvGrpSpPr>
        <p:grpSpPr>
          <a:xfrm>
            <a:off x="6337300" y="2291444"/>
            <a:ext cx="2139149" cy="2149840"/>
            <a:chOff x="8837071" y="313779"/>
            <a:chExt cx="3354274" cy="3350768"/>
          </a:xfrm>
        </p:grpSpPr>
        <p:sp>
          <p:nvSpPr>
            <p:cNvPr id="786" name="任意多边形: 形状 785"/>
            <p:cNvSpPr/>
            <p:nvPr/>
          </p:nvSpPr>
          <p:spPr>
            <a:xfrm>
              <a:off x="8837071" y="313779"/>
              <a:ext cx="3325880" cy="3341426"/>
            </a:xfrm>
            <a:custGeom>
              <a:avLst/>
              <a:gdLst>
                <a:gd name="connsiteX0" fmla="*/ 2940160 w 3325880"/>
                <a:gd name="connsiteY0" fmla="*/ 2871233 h 3341426"/>
                <a:gd name="connsiteX1" fmla="*/ 2756208 w 3325880"/>
                <a:gd name="connsiteY1" fmla="*/ 3026110 h 3341426"/>
                <a:gd name="connsiteX2" fmla="*/ 1294988 w 3325880"/>
                <a:gd name="connsiteY2" fmla="*/ 3300561 h 3341426"/>
                <a:gd name="connsiteX3" fmla="*/ 329899 w 3325880"/>
                <a:gd name="connsiteY3" fmla="*/ 2801518 h 3341426"/>
                <a:gd name="connsiteX4" fmla="*/ 297549 w 3325880"/>
                <a:gd name="connsiteY4" fmla="*/ 798067 h 3341426"/>
                <a:gd name="connsiteX5" fmla="*/ 1435348 w 3325880"/>
                <a:gd name="connsiteY5" fmla="*/ 13776 h 3341426"/>
                <a:gd name="connsiteX6" fmla="*/ 2742783 w 3325880"/>
                <a:gd name="connsiteY6" fmla="*/ 378727 h 3341426"/>
                <a:gd name="connsiteX7" fmla="*/ 2940160 w 3325880"/>
                <a:gd name="connsiteY7" fmla="*/ 2871233 h 334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880" h="3341426">
                  <a:moveTo>
                    <a:pt x="2940160" y="2871233"/>
                  </a:moveTo>
                  <a:cubicBezTo>
                    <a:pt x="2871861" y="2943132"/>
                    <a:pt x="2807240" y="2989473"/>
                    <a:pt x="2756208" y="3026110"/>
                  </a:cubicBezTo>
                  <a:cubicBezTo>
                    <a:pt x="2156031" y="3456732"/>
                    <a:pt x="1446023" y="3331213"/>
                    <a:pt x="1294988" y="3300561"/>
                  </a:cubicBezTo>
                  <a:cubicBezTo>
                    <a:pt x="1072135" y="3255271"/>
                    <a:pt x="641270" y="3167804"/>
                    <a:pt x="329899" y="2801518"/>
                  </a:cubicBezTo>
                  <a:cubicBezTo>
                    <a:pt x="-141323" y="2247520"/>
                    <a:pt x="-67968" y="1374387"/>
                    <a:pt x="297549" y="798067"/>
                  </a:cubicBezTo>
                  <a:cubicBezTo>
                    <a:pt x="364393" y="692686"/>
                    <a:pt x="717536" y="107592"/>
                    <a:pt x="1435348" y="13776"/>
                  </a:cubicBezTo>
                  <a:cubicBezTo>
                    <a:pt x="1869731" y="-42837"/>
                    <a:pt x="2376093" y="71521"/>
                    <a:pt x="2742783" y="378727"/>
                  </a:cubicBezTo>
                  <a:cubicBezTo>
                    <a:pt x="3512355" y="1023589"/>
                    <a:pt x="3457723" y="2326293"/>
                    <a:pt x="2940160" y="2871233"/>
                  </a:cubicBezTo>
                  <a:close/>
                </a:path>
              </a:pathLst>
            </a:custGeom>
            <a:solidFill>
              <a:schemeClr val="accent3">
                <a:alpha val="2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787" name="任意多边形: 形状 786"/>
            <p:cNvSpPr/>
            <p:nvPr/>
          </p:nvSpPr>
          <p:spPr>
            <a:xfrm>
              <a:off x="8890698" y="1392693"/>
              <a:ext cx="19502" cy="55907"/>
            </a:xfrm>
            <a:custGeom>
              <a:avLst/>
              <a:gdLst>
                <a:gd name="connsiteX0" fmla="*/ 5339 w 19502"/>
                <a:gd name="connsiteY0" fmla="*/ 54828 h 55907"/>
                <a:gd name="connsiteX1" fmla="*/ -241 w 19502"/>
                <a:gd name="connsiteY1" fmla="*/ 46255 h 55907"/>
                <a:gd name="connsiteX2" fmla="*/ 365 w 19502"/>
                <a:gd name="connsiteY2" fmla="*/ 8648 h 55907"/>
                <a:gd name="connsiteX3" fmla="*/ 10029 w 19502"/>
                <a:gd name="connsiteY3" fmla="*/ -176 h 55907"/>
                <a:gd name="connsiteX4" fmla="*/ 10191 w 19502"/>
                <a:gd name="connsiteY4" fmla="*/ -168 h 55907"/>
                <a:gd name="connsiteX5" fmla="*/ 18643 w 19502"/>
                <a:gd name="connsiteY5" fmla="*/ 46498 h 55907"/>
                <a:gd name="connsiteX6" fmla="*/ 9504 w 19502"/>
                <a:gd name="connsiteY6" fmla="*/ 55721 h 55907"/>
                <a:gd name="connsiteX7" fmla="*/ 9221 w 19502"/>
                <a:gd name="connsiteY7" fmla="*/ 55717 h 55907"/>
                <a:gd name="connsiteX8" fmla="*/ 5339 w 19502"/>
                <a:gd name="connsiteY8" fmla="*/ 54828 h 5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2" h="55907">
                  <a:moveTo>
                    <a:pt x="5339" y="54828"/>
                  </a:moveTo>
                  <a:cubicBezTo>
                    <a:pt x="1942" y="53323"/>
                    <a:pt x="-241" y="49963"/>
                    <a:pt x="-241" y="46255"/>
                  </a:cubicBezTo>
                  <a:cubicBezTo>
                    <a:pt x="-241" y="33800"/>
                    <a:pt x="-241" y="21143"/>
                    <a:pt x="365" y="8648"/>
                  </a:cubicBezTo>
                  <a:cubicBezTo>
                    <a:pt x="608" y="3541"/>
                    <a:pt x="4934" y="-410"/>
                    <a:pt x="10029" y="-176"/>
                  </a:cubicBezTo>
                  <a:cubicBezTo>
                    <a:pt x="10110" y="-172"/>
                    <a:pt x="10151" y="-172"/>
                    <a:pt x="10191" y="-168"/>
                  </a:cubicBezTo>
                  <a:cubicBezTo>
                    <a:pt x="22849" y="439"/>
                    <a:pt x="18522" y="12813"/>
                    <a:pt x="18643" y="46498"/>
                  </a:cubicBezTo>
                  <a:cubicBezTo>
                    <a:pt x="18684" y="51568"/>
                    <a:pt x="14559" y="55697"/>
                    <a:pt x="9504" y="55721"/>
                  </a:cubicBezTo>
                  <a:cubicBezTo>
                    <a:pt x="9423" y="55721"/>
                    <a:pt x="9302" y="55721"/>
                    <a:pt x="9221" y="55717"/>
                  </a:cubicBezTo>
                  <a:cubicBezTo>
                    <a:pt x="7886" y="55697"/>
                    <a:pt x="6552" y="55394"/>
                    <a:pt x="5339" y="5482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88" name="任意多边形: 形状 787"/>
            <p:cNvSpPr/>
            <p:nvPr/>
          </p:nvSpPr>
          <p:spPr>
            <a:xfrm>
              <a:off x="8903155" y="527366"/>
              <a:ext cx="1549674" cy="768672"/>
            </a:xfrm>
            <a:custGeom>
              <a:avLst/>
              <a:gdLst>
                <a:gd name="connsiteX0" fmla="*/ -123 w 1549674"/>
                <a:gd name="connsiteY0" fmla="*/ 757473 h 768672"/>
                <a:gd name="connsiteX1" fmla="*/ 14717 w 1549674"/>
                <a:gd name="connsiteY1" fmla="*/ 686990 h 768672"/>
                <a:gd name="connsiteX2" fmla="*/ 26080 w 1549674"/>
                <a:gd name="connsiteY2" fmla="*/ 680366 h 768672"/>
                <a:gd name="connsiteX3" fmla="*/ 26202 w 1549674"/>
                <a:gd name="connsiteY3" fmla="*/ 680399 h 768672"/>
                <a:gd name="connsiteX4" fmla="*/ 18519 w 1549674"/>
                <a:gd name="connsiteY4" fmla="*/ 760830 h 768672"/>
                <a:gd name="connsiteX5" fmla="*/ 7883 w 1549674"/>
                <a:gd name="connsiteY5" fmla="*/ 768351 h 768672"/>
                <a:gd name="connsiteX6" fmla="*/ 7641 w 1549674"/>
                <a:gd name="connsiteY6" fmla="*/ 768311 h 768672"/>
                <a:gd name="connsiteX7" fmla="*/ -123 w 1549674"/>
                <a:gd name="connsiteY7" fmla="*/ 757473 h 768672"/>
                <a:gd name="connsiteX8" fmla="*/ 50586 w 1549674"/>
                <a:gd name="connsiteY8" fmla="*/ 575786 h 768672"/>
                <a:gd name="connsiteX9" fmla="*/ 79620 w 1549674"/>
                <a:gd name="connsiteY9" fmla="*/ 509953 h 768672"/>
                <a:gd name="connsiteX10" fmla="*/ 96685 w 1549674"/>
                <a:gd name="connsiteY10" fmla="*/ 518283 h 768672"/>
                <a:gd name="connsiteX11" fmla="*/ 68378 w 1549674"/>
                <a:gd name="connsiteY11" fmla="*/ 582984 h 768672"/>
                <a:gd name="connsiteX12" fmla="*/ 56045 w 1549674"/>
                <a:gd name="connsiteY12" fmla="*/ 588285 h 768672"/>
                <a:gd name="connsiteX13" fmla="*/ 50707 w 1549674"/>
                <a:gd name="connsiteY13" fmla="*/ 575988 h 768672"/>
                <a:gd name="connsiteX14" fmla="*/ 137649 w 1549674"/>
                <a:gd name="connsiteY14" fmla="*/ 408576 h 768672"/>
                <a:gd name="connsiteX15" fmla="*/ 179744 w 1549674"/>
                <a:gd name="connsiteY15" fmla="*/ 350184 h 768672"/>
                <a:gd name="connsiteX16" fmla="*/ 194787 w 1549674"/>
                <a:gd name="connsiteY16" fmla="*/ 361749 h 768672"/>
                <a:gd name="connsiteX17" fmla="*/ 153540 w 1549674"/>
                <a:gd name="connsiteY17" fmla="*/ 418928 h 768672"/>
                <a:gd name="connsiteX18" fmla="*/ 137649 w 1549674"/>
                <a:gd name="connsiteY18" fmla="*/ 408576 h 768672"/>
                <a:gd name="connsiteX19" fmla="*/ 257951 w 1549674"/>
                <a:gd name="connsiteY19" fmla="*/ 276142 h 768672"/>
                <a:gd name="connsiteX20" fmla="*/ 257789 w 1549674"/>
                <a:gd name="connsiteY20" fmla="*/ 263105 h 768672"/>
                <a:gd name="connsiteX21" fmla="*/ 257951 w 1549674"/>
                <a:gd name="connsiteY21" fmla="*/ 262959 h 768672"/>
                <a:gd name="connsiteX22" fmla="*/ 311491 w 1549674"/>
                <a:gd name="connsiteY22" fmla="*/ 214434 h 768672"/>
                <a:gd name="connsiteX23" fmla="*/ 323865 w 1549674"/>
                <a:gd name="connsiteY23" fmla="*/ 228749 h 768672"/>
                <a:gd name="connsiteX24" fmla="*/ 271296 w 1549674"/>
                <a:gd name="connsiteY24" fmla="*/ 276223 h 768672"/>
                <a:gd name="connsiteX25" fmla="*/ 257951 w 1549674"/>
                <a:gd name="connsiteY25" fmla="*/ 276142 h 768672"/>
                <a:gd name="connsiteX26" fmla="*/ 403527 w 1549674"/>
                <a:gd name="connsiteY26" fmla="*/ 158064 h 768672"/>
                <a:gd name="connsiteX27" fmla="*/ 405953 w 1549674"/>
                <a:gd name="connsiteY27" fmla="*/ 145309 h 768672"/>
                <a:gd name="connsiteX28" fmla="*/ 406155 w 1549674"/>
                <a:gd name="connsiteY28" fmla="*/ 145164 h 768672"/>
                <a:gd name="connsiteX29" fmla="*/ 468753 w 1549674"/>
                <a:gd name="connsiteY29" fmla="*/ 108770 h 768672"/>
                <a:gd name="connsiteX30" fmla="*/ 477973 w 1549674"/>
                <a:gd name="connsiteY30" fmla="*/ 125228 h 768672"/>
                <a:gd name="connsiteX31" fmla="*/ 416629 w 1549674"/>
                <a:gd name="connsiteY31" fmla="*/ 161015 h 768672"/>
                <a:gd name="connsiteX32" fmla="*/ 403608 w 1549674"/>
                <a:gd name="connsiteY32" fmla="*/ 158064 h 768672"/>
                <a:gd name="connsiteX33" fmla="*/ 575832 w 1549674"/>
                <a:gd name="connsiteY33" fmla="*/ 77188 h 768672"/>
                <a:gd name="connsiteX34" fmla="*/ 570939 w 1549674"/>
                <a:gd name="connsiteY34" fmla="*/ 72093 h 768672"/>
                <a:gd name="connsiteX35" fmla="*/ 575792 w 1549674"/>
                <a:gd name="connsiteY35" fmla="*/ 60119 h 768672"/>
                <a:gd name="connsiteX36" fmla="*/ 576197 w 1549674"/>
                <a:gd name="connsiteY36" fmla="*/ 59961 h 768672"/>
                <a:gd name="connsiteX37" fmla="*/ 645184 w 1549674"/>
                <a:gd name="connsiteY37" fmla="*/ 36791 h 768672"/>
                <a:gd name="connsiteX38" fmla="*/ 657032 w 1549674"/>
                <a:gd name="connsiteY38" fmla="*/ 43099 h 768672"/>
                <a:gd name="connsiteX39" fmla="*/ 651168 w 1549674"/>
                <a:gd name="connsiteY39" fmla="*/ 54611 h 768672"/>
                <a:gd name="connsiteX40" fmla="*/ 650845 w 1549674"/>
                <a:gd name="connsiteY40" fmla="*/ 54704 h 768672"/>
                <a:gd name="connsiteX41" fmla="*/ 583233 w 1549674"/>
                <a:gd name="connsiteY41" fmla="*/ 77390 h 768672"/>
                <a:gd name="connsiteX42" fmla="*/ 575913 w 1549674"/>
                <a:gd name="connsiteY42" fmla="*/ 77107 h 768672"/>
                <a:gd name="connsiteX43" fmla="*/ 758531 w 1549674"/>
                <a:gd name="connsiteY43" fmla="*/ 28460 h 768672"/>
                <a:gd name="connsiteX44" fmla="*/ 753112 w 1549674"/>
                <a:gd name="connsiteY44" fmla="*/ 21505 h 768672"/>
                <a:gd name="connsiteX45" fmla="*/ 760472 w 1549674"/>
                <a:gd name="connsiteY45" fmla="*/ 10874 h 768672"/>
                <a:gd name="connsiteX46" fmla="*/ 760714 w 1549674"/>
                <a:gd name="connsiteY46" fmla="*/ 10829 h 768672"/>
                <a:gd name="connsiteX47" fmla="*/ 833301 w 1549674"/>
                <a:gd name="connsiteY47" fmla="*/ 2054 h 768672"/>
                <a:gd name="connsiteX48" fmla="*/ 843652 w 1549674"/>
                <a:gd name="connsiteY48" fmla="*/ 10587 h 768672"/>
                <a:gd name="connsiteX49" fmla="*/ 835484 w 1549674"/>
                <a:gd name="connsiteY49" fmla="*/ 20591 h 768672"/>
                <a:gd name="connsiteX50" fmla="*/ 835160 w 1549674"/>
                <a:gd name="connsiteY50" fmla="*/ 20615 h 768672"/>
                <a:gd name="connsiteX51" fmla="*/ 764070 w 1549674"/>
                <a:gd name="connsiteY51" fmla="*/ 29229 h 768672"/>
                <a:gd name="connsiteX52" fmla="*/ 758612 w 1549674"/>
                <a:gd name="connsiteY52" fmla="*/ 28379 h 768672"/>
                <a:gd name="connsiteX53" fmla="*/ 942564 w 1549674"/>
                <a:gd name="connsiteY53" fmla="*/ 8727 h 768672"/>
                <a:gd name="connsiteX54" fmla="*/ 952025 w 1549674"/>
                <a:gd name="connsiteY54" fmla="*/ -182 h 768672"/>
                <a:gd name="connsiteX55" fmla="*/ 952268 w 1549674"/>
                <a:gd name="connsiteY55" fmla="*/ -170 h 768672"/>
                <a:gd name="connsiteX56" fmla="*/ 1025380 w 1549674"/>
                <a:gd name="connsiteY56" fmla="*/ 5936 h 768672"/>
                <a:gd name="connsiteX57" fmla="*/ 1023399 w 1549674"/>
                <a:gd name="connsiteY57" fmla="*/ 24417 h 768672"/>
                <a:gd name="connsiteX58" fmla="*/ 951743 w 1549674"/>
                <a:gd name="connsiteY58" fmla="*/ 18472 h 768672"/>
                <a:gd name="connsiteX59" fmla="*/ 942644 w 1549674"/>
                <a:gd name="connsiteY59" fmla="*/ 8646 h 768672"/>
                <a:gd name="connsiteX60" fmla="*/ 1533562 w 1549674"/>
                <a:gd name="connsiteY60" fmla="*/ 253254 h 768672"/>
                <a:gd name="connsiteX61" fmla="*/ 1475857 w 1549674"/>
                <a:gd name="connsiteY61" fmla="*/ 194660 h 768672"/>
                <a:gd name="connsiteX62" fmla="*/ 1489080 w 1549674"/>
                <a:gd name="connsiteY62" fmla="*/ 193002 h 768672"/>
                <a:gd name="connsiteX63" fmla="*/ 1546057 w 1549674"/>
                <a:gd name="connsiteY63" fmla="*/ 239465 h 768672"/>
                <a:gd name="connsiteX64" fmla="*/ 1533562 w 1549674"/>
                <a:gd name="connsiteY64" fmla="*/ 253254 h 768672"/>
                <a:gd name="connsiteX65" fmla="*/ 1131327 w 1549674"/>
                <a:gd name="connsiteY65" fmla="*/ 34405 h 768672"/>
                <a:gd name="connsiteX66" fmla="*/ 1142690 w 1549674"/>
                <a:gd name="connsiteY66" fmla="*/ 27684 h 768672"/>
                <a:gd name="connsiteX67" fmla="*/ 1142731 w 1549674"/>
                <a:gd name="connsiteY67" fmla="*/ 27692 h 768672"/>
                <a:gd name="connsiteX68" fmla="*/ 1213295 w 1549674"/>
                <a:gd name="connsiteY68" fmla="*/ 48356 h 768672"/>
                <a:gd name="connsiteX69" fmla="*/ 1219239 w 1549674"/>
                <a:gd name="connsiteY69" fmla="*/ 60062 h 768672"/>
                <a:gd name="connsiteX70" fmla="*/ 1207512 w 1549674"/>
                <a:gd name="connsiteY70" fmla="*/ 65987 h 768672"/>
                <a:gd name="connsiteX71" fmla="*/ 1138363 w 1549674"/>
                <a:gd name="connsiteY71" fmla="*/ 45768 h 768672"/>
                <a:gd name="connsiteX72" fmla="*/ 1131408 w 1549674"/>
                <a:gd name="connsiteY72" fmla="*/ 34405 h 768672"/>
                <a:gd name="connsiteX73" fmla="*/ 1380141 w 1549674"/>
                <a:gd name="connsiteY73" fmla="*/ 143385 h 768672"/>
                <a:gd name="connsiteX74" fmla="*/ 1311679 w 1549674"/>
                <a:gd name="connsiteY74" fmla="*/ 97447 h 768672"/>
                <a:gd name="connsiteX75" fmla="*/ 1324256 w 1549674"/>
                <a:gd name="connsiteY75" fmla="*/ 93161 h 768672"/>
                <a:gd name="connsiteX76" fmla="*/ 1389442 w 1549674"/>
                <a:gd name="connsiteY76" fmla="*/ 127331 h 768672"/>
                <a:gd name="connsiteX77" fmla="*/ 1392878 w 1549674"/>
                <a:gd name="connsiteY77" fmla="*/ 140069 h 768672"/>
                <a:gd name="connsiteX78" fmla="*/ 1380141 w 1549674"/>
                <a:gd name="connsiteY78" fmla="*/ 143506 h 7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49674" h="768672">
                  <a:moveTo>
                    <a:pt x="-123" y="757473"/>
                  </a:moveTo>
                  <a:cubicBezTo>
                    <a:pt x="3921" y="733898"/>
                    <a:pt x="8854" y="710161"/>
                    <a:pt x="14717" y="686990"/>
                  </a:cubicBezTo>
                  <a:cubicBezTo>
                    <a:pt x="16011" y="682024"/>
                    <a:pt x="21107" y="679056"/>
                    <a:pt x="26080" y="680366"/>
                  </a:cubicBezTo>
                  <a:cubicBezTo>
                    <a:pt x="26121" y="680379"/>
                    <a:pt x="26161" y="680387"/>
                    <a:pt x="26202" y="680399"/>
                  </a:cubicBezTo>
                  <a:cubicBezTo>
                    <a:pt x="39991" y="684119"/>
                    <a:pt x="30246" y="691357"/>
                    <a:pt x="18519" y="760830"/>
                  </a:cubicBezTo>
                  <a:cubicBezTo>
                    <a:pt x="17669" y="765848"/>
                    <a:pt x="12898" y="769216"/>
                    <a:pt x="7883" y="768351"/>
                  </a:cubicBezTo>
                  <a:cubicBezTo>
                    <a:pt x="7802" y="768339"/>
                    <a:pt x="7721" y="768327"/>
                    <a:pt x="7641" y="768311"/>
                  </a:cubicBezTo>
                  <a:cubicBezTo>
                    <a:pt x="2505" y="767445"/>
                    <a:pt x="-932" y="762605"/>
                    <a:pt x="-123" y="757473"/>
                  </a:cubicBezTo>
                  <a:close/>
                  <a:moveTo>
                    <a:pt x="50586" y="575786"/>
                  </a:moveTo>
                  <a:cubicBezTo>
                    <a:pt x="59401" y="553424"/>
                    <a:pt x="69268" y="531021"/>
                    <a:pt x="79620" y="509953"/>
                  </a:cubicBezTo>
                  <a:cubicBezTo>
                    <a:pt x="85160" y="498631"/>
                    <a:pt x="102023" y="507446"/>
                    <a:pt x="96685" y="518283"/>
                  </a:cubicBezTo>
                  <a:cubicBezTo>
                    <a:pt x="86413" y="539311"/>
                    <a:pt x="76871" y="560945"/>
                    <a:pt x="68378" y="582984"/>
                  </a:cubicBezTo>
                  <a:cubicBezTo>
                    <a:pt x="66437" y="587857"/>
                    <a:pt x="60898" y="590231"/>
                    <a:pt x="56045" y="588285"/>
                  </a:cubicBezTo>
                  <a:cubicBezTo>
                    <a:pt x="51192" y="586348"/>
                    <a:pt x="48807" y="580853"/>
                    <a:pt x="50707" y="575988"/>
                  </a:cubicBezTo>
                  <a:close/>
                  <a:moveTo>
                    <a:pt x="137649" y="408576"/>
                  </a:moveTo>
                  <a:cubicBezTo>
                    <a:pt x="150831" y="388640"/>
                    <a:pt x="164985" y="369028"/>
                    <a:pt x="179744" y="350184"/>
                  </a:cubicBezTo>
                  <a:cubicBezTo>
                    <a:pt x="187347" y="340519"/>
                    <a:pt x="202349" y="352084"/>
                    <a:pt x="194787" y="361749"/>
                  </a:cubicBezTo>
                  <a:cubicBezTo>
                    <a:pt x="180311" y="380188"/>
                    <a:pt x="166480" y="399437"/>
                    <a:pt x="153540" y="418928"/>
                  </a:cubicBezTo>
                  <a:cubicBezTo>
                    <a:pt x="146747" y="429199"/>
                    <a:pt x="130855" y="418806"/>
                    <a:pt x="137649" y="408576"/>
                  </a:cubicBezTo>
                  <a:close/>
                  <a:moveTo>
                    <a:pt x="257951" y="276142"/>
                  </a:moveTo>
                  <a:cubicBezTo>
                    <a:pt x="254311" y="272583"/>
                    <a:pt x="254230" y="266744"/>
                    <a:pt x="257789" y="263105"/>
                  </a:cubicBezTo>
                  <a:cubicBezTo>
                    <a:pt x="257870" y="263056"/>
                    <a:pt x="257911" y="263008"/>
                    <a:pt x="257951" y="262959"/>
                  </a:cubicBezTo>
                  <a:cubicBezTo>
                    <a:pt x="275056" y="246218"/>
                    <a:pt x="293091" y="229881"/>
                    <a:pt x="311491" y="214434"/>
                  </a:cubicBezTo>
                  <a:cubicBezTo>
                    <a:pt x="320993" y="206346"/>
                    <a:pt x="333367" y="220823"/>
                    <a:pt x="323865" y="228749"/>
                  </a:cubicBezTo>
                  <a:cubicBezTo>
                    <a:pt x="305829" y="243832"/>
                    <a:pt x="288158" y="259805"/>
                    <a:pt x="271296" y="276223"/>
                  </a:cubicBezTo>
                  <a:cubicBezTo>
                    <a:pt x="267575" y="279806"/>
                    <a:pt x="261631" y="279769"/>
                    <a:pt x="257951" y="276142"/>
                  </a:cubicBezTo>
                  <a:close/>
                  <a:moveTo>
                    <a:pt x="403527" y="158064"/>
                  </a:moveTo>
                  <a:cubicBezTo>
                    <a:pt x="400656" y="153874"/>
                    <a:pt x="401748" y="148164"/>
                    <a:pt x="405953" y="145309"/>
                  </a:cubicBezTo>
                  <a:cubicBezTo>
                    <a:pt x="405993" y="145257"/>
                    <a:pt x="406074" y="145212"/>
                    <a:pt x="406155" y="145164"/>
                  </a:cubicBezTo>
                  <a:cubicBezTo>
                    <a:pt x="426374" y="132264"/>
                    <a:pt x="447523" y="119971"/>
                    <a:pt x="468753" y="108770"/>
                  </a:cubicBezTo>
                  <a:cubicBezTo>
                    <a:pt x="479712" y="102987"/>
                    <a:pt x="488972" y="119405"/>
                    <a:pt x="477973" y="125228"/>
                  </a:cubicBezTo>
                  <a:cubicBezTo>
                    <a:pt x="457148" y="136308"/>
                    <a:pt x="436524" y="148318"/>
                    <a:pt x="416629" y="161015"/>
                  </a:cubicBezTo>
                  <a:cubicBezTo>
                    <a:pt x="412181" y="163668"/>
                    <a:pt x="406479" y="162370"/>
                    <a:pt x="403608" y="158064"/>
                  </a:cubicBezTo>
                  <a:close/>
                  <a:moveTo>
                    <a:pt x="575832" y="77188"/>
                  </a:moveTo>
                  <a:cubicBezTo>
                    <a:pt x="573609" y="76165"/>
                    <a:pt x="571869" y="74345"/>
                    <a:pt x="570939" y="72093"/>
                  </a:cubicBezTo>
                  <a:cubicBezTo>
                    <a:pt x="568958" y="67442"/>
                    <a:pt x="571142" y="62080"/>
                    <a:pt x="575792" y="60119"/>
                  </a:cubicBezTo>
                  <a:cubicBezTo>
                    <a:pt x="575913" y="60062"/>
                    <a:pt x="576075" y="60010"/>
                    <a:pt x="576197" y="59961"/>
                  </a:cubicBezTo>
                  <a:cubicBezTo>
                    <a:pt x="598802" y="51389"/>
                    <a:pt x="622013" y="43584"/>
                    <a:pt x="645184" y="36791"/>
                  </a:cubicBezTo>
                  <a:cubicBezTo>
                    <a:pt x="650198" y="35359"/>
                    <a:pt x="655415" y="38149"/>
                    <a:pt x="657032" y="43099"/>
                  </a:cubicBezTo>
                  <a:cubicBezTo>
                    <a:pt x="658569" y="47899"/>
                    <a:pt x="655940" y="53055"/>
                    <a:pt x="651168" y="54611"/>
                  </a:cubicBezTo>
                  <a:cubicBezTo>
                    <a:pt x="651047" y="54644"/>
                    <a:pt x="650966" y="54676"/>
                    <a:pt x="650845" y="54704"/>
                  </a:cubicBezTo>
                  <a:cubicBezTo>
                    <a:pt x="628160" y="61336"/>
                    <a:pt x="605393" y="68979"/>
                    <a:pt x="583233" y="77390"/>
                  </a:cubicBezTo>
                  <a:cubicBezTo>
                    <a:pt x="580847" y="78268"/>
                    <a:pt x="578218" y="78167"/>
                    <a:pt x="575913" y="77107"/>
                  </a:cubicBezTo>
                  <a:close/>
                  <a:moveTo>
                    <a:pt x="758531" y="28460"/>
                  </a:moveTo>
                  <a:cubicBezTo>
                    <a:pt x="755700" y="27170"/>
                    <a:pt x="753678" y="24570"/>
                    <a:pt x="753112" y="21505"/>
                  </a:cubicBezTo>
                  <a:cubicBezTo>
                    <a:pt x="752222" y="16539"/>
                    <a:pt x="755498" y="11780"/>
                    <a:pt x="760472" y="10874"/>
                  </a:cubicBezTo>
                  <a:cubicBezTo>
                    <a:pt x="760553" y="10858"/>
                    <a:pt x="760634" y="10842"/>
                    <a:pt x="760714" y="10829"/>
                  </a:cubicBezTo>
                  <a:cubicBezTo>
                    <a:pt x="784654" y="6988"/>
                    <a:pt x="809239" y="4036"/>
                    <a:pt x="833301" y="2054"/>
                  </a:cubicBezTo>
                  <a:cubicBezTo>
                    <a:pt x="838477" y="1630"/>
                    <a:pt x="843086" y="5411"/>
                    <a:pt x="843652" y="10587"/>
                  </a:cubicBezTo>
                  <a:cubicBezTo>
                    <a:pt x="844138" y="15609"/>
                    <a:pt x="840499" y="20086"/>
                    <a:pt x="835484" y="20591"/>
                  </a:cubicBezTo>
                  <a:cubicBezTo>
                    <a:pt x="835363" y="20599"/>
                    <a:pt x="835282" y="20607"/>
                    <a:pt x="835160" y="20615"/>
                  </a:cubicBezTo>
                  <a:cubicBezTo>
                    <a:pt x="811463" y="22556"/>
                    <a:pt x="787525" y="25468"/>
                    <a:pt x="764070" y="29229"/>
                  </a:cubicBezTo>
                  <a:cubicBezTo>
                    <a:pt x="762211" y="29492"/>
                    <a:pt x="760310" y="29196"/>
                    <a:pt x="758612" y="28379"/>
                  </a:cubicBezTo>
                  <a:close/>
                  <a:moveTo>
                    <a:pt x="942564" y="8727"/>
                  </a:moveTo>
                  <a:cubicBezTo>
                    <a:pt x="942724" y="3660"/>
                    <a:pt x="946930" y="-327"/>
                    <a:pt x="952025" y="-182"/>
                  </a:cubicBezTo>
                  <a:cubicBezTo>
                    <a:pt x="952106" y="-178"/>
                    <a:pt x="952187" y="-174"/>
                    <a:pt x="952268" y="-170"/>
                  </a:cubicBezTo>
                  <a:cubicBezTo>
                    <a:pt x="976531" y="922"/>
                    <a:pt x="1001158" y="2985"/>
                    <a:pt x="1025380" y="5936"/>
                  </a:cubicBezTo>
                  <a:cubicBezTo>
                    <a:pt x="1037875" y="7473"/>
                    <a:pt x="1035812" y="25953"/>
                    <a:pt x="1023399" y="24417"/>
                  </a:cubicBezTo>
                  <a:cubicBezTo>
                    <a:pt x="999661" y="21505"/>
                    <a:pt x="975560" y="19524"/>
                    <a:pt x="951743" y="18472"/>
                  </a:cubicBezTo>
                  <a:cubicBezTo>
                    <a:pt x="946526" y="18234"/>
                    <a:pt x="942483" y="13858"/>
                    <a:pt x="942644" y="8646"/>
                  </a:cubicBezTo>
                  <a:close/>
                  <a:moveTo>
                    <a:pt x="1533562" y="253254"/>
                  </a:moveTo>
                  <a:cubicBezTo>
                    <a:pt x="1480022" y="206023"/>
                    <a:pt x="1467244" y="205821"/>
                    <a:pt x="1475857" y="194660"/>
                  </a:cubicBezTo>
                  <a:cubicBezTo>
                    <a:pt x="1479052" y="190571"/>
                    <a:pt x="1484955" y="189831"/>
                    <a:pt x="1489080" y="193002"/>
                  </a:cubicBezTo>
                  <a:cubicBezTo>
                    <a:pt x="1508571" y="207681"/>
                    <a:pt x="1527739" y="223330"/>
                    <a:pt x="1546057" y="239465"/>
                  </a:cubicBezTo>
                  <a:cubicBezTo>
                    <a:pt x="1555519" y="247755"/>
                    <a:pt x="1543065" y="261544"/>
                    <a:pt x="1533562" y="253254"/>
                  </a:cubicBezTo>
                  <a:close/>
                  <a:moveTo>
                    <a:pt x="1131327" y="34405"/>
                  </a:moveTo>
                  <a:cubicBezTo>
                    <a:pt x="1132621" y="29407"/>
                    <a:pt x="1137716" y="26398"/>
                    <a:pt x="1142690" y="27684"/>
                  </a:cubicBezTo>
                  <a:cubicBezTo>
                    <a:pt x="1142690" y="27688"/>
                    <a:pt x="1142731" y="27688"/>
                    <a:pt x="1142731" y="27692"/>
                  </a:cubicBezTo>
                  <a:cubicBezTo>
                    <a:pt x="1166386" y="33636"/>
                    <a:pt x="1190124" y="40592"/>
                    <a:pt x="1213295" y="48356"/>
                  </a:cubicBezTo>
                  <a:cubicBezTo>
                    <a:pt x="1218147" y="49953"/>
                    <a:pt x="1220815" y="55194"/>
                    <a:pt x="1219239" y="60062"/>
                  </a:cubicBezTo>
                  <a:cubicBezTo>
                    <a:pt x="1217622" y="64931"/>
                    <a:pt x="1212365" y="67584"/>
                    <a:pt x="1207512" y="65987"/>
                  </a:cubicBezTo>
                  <a:cubicBezTo>
                    <a:pt x="1184786" y="58384"/>
                    <a:pt x="1161493" y="51591"/>
                    <a:pt x="1138363" y="45768"/>
                  </a:cubicBezTo>
                  <a:cubicBezTo>
                    <a:pt x="1133349" y="44510"/>
                    <a:pt x="1130235" y="39455"/>
                    <a:pt x="1131408" y="34405"/>
                  </a:cubicBezTo>
                  <a:close/>
                  <a:moveTo>
                    <a:pt x="1380141" y="143385"/>
                  </a:moveTo>
                  <a:cubicBezTo>
                    <a:pt x="1318271" y="107880"/>
                    <a:pt x="1305574" y="110185"/>
                    <a:pt x="1311679" y="97447"/>
                  </a:cubicBezTo>
                  <a:cubicBezTo>
                    <a:pt x="1314065" y="92906"/>
                    <a:pt x="1319606" y="91026"/>
                    <a:pt x="1324256" y="93161"/>
                  </a:cubicBezTo>
                  <a:cubicBezTo>
                    <a:pt x="1346335" y="103715"/>
                    <a:pt x="1368292" y="115199"/>
                    <a:pt x="1389442" y="127331"/>
                  </a:cubicBezTo>
                  <a:cubicBezTo>
                    <a:pt x="1393889" y="129899"/>
                    <a:pt x="1395467" y="135600"/>
                    <a:pt x="1392878" y="140069"/>
                  </a:cubicBezTo>
                  <a:cubicBezTo>
                    <a:pt x="1390331" y="144537"/>
                    <a:pt x="1384589" y="146074"/>
                    <a:pt x="1380141" y="143506"/>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89" name="任意多边形: 形状 788"/>
            <p:cNvSpPr/>
            <p:nvPr/>
          </p:nvSpPr>
          <p:spPr>
            <a:xfrm>
              <a:off x="10517553" y="848474"/>
              <a:ext cx="43379" cy="47126"/>
            </a:xfrm>
            <a:custGeom>
              <a:avLst/>
              <a:gdLst>
                <a:gd name="connsiteX0" fmla="*/ 26365 w 43379"/>
                <a:gd name="connsiteY0" fmla="*/ 43754 h 47126"/>
                <a:gd name="connsiteX1" fmla="*/ 3032 w 43379"/>
                <a:gd name="connsiteY1" fmla="*/ 2022 h 47126"/>
                <a:gd name="connsiteX2" fmla="*/ 16417 w 43379"/>
                <a:gd name="connsiteY2" fmla="*/ 3074 h 47126"/>
                <a:gd name="connsiteX3" fmla="*/ 39669 w 43379"/>
                <a:gd name="connsiteY3" fmla="*/ 45331 h 47126"/>
                <a:gd name="connsiteX4" fmla="*/ 26365 w 43379"/>
                <a:gd name="connsiteY4" fmla="*/ 43754 h 47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9" h="47126">
                  <a:moveTo>
                    <a:pt x="26365" y="43754"/>
                  </a:moveTo>
                  <a:cubicBezTo>
                    <a:pt x="6146" y="19047"/>
                    <a:pt x="-6591" y="10231"/>
                    <a:pt x="3032" y="2022"/>
                  </a:cubicBezTo>
                  <a:cubicBezTo>
                    <a:pt x="7036" y="-1290"/>
                    <a:pt x="12980" y="-825"/>
                    <a:pt x="16417" y="3074"/>
                  </a:cubicBezTo>
                  <a:cubicBezTo>
                    <a:pt x="38173" y="27822"/>
                    <a:pt x="49252" y="37850"/>
                    <a:pt x="39669" y="45331"/>
                  </a:cubicBezTo>
                  <a:cubicBezTo>
                    <a:pt x="35423" y="47968"/>
                    <a:pt x="29883" y="47313"/>
                    <a:pt x="26365" y="4375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0" name="任意多边形: 形状 789"/>
            <p:cNvSpPr/>
            <p:nvPr/>
          </p:nvSpPr>
          <p:spPr>
            <a:xfrm>
              <a:off x="10743411" y="1532408"/>
              <a:ext cx="22734" cy="55844"/>
            </a:xfrm>
            <a:custGeom>
              <a:avLst/>
              <a:gdLst>
                <a:gd name="connsiteX0" fmla="*/ 5324 w 22734"/>
                <a:gd name="connsiteY0" fmla="*/ 54582 h 55844"/>
                <a:gd name="connsiteX1" fmla="*/ -175 w 22734"/>
                <a:gd name="connsiteY1" fmla="*/ 44877 h 55844"/>
                <a:gd name="connsiteX2" fmla="*/ 3626 w 22734"/>
                <a:gd name="connsiteY2" fmla="*/ 8240 h 55844"/>
                <a:gd name="connsiteX3" fmla="*/ 13614 w 22734"/>
                <a:gd name="connsiteY3" fmla="*/ -151 h 55844"/>
                <a:gd name="connsiteX4" fmla="*/ 13816 w 22734"/>
                <a:gd name="connsiteY4" fmla="*/ -130 h 55844"/>
                <a:gd name="connsiteX5" fmla="*/ 22470 w 22734"/>
                <a:gd name="connsiteY5" fmla="*/ 10100 h 55844"/>
                <a:gd name="connsiteX6" fmla="*/ 18426 w 22734"/>
                <a:gd name="connsiteY6" fmla="*/ 47465 h 55844"/>
                <a:gd name="connsiteX7" fmla="*/ 8236 w 22734"/>
                <a:gd name="connsiteY7" fmla="*/ 55601 h 55844"/>
                <a:gd name="connsiteX8" fmla="*/ 7872 w 22734"/>
                <a:gd name="connsiteY8" fmla="*/ 55553 h 55844"/>
                <a:gd name="connsiteX9" fmla="*/ 5324 w 22734"/>
                <a:gd name="connsiteY9" fmla="*/ 54582 h 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4" h="55844">
                  <a:moveTo>
                    <a:pt x="5324" y="54582"/>
                  </a:moveTo>
                  <a:cubicBezTo>
                    <a:pt x="1564" y="52896"/>
                    <a:pt x="-661" y="48965"/>
                    <a:pt x="-175" y="44877"/>
                  </a:cubicBezTo>
                  <a:cubicBezTo>
                    <a:pt x="1321" y="32746"/>
                    <a:pt x="2615" y="20372"/>
                    <a:pt x="3626" y="8240"/>
                  </a:cubicBezTo>
                  <a:cubicBezTo>
                    <a:pt x="4071" y="3165"/>
                    <a:pt x="8519" y="-591"/>
                    <a:pt x="13614" y="-151"/>
                  </a:cubicBezTo>
                  <a:cubicBezTo>
                    <a:pt x="13695" y="-147"/>
                    <a:pt x="13736" y="-138"/>
                    <a:pt x="13816" y="-130"/>
                  </a:cubicBezTo>
                  <a:cubicBezTo>
                    <a:pt x="18993" y="363"/>
                    <a:pt x="22834" y="4904"/>
                    <a:pt x="22470" y="10100"/>
                  </a:cubicBezTo>
                  <a:cubicBezTo>
                    <a:pt x="21459" y="22474"/>
                    <a:pt x="20125" y="35051"/>
                    <a:pt x="18426" y="47465"/>
                  </a:cubicBezTo>
                  <a:cubicBezTo>
                    <a:pt x="17860" y="52524"/>
                    <a:pt x="13290" y="56167"/>
                    <a:pt x="8236" y="55601"/>
                  </a:cubicBezTo>
                  <a:cubicBezTo>
                    <a:pt x="8115" y="55589"/>
                    <a:pt x="7994" y="55573"/>
                    <a:pt x="7872" y="55553"/>
                  </a:cubicBezTo>
                  <a:cubicBezTo>
                    <a:pt x="6983" y="55363"/>
                    <a:pt x="6134" y="55035"/>
                    <a:pt x="5324" y="545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1" name="任意多边形: 形状 790"/>
            <p:cNvSpPr/>
            <p:nvPr/>
          </p:nvSpPr>
          <p:spPr>
            <a:xfrm>
              <a:off x="9181955" y="1691776"/>
              <a:ext cx="1556363" cy="685280"/>
            </a:xfrm>
            <a:custGeom>
              <a:avLst/>
              <a:gdLst>
                <a:gd name="connsiteX0" fmla="*/ 237346 w 1556363"/>
                <a:gd name="connsiteY0" fmla="*/ 585002 h 685280"/>
                <a:gd name="connsiteX1" fmla="*/ 167834 w 1556363"/>
                <a:gd name="connsiteY1" fmla="*/ 546991 h 685280"/>
                <a:gd name="connsiteX2" fmla="*/ 164477 w 1556363"/>
                <a:gd name="connsiteY2" fmla="*/ 534208 h 685280"/>
                <a:gd name="connsiteX3" fmla="*/ 164518 w 1556363"/>
                <a:gd name="connsiteY3" fmla="*/ 534172 h 685280"/>
                <a:gd name="connsiteX4" fmla="*/ 245596 w 1556363"/>
                <a:gd name="connsiteY4" fmla="*/ 568342 h 685280"/>
                <a:gd name="connsiteX5" fmla="*/ 250004 w 1556363"/>
                <a:gd name="connsiteY5" fmla="*/ 580878 h 685280"/>
                <a:gd name="connsiteX6" fmla="*/ 237346 w 1556363"/>
                <a:gd name="connsiteY6" fmla="*/ 585002 h 685280"/>
                <a:gd name="connsiteX7" fmla="*/ 350169 w 1556363"/>
                <a:gd name="connsiteY7" fmla="*/ 622407 h 685280"/>
                <a:gd name="connsiteX8" fmla="*/ 436503 w 1556363"/>
                <a:gd name="connsiteY8" fmla="*/ 638582 h 685280"/>
                <a:gd name="connsiteX9" fmla="*/ 443539 w 1556363"/>
                <a:gd name="connsiteY9" fmla="*/ 649905 h 685280"/>
                <a:gd name="connsiteX10" fmla="*/ 432177 w 1556363"/>
                <a:gd name="connsiteY10" fmla="*/ 656674 h 685280"/>
                <a:gd name="connsiteX11" fmla="*/ 432136 w 1556363"/>
                <a:gd name="connsiteY11" fmla="*/ 656658 h 685280"/>
                <a:gd name="connsiteX12" fmla="*/ 356234 w 1556363"/>
                <a:gd name="connsiteY12" fmla="*/ 634256 h 685280"/>
                <a:gd name="connsiteX13" fmla="*/ 350169 w 1556363"/>
                <a:gd name="connsiteY13" fmla="*/ 622407 h 685280"/>
                <a:gd name="connsiteX14" fmla="*/ 62292 w 1556363"/>
                <a:gd name="connsiteY14" fmla="*/ 473475 h 685280"/>
                <a:gd name="connsiteX15" fmla="*/ 2687 w 1556363"/>
                <a:gd name="connsiteY15" fmla="*/ 421472 h 685280"/>
                <a:gd name="connsiteX16" fmla="*/ 2241 w 1556363"/>
                <a:gd name="connsiteY16" fmla="*/ 408382 h 685280"/>
                <a:gd name="connsiteX17" fmla="*/ 2322 w 1556363"/>
                <a:gd name="connsiteY17" fmla="*/ 408289 h 685280"/>
                <a:gd name="connsiteX18" fmla="*/ 74100 w 1556363"/>
                <a:gd name="connsiteY18" fmla="*/ 459079 h 685280"/>
                <a:gd name="connsiteX19" fmla="*/ 75676 w 1556363"/>
                <a:gd name="connsiteY19" fmla="*/ 472140 h 685280"/>
                <a:gd name="connsiteX20" fmla="*/ 75595 w 1556363"/>
                <a:gd name="connsiteY20" fmla="*/ 472221 h 685280"/>
                <a:gd name="connsiteX21" fmla="*/ 62292 w 1556363"/>
                <a:gd name="connsiteY21" fmla="*/ 473475 h 685280"/>
                <a:gd name="connsiteX22" fmla="*/ 555633 w 1556363"/>
                <a:gd name="connsiteY22" fmla="*/ 678656 h 685280"/>
                <a:gd name="connsiteX23" fmla="*/ 550093 w 1556363"/>
                <a:gd name="connsiteY23" fmla="*/ 669153 h 685280"/>
                <a:gd name="connsiteX24" fmla="*/ 560324 w 1556363"/>
                <a:gd name="connsiteY24" fmla="*/ 661054 h 685280"/>
                <a:gd name="connsiteX25" fmla="*/ 560405 w 1556363"/>
                <a:gd name="connsiteY25" fmla="*/ 661066 h 685280"/>
                <a:gd name="connsiteX26" fmla="*/ 637600 w 1556363"/>
                <a:gd name="connsiteY26" fmla="*/ 666444 h 685280"/>
                <a:gd name="connsiteX27" fmla="*/ 646941 w 1556363"/>
                <a:gd name="connsiteY27" fmla="*/ 676028 h 685280"/>
                <a:gd name="connsiteX28" fmla="*/ 637640 w 1556363"/>
                <a:gd name="connsiteY28" fmla="*/ 685094 h 685280"/>
                <a:gd name="connsiteX29" fmla="*/ 637398 w 1556363"/>
                <a:gd name="connsiteY29" fmla="*/ 685086 h 685280"/>
                <a:gd name="connsiteX30" fmla="*/ 558585 w 1556363"/>
                <a:gd name="connsiteY30" fmla="*/ 679586 h 685280"/>
                <a:gd name="connsiteX31" fmla="*/ 555593 w 1556363"/>
                <a:gd name="connsiteY31" fmla="*/ 678656 h 685280"/>
                <a:gd name="connsiteX32" fmla="*/ 760167 w 1556363"/>
                <a:gd name="connsiteY32" fmla="*/ 679061 h 685280"/>
                <a:gd name="connsiteX33" fmla="*/ 754668 w 1556363"/>
                <a:gd name="connsiteY33" fmla="*/ 671620 h 685280"/>
                <a:gd name="connsiteX34" fmla="*/ 762553 w 1556363"/>
                <a:gd name="connsiteY34" fmla="*/ 661373 h 685280"/>
                <a:gd name="connsiteX35" fmla="*/ 762756 w 1556363"/>
                <a:gd name="connsiteY35" fmla="*/ 661349 h 685280"/>
                <a:gd name="connsiteX36" fmla="*/ 838980 w 1556363"/>
                <a:gd name="connsiteY36" fmla="*/ 649905 h 685280"/>
                <a:gd name="connsiteX37" fmla="*/ 850384 w 1556363"/>
                <a:gd name="connsiteY37" fmla="*/ 657143 h 685280"/>
                <a:gd name="connsiteX38" fmla="*/ 843307 w 1556363"/>
                <a:gd name="connsiteY38" fmla="*/ 668021 h 685280"/>
                <a:gd name="connsiteX39" fmla="*/ 843105 w 1556363"/>
                <a:gd name="connsiteY39" fmla="*/ 668062 h 685280"/>
                <a:gd name="connsiteX40" fmla="*/ 765303 w 1556363"/>
                <a:gd name="connsiteY40" fmla="*/ 679748 h 685280"/>
                <a:gd name="connsiteX41" fmla="*/ 760127 w 1556363"/>
                <a:gd name="connsiteY41" fmla="*/ 679061 h 685280"/>
                <a:gd name="connsiteX42" fmla="*/ 959080 w 1556363"/>
                <a:gd name="connsiteY42" fmla="*/ 635226 h 685280"/>
                <a:gd name="connsiteX43" fmla="*/ 954066 w 1556363"/>
                <a:gd name="connsiteY43" fmla="*/ 629807 h 685280"/>
                <a:gd name="connsiteX44" fmla="*/ 959485 w 1556363"/>
                <a:gd name="connsiteY44" fmla="*/ 618064 h 685280"/>
                <a:gd name="connsiteX45" fmla="*/ 959769 w 1556363"/>
                <a:gd name="connsiteY45" fmla="*/ 617959 h 685280"/>
                <a:gd name="connsiteX46" fmla="*/ 1031343 w 1556363"/>
                <a:gd name="connsiteY46" fmla="*/ 590380 h 685280"/>
                <a:gd name="connsiteX47" fmla="*/ 1043879 w 1556363"/>
                <a:gd name="connsiteY47" fmla="*/ 595152 h 685280"/>
                <a:gd name="connsiteX48" fmla="*/ 1039309 w 1556363"/>
                <a:gd name="connsiteY48" fmla="*/ 607243 h 685280"/>
                <a:gd name="connsiteX49" fmla="*/ 1039228 w 1556363"/>
                <a:gd name="connsiteY49" fmla="*/ 607283 h 685280"/>
                <a:gd name="connsiteX50" fmla="*/ 966198 w 1556363"/>
                <a:gd name="connsiteY50" fmla="*/ 635590 h 685280"/>
                <a:gd name="connsiteX51" fmla="*/ 959041 w 1556363"/>
                <a:gd name="connsiteY51" fmla="*/ 635226 h 685280"/>
                <a:gd name="connsiteX52" fmla="*/ 1142831 w 1556363"/>
                <a:gd name="connsiteY52" fmla="*/ 549538 h 685280"/>
                <a:gd name="connsiteX53" fmla="*/ 1138787 w 1556363"/>
                <a:gd name="connsiteY53" fmla="*/ 545980 h 685280"/>
                <a:gd name="connsiteX54" fmla="*/ 1141496 w 1556363"/>
                <a:gd name="connsiteY54" fmla="*/ 533286 h 685280"/>
                <a:gd name="connsiteX55" fmla="*/ 1141698 w 1556363"/>
                <a:gd name="connsiteY55" fmla="*/ 533161 h 685280"/>
                <a:gd name="connsiteX56" fmla="*/ 1205185 w 1556363"/>
                <a:gd name="connsiteY56" fmla="*/ 490742 h 685280"/>
                <a:gd name="connsiteX57" fmla="*/ 1218449 w 1556363"/>
                <a:gd name="connsiteY57" fmla="*/ 492764 h 685280"/>
                <a:gd name="connsiteX58" fmla="*/ 1216832 w 1556363"/>
                <a:gd name="connsiteY58" fmla="*/ 505643 h 685280"/>
                <a:gd name="connsiteX59" fmla="*/ 1216630 w 1556363"/>
                <a:gd name="connsiteY59" fmla="*/ 505785 h 685280"/>
                <a:gd name="connsiteX60" fmla="*/ 1151929 w 1556363"/>
                <a:gd name="connsiteY60" fmla="*/ 549053 h 685280"/>
                <a:gd name="connsiteX61" fmla="*/ 1142790 w 1556363"/>
                <a:gd name="connsiteY61" fmla="*/ 549538 h 685280"/>
                <a:gd name="connsiteX62" fmla="*/ 1299769 w 1556363"/>
                <a:gd name="connsiteY62" fmla="*/ 424181 h 685280"/>
                <a:gd name="connsiteX63" fmla="*/ 1352015 w 1556363"/>
                <a:gd name="connsiteY63" fmla="*/ 355720 h 685280"/>
                <a:gd name="connsiteX64" fmla="*/ 1366491 w 1556363"/>
                <a:gd name="connsiteY64" fmla="*/ 367851 h 685280"/>
                <a:gd name="connsiteX65" fmla="*/ 1313154 w 1556363"/>
                <a:gd name="connsiteY65" fmla="*/ 424262 h 685280"/>
                <a:gd name="connsiteX66" fmla="*/ 1299730 w 1556363"/>
                <a:gd name="connsiteY66" fmla="*/ 424141 h 685280"/>
                <a:gd name="connsiteX67" fmla="*/ 1429170 w 1556363"/>
                <a:gd name="connsiteY67" fmla="*/ 269951 h 685280"/>
                <a:gd name="connsiteX68" fmla="*/ 1464553 w 1556363"/>
                <a:gd name="connsiteY68" fmla="*/ 191623 h 685280"/>
                <a:gd name="connsiteX69" fmla="*/ 1481376 w 1556363"/>
                <a:gd name="connsiteY69" fmla="*/ 200479 h 685280"/>
                <a:gd name="connsiteX70" fmla="*/ 1442192 w 1556363"/>
                <a:gd name="connsiteY70" fmla="*/ 267242 h 685280"/>
                <a:gd name="connsiteX71" fmla="*/ 1429170 w 1556363"/>
                <a:gd name="connsiteY71" fmla="*/ 269980 h 685280"/>
                <a:gd name="connsiteX72" fmla="*/ 1429050 w 1556363"/>
                <a:gd name="connsiteY72" fmla="*/ 269911 h 685280"/>
                <a:gd name="connsiteX73" fmla="*/ 1519630 w 1556363"/>
                <a:gd name="connsiteY73" fmla="*/ 90690 h 685280"/>
                <a:gd name="connsiteX74" fmla="*/ 1514616 w 1556363"/>
                <a:gd name="connsiteY74" fmla="*/ 78964 h 685280"/>
                <a:gd name="connsiteX75" fmla="*/ 1537544 w 1556363"/>
                <a:gd name="connsiteY75" fmla="*/ 6620 h 685280"/>
                <a:gd name="connsiteX76" fmla="*/ 1548988 w 1556363"/>
                <a:gd name="connsiteY76" fmla="*/ 158 h 685280"/>
                <a:gd name="connsiteX77" fmla="*/ 1549109 w 1556363"/>
                <a:gd name="connsiteY77" fmla="*/ 191 h 685280"/>
                <a:gd name="connsiteX78" fmla="*/ 1555822 w 1556363"/>
                <a:gd name="connsiteY78" fmla="*/ 11716 h 685280"/>
                <a:gd name="connsiteX79" fmla="*/ 1532408 w 1556363"/>
                <a:gd name="connsiteY79" fmla="*/ 85555 h 685280"/>
                <a:gd name="connsiteX80" fmla="*/ 1520438 w 1556363"/>
                <a:gd name="connsiteY80" fmla="*/ 91042 h 685280"/>
                <a:gd name="connsiteX81" fmla="*/ 1520277 w 1556363"/>
                <a:gd name="connsiteY81" fmla="*/ 90974 h 68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56363" h="685280">
                  <a:moveTo>
                    <a:pt x="237346" y="585002"/>
                  </a:moveTo>
                  <a:cubicBezTo>
                    <a:pt x="213772" y="573316"/>
                    <a:pt x="190358" y="560740"/>
                    <a:pt x="167834" y="546991"/>
                  </a:cubicBezTo>
                  <a:cubicBezTo>
                    <a:pt x="163387" y="544382"/>
                    <a:pt x="161890" y="538661"/>
                    <a:pt x="164477" y="534208"/>
                  </a:cubicBezTo>
                  <a:cubicBezTo>
                    <a:pt x="164518" y="534196"/>
                    <a:pt x="164518" y="534184"/>
                    <a:pt x="164518" y="534172"/>
                  </a:cubicBezTo>
                  <a:cubicBezTo>
                    <a:pt x="172040" y="521838"/>
                    <a:pt x="176649" y="534172"/>
                    <a:pt x="245596" y="568342"/>
                  </a:cubicBezTo>
                  <a:cubicBezTo>
                    <a:pt x="250247" y="570598"/>
                    <a:pt x="252228" y="576199"/>
                    <a:pt x="250004" y="580878"/>
                  </a:cubicBezTo>
                  <a:cubicBezTo>
                    <a:pt x="247537" y="585370"/>
                    <a:pt x="241997" y="587174"/>
                    <a:pt x="237346" y="585002"/>
                  </a:cubicBezTo>
                  <a:close/>
                  <a:moveTo>
                    <a:pt x="350169" y="622407"/>
                  </a:moveTo>
                  <a:cubicBezTo>
                    <a:pt x="354738" y="608739"/>
                    <a:pt x="362300" y="619981"/>
                    <a:pt x="436503" y="638582"/>
                  </a:cubicBezTo>
                  <a:cubicBezTo>
                    <a:pt x="441557" y="639804"/>
                    <a:pt x="444671" y="644842"/>
                    <a:pt x="443539" y="649905"/>
                  </a:cubicBezTo>
                  <a:cubicBezTo>
                    <a:pt x="442286" y="654907"/>
                    <a:pt x="437191" y="657936"/>
                    <a:pt x="432177" y="656674"/>
                  </a:cubicBezTo>
                  <a:cubicBezTo>
                    <a:pt x="432177" y="656666"/>
                    <a:pt x="432136" y="656662"/>
                    <a:pt x="432136" y="656658"/>
                  </a:cubicBezTo>
                  <a:cubicBezTo>
                    <a:pt x="406741" y="650269"/>
                    <a:pt x="381184" y="642748"/>
                    <a:pt x="356234" y="634256"/>
                  </a:cubicBezTo>
                  <a:cubicBezTo>
                    <a:pt x="351301" y="632654"/>
                    <a:pt x="348591" y="627353"/>
                    <a:pt x="350169" y="622407"/>
                  </a:cubicBezTo>
                  <a:close/>
                  <a:moveTo>
                    <a:pt x="62292" y="473475"/>
                  </a:moveTo>
                  <a:cubicBezTo>
                    <a:pt x="41830" y="457057"/>
                    <a:pt x="21854" y="439547"/>
                    <a:pt x="2687" y="421472"/>
                  </a:cubicBezTo>
                  <a:cubicBezTo>
                    <a:pt x="-1034" y="417982"/>
                    <a:pt x="-1237" y="412123"/>
                    <a:pt x="2241" y="408382"/>
                  </a:cubicBezTo>
                  <a:cubicBezTo>
                    <a:pt x="2282" y="408350"/>
                    <a:pt x="2282" y="408321"/>
                    <a:pt x="2322" y="408289"/>
                  </a:cubicBezTo>
                  <a:cubicBezTo>
                    <a:pt x="12432" y="397897"/>
                    <a:pt x="14049" y="410958"/>
                    <a:pt x="74100" y="459079"/>
                  </a:cubicBezTo>
                  <a:cubicBezTo>
                    <a:pt x="78143" y="462253"/>
                    <a:pt x="78830" y="468101"/>
                    <a:pt x="75676" y="472140"/>
                  </a:cubicBezTo>
                  <a:cubicBezTo>
                    <a:pt x="75636" y="472165"/>
                    <a:pt x="75636" y="472193"/>
                    <a:pt x="75595" y="472221"/>
                  </a:cubicBezTo>
                  <a:cubicBezTo>
                    <a:pt x="72240" y="476192"/>
                    <a:pt x="66336" y="476750"/>
                    <a:pt x="62292" y="473475"/>
                  </a:cubicBezTo>
                  <a:close/>
                  <a:moveTo>
                    <a:pt x="555633" y="678656"/>
                  </a:moveTo>
                  <a:cubicBezTo>
                    <a:pt x="551953" y="676986"/>
                    <a:pt x="549729" y="673177"/>
                    <a:pt x="550093" y="669153"/>
                  </a:cubicBezTo>
                  <a:cubicBezTo>
                    <a:pt x="550659" y="664095"/>
                    <a:pt x="555269" y="660471"/>
                    <a:pt x="560324" y="661054"/>
                  </a:cubicBezTo>
                  <a:cubicBezTo>
                    <a:pt x="560324" y="661058"/>
                    <a:pt x="560364" y="661062"/>
                    <a:pt x="560405" y="661066"/>
                  </a:cubicBezTo>
                  <a:cubicBezTo>
                    <a:pt x="586002" y="663937"/>
                    <a:pt x="611963" y="665716"/>
                    <a:pt x="637600" y="666444"/>
                  </a:cubicBezTo>
                  <a:cubicBezTo>
                    <a:pt x="642817" y="666578"/>
                    <a:pt x="646941" y="670827"/>
                    <a:pt x="646941" y="676028"/>
                  </a:cubicBezTo>
                  <a:cubicBezTo>
                    <a:pt x="646860" y="681099"/>
                    <a:pt x="642736" y="685155"/>
                    <a:pt x="637640" y="685094"/>
                  </a:cubicBezTo>
                  <a:cubicBezTo>
                    <a:pt x="637560" y="685090"/>
                    <a:pt x="637479" y="685090"/>
                    <a:pt x="637398" y="685086"/>
                  </a:cubicBezTo>
                  <a:cubicBezTo>
                    <a:pt x="611235" y="684358"/>
                    <a:pt x="584829" y="682498"/>
                    <a:pt x="558585" y="679586"/>
                  </a:cubicBezTo>
                  <a:cubicBezTo>
                    <a:pt x="557534" y="679437"/>
                    <a:pt x="556523" y="679121"/>
                    <a:pt x="555593" y="678656"/>
                  </a:cubicBezTo>
                  <a:close/>
                  <a:moveTo>
                    <a:pt x="760167" y="679061"/>
                  </a:moveTo>
                  <a:cubicBezTo>
                    <a:pt x="757175" y="677706"/>
                    <a:pt x="755072" y="674887"/>
                    <a:pt x="754668" y="671620"/>
                  </a:cubicBezTo>
                  <a:cubicBezTo>
                    <a:pt x="754020" y="666614"/>
                    <a:pt x="757539" y="662028"/>
                    <a:pt x="762553" y="661373"/>
                  </a:cubicBezTo>
                  <a:cubicBezTo>
                    <a:pt x="762634" y="661365"/>
                    <a:pt x="762675" y="661357"/>
                    <a:pt x="762756" y="661349"/>
                  </a:cubicBezTo>
                  <a:cubicBezTo>
                    <a:pt x="788231" y="658599"/>
                    <a:pt x="813869" y="654757"/>
                    <a:pt x="838980" y="649905"/>
                  </a:cubicBezTo>
                  <a:cubicBezTo>
                    <a:pt x="844116" y="648821"/>
                    <a:pt x="849171" y="652036"/>
                    <a:pt x="850384" y="657143"/>
                  </a:cubicBezTo>
                  <a:cubicBezTo>
                    <a:pt x="851436" y="662105"/>
                    <a:pt x="848281" y="666974"/>
                    <a:pt x="843307" y="668021"/>
                  </a:cubicBezTo>
                  <a:cubicBezTo>
                    <a:pt x="843227" y="668037"/>
                    <a:pt x="843186" y="668050"/>
                    <a:pt x="843105" y="668062"/>
                  </a:cubicBezTo>
                  <a:cubicBezTo>
                    <a:pt x="817468" y="673035"/>
                    <a:pt x="791264" y="676958"/>
                    <a:pt x="765303" y="679748"/>
                  </a:cubicBezTo>
                  <a:cubicBezTo>
                    <a:pt x="763564" y="679995"/>
                    <a:pt x="761745" y="679760"/>
                    <a:pt x="760127" y="679061"/>
                  </a:cubicBezTo>
                  <a:close/>
                  <a:moveTo>
                    <a:pt x="959080" y="635226"/>
                  </a:moveTo>
                  <a:cubicBezTo>
                    <a:pt x="956776" y="634151"/>
                    <a:pt x="954957" y="632205"/>
                    <a:pt x="954066" y="629807"/>
                  </a:cubicBezTo>
                  <a:cubicBezTo>
                    <a:pt x="952328" y="625072"/>
                    <a:pt x="954714" y="619815"/>
                    <a:pt x="959485" y="618064"/>
                  </a:cubicBezTo>
                  <a:cubicBezTo>
                    <a:pt x="959566" y="618028"/>
                    <a:pt x="959647" y="617991"/>
                    <a:pt x="959769" y="617959"/>
                  </a:cubicBezTo>
                  <a:cubicBezTo>
                    <a:pt x="984031" y="609872"/>
                    <a:pt x="1007970" y="600490"/>
                    <a:pt x="1031343" y="590380"/>
                  </a:cubicBezTo>
                  <a:cubicBezTo>
                    <a:pt x="1036115" y="588343"/>
                    <a:pt x="1041655" y="590449"/>
                    <a:pt x="1043879" y="595152"/>
                  </a:cubicBezTo>
                  <a:cubicBezTo>
                    <a:pt x="1045942" y="599750"/>
                    <a:pt x="1043920" y="605165"/>
                    <a:pt x="1039309" y="607243"/>
                  </a:cubicBezTo>
                  <a:cubicBezTo>
                    <a:pt x="1039269" y="607259"/>
                    <a:pt x="1039269" y="607271"/>
                    <a:pt x="1039228" y="607283"/>
                  </a:cubicBezTo>
                  <a:cubicBezTo>
                    <a:pt x="1015411" y="617636"/>
                    <a:pt x="990703" y="627098"/>
                    <a:pt x="966198" y="635590"/>
                  </a:cubicBezTo>
                  <a:cubicBezTo>
                    <a:pt x="963853" y="636399"/>
                    <a:pt x="961305" y="636269"/>
                    <a:pt x="959041" y="635226"/>
                  </a:cubicBezTo>
                  <a:close/>
                  <a:moveTo>
                    <a:pt x="1142831" y="549538"/>
                  </a:moveTo>
                  <a:cubicBezTo>
                    <a:pt x="1141172" y="548774"/>
                    <a:pt x="1139757" y="547537"/>
                    <a:pt x="1138787" y="545980"/>
                  </a:cubicBezTo>
                  <a:cubicBezTo>
                    <a:pt x="1136036" y="541726"/>
                    <a:pt x="1137250" y="536040"/>
                    <a:pt x="1141496" y="533286"/>
                  </a:cubicBezTo>
                  <a:cubicBezTo>
                    <a:pt x="1141577" y="533242"/>
                    <a:pt x="1141617" y="533201"/>
                    <a:pt x="1141698" y="533161"/>
                  </a:cubicBezTo>
                  <a:cubicBezTo>
                    <a:pt x="1163372" y="519978"/>
                    <a:pt x="1184724" y="505704"/>
                    <a:pt x="1205185" y="490742"/>
                  </a:cubicBezTo>
                  <a:cubicBezTo>
                    <a:pt x="1209432" y="487717"/>
                    <a:pt x="1215295" y="488611"/>
                    <a:pt x="1218449" y="492764"/>
                  </a:cubicBezTo>
                  <a:cubicBezTo>
                    <a:pt x="1221563" y="496771"/>
                    <a:pt x="1220835" y="502538"/>
                    <a:pt x="1216832" y="505643"/>
                  </a:cubicBezTo>
                  <a:cubicBezTo>
                    <a:pt x="1216751" y="505692"/>
                    <a:pt x="1216711" y="505736"/>
                    <a:pt x="1216630" y="505785"/>
                  </a:cubicBezTo>
                  <a:cubicBezTo>
                    <a:pt x="1195763" y="521070"/>
                    <a:pt x="1173968" y="535628"/>
                    <a:pt x="1151929" y="549053"/>
                  </a:cubicBezTo>
                  <a:cubicBezTo>
                    <a:pt x="1149179" y="550751"/>
                    <a:pt x="1145742" y="550938"/>
                    <a:pt x="1142790" y="549538"/>
                  </a:cubicBezTo>
                  <a:close/>
                  <a:moveTo>
                    <a:pt x="1299769" y="424181"/>
                  </a:moveTo>
                  <a:cubicBezTo>
                    <a:pt x="1289377" y="413789"/>
                    <a:pt x="1302560" y="412778"/>
                    <a:pt x="1352015" y="355720"/>
                  </a:cubicBezTo>
                  <a:cubicBezTo>
                    <a:pt x="1360103" y="346460"/>
                    <a:pt x="1374540" y="358672"/>
                    <a:pt x="1366491" y="367851"/>
                  </a:cubicBezTo>
                  <a:cubicBezTo>
                    <a:pt x="1349589" y="387342"/>
                    <a:pt x="1331675" y="406307"/>
                    <a:pt x="1313154" y="424262"/>
                  </a:cubicBezTo>
                  <a:cubicBezTo>
                    <a:pt x="1309394" y="427885"/>
                    <a:pt x="1303409" y="427833"/>
                    <a:pt x="1299730" y="424141"/>
                  </a:cubicBezTo>
                  <a:close/>
                  <a:moveTo>
                    <a:pt x="1429170" y="269951"/>
                  </a:moveTo>
                  <a:cubicBezTo>
                    <a:pt x="1416716" y="261864"/>
                    <a:pt x="1429170" y="258265"/>
                    <a:pt x="1464553" y="191623"/>
                  </a:cubicBezTo>
                  <a:cubicBezTo>
                    <a:pt x="1470296" y="180826"/>
                    <a:pt x="1487158" y="189601"/>
                    <a:pt x="1481376" y="200479"/>
                  </a:cubicBezTo>
                  <a:cubicBezTo>
                    <a:pt x="1469245" y="223205"/>
                    <a:pt x="1456143" y="245689"/>
                    <a:pt x="1442192" y="267242"/>
                  </a:cubicBezTo>
                  <a:cubicBezTo>
                    <a:pt x="1439360" y="271597"/>
                    <a:pt x="1433497" y="272822"/>
                    <a:pt x="1429170" y="269980"/>
                  </a:cubicBezTo>
                  <a:cubicBezTo>
                    <a:pt x="1429131" y="269955"/>
                    <a:pt x="1429090" y="269935"/>
                    <a:pt x="1429050" y="269911"/>
                  </a:cubicBezTo>
                  <a:close/>
                  <a:moveTo>
                    <a:pt x="1519630" y="90690"/>
                  </a:moveTo>
                  <a:cubicBezTo>
                    <a:pt x="1515141" y="88693"/>
                    <a:pt x="1512958" y="83581"/>
                    <a:pt x="1514616" y="78964"/>
                  </a:cubicBezTo>
                  <a:cubicBezTo>
                    <a:pt x="1523269" y="55186"/>
                    <a:pt x="1530993" y="30843"/>
                    <a:pt x="1537544" y="6620"/>
                  </a:cubicBezTo>
                  <a:cubicBezTo>
                    <a:pt x="1538919" y="1671"/>
                    <a:pt x="1544055" y="-1221"/>
                    <a:pt x="1548988" y="158"/>
                  </a:cubicBezTo>
                  <a:cubicBezTo>
                    <a:pt x="1549028" y="170"/>
                    <a:pt x="1549069" y="178"/>
                    <a:pt x="1549109" y="191"/>
                  </a:cubicBezTo>
                  <a:cubicBezTo>
                    <a:pt x="1554123" y="1553"/>
                    <a:pt x="1557116" y="6685"/>
                    <a:pt x="1555822" y="11716"/>
                  </a:cubicBezTo>
                  <a:cubicBezTo>
                    <a:pt x="1549150" y="36423"/>
                    <a:pt x="1541265" y="61292"/>
                    <a:pt x="1532408" y="85555"/>
                  </a:cubicBezTo>
                  <a:cubicBezTo>
                    <a:pt x="1530629" y="90371"/>
                    <a:pt x="1525250" y="92826"/>
                    <a:pt x="1520438" y="91042"/>
                  </a:cubicBezTo>
                  <a:cubicBezTo>
                    <a:pt x="1520398" y="91018"/>
                    <a:pt x="1520317" y="90998"/>
                    <a:pt x="1520277" y="9097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2" name="任意多边形: 形状 791"/>
            <p:cNvSpPr/>
            <p:nvPr/>
          </p:nvSpPr>
          <p:spPr>
            <a:xfrm>
              <a:off x="9072569" y="1973447"/>
              <a:ext cx="41892" cy="48786"/>
            </a:xfrm>
            <a:custGeom>
              <a:avLst/>
              <a:gdLst>
                <a:gd name="connsiteX0" fmla="*/ 24807 w 41892"/>
                <a:gd name="connsiteY0" fmla="*/ 44975 h 48786"/>
                <a:gd name="connsiteX1" fmla="*/ 3537 w 41892"/>
                <a:gd name="connsiteY1" fmla="*/ 1746 h 48786"/>
                <a:gd name="connsiteX2" fmla="*/ 39567 w 41892"/>
                <a:gd name="connsiteY2" fmla="*/ 33571 h 48786"/>
                <a:gd name="connsiteX3" fmla="*/ 38273 w 41892"/>
                <a:gd name="connsiteY3" fmla="*/ 46544 h 48786"/>
                <a:gd name="connsiteX4" fmla="*/ 38112 w 41892"/>
                <a:gd name="connsiteY4" fmla="*/ 46673 h 48786"/>
                <a:gd name="connsiteX5" fmla="*/ 24807 w 41892"/>
                <a:gd name="connsiteY5" fmla="*/ 44975 h 4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92" h="48786">
                  <a:moveTo>
                    <a:pt x="24807" y="44975"/>
                  </a:moveTo>
                  <a:cubicBezTo>
                    <a:pt x="4184" y="19256"/>
                    <a:pt x="-6411" y="8783"/>
                    <a:pt x="3537" y="1746"/>
                  </a:cubicBezTo>
                  <a:cubicBezTo>
                    <a:pt x="13485" y="-5290"/>
                    <a:pt x="18458" y="7246"/>
                    <a:pt x="39567" y="33571"/>
                  </a:cubicBezTo>
                  <a:cubicBezTo>
                    <a:pt x="42802" y="37510"/>
                    <a:pt x="42196" y="43321"/>
                    <a:pt x="38273" y="46544"/>
                  </a:cubicBezTo>
                  <a:cubicBezTo>
                    <a:pt x="38233" y="46588"/>
                    <a:pt x="38152" y="46632"/>
                    <a:pt x="38112" y="46673"/>
                  </a:cubicBezTo>
                  <a:cubicBezTo>
                    <a:pt x="33946" y="49799"/>
                    <a:pt x="28043" y="49046"/>
                    <a:pt x="24807" y="449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3" name="任意多边形: 形状 792"/>
            <p:cNvSpPr/>
            <p:nvPr/>
          </p:nvSpPr>
          <p:spPr>
            <a:xfrm>
              <a:off x="9138018" y="760984"/>
              <a:ext cx="1389029" cy="1367978"/>
            </a:xfrm>
            <a:custGeom>
              <a:avLst/>
              <a:gdLst>
                <a:gd name="connsiteX0" fmla="*/ 79297 w 1389029"/>
                <a:gd name="connsiteY0" fmla="*/ 1029894 h 1367978"/>
                <a:gd name="connsiteX1" fmla="*/ 214764 w 1389029"/>
                <a:gd name="connsiteY1" fmla="*/ 1022777 h 1367978"/>
                <a:gd name="connsiteX2" fmla="*/ 351565 w 1389029"/>
                <a:gd name="connsiteY2" fmla="*/ 1157313 h 1367978"/>
                <a:gd name="connsiteX3" fmla="*/ 351565 w 1389029"/>
                <a:gd name="connsiteY3" fmla="*/ 1301595 h 1367978"/>
                <a:gd name="connsiteX4" fmla="*/ 502640 w 1389029"/>
                <a:gd name="connsiteY4" fmla="*/ 1364112 h 1367978"/>
                <a:gd name="connsiteX5" fmla="*/ 515257 w 1389029"/>
                <a:gd name="connsiteY5" fmla="*/ 1361322 h 1367978"/>
                <a:gd name="connsiteX6" fmla="*/ 604220 w 1389029"/>
                <a:gd name="connsiteY6" fmla="*/ 1261885 h 1367978"/>
                <a:gd name="connsiteX7" fmla="*/ 795895 w 1389029"/>
                <a:gd name="connsiteY7" fmla="*/ 1263220 h 1367978"/>
                <a:gd name="connsiteX8" fmla="*/ 886921 w 1389029"/>
                <a:gd name="connsiteY8" fmla="*/ 1364031 h 1367978"/>
                <a:gd name="connsiteX9" fmla="*/ 899578 w 1389029"/>
                <a:gd name="connsiteY9" fmla="*/ 1366983 h 1367978"/>
                <a:gd name="connsiteX10" fmla="*/ 1049441 w 1389029"/>
                <a:gd name="connsiteY10" fmla="*/ 1306691 h 1367978"/>
                <a:gd name="connsiteX11" fmla="*/ 1056194 w 1389029"/>
                <a:gd name="connsiteY11" fmla="*/ 1295894 h 1367978"/>
                <a:gd name="connsiteX12" fmla="*/ 1046610 w 1389029"/>
                <a:gd name="connsiteY12" fmla="*/ 1162449 h 1367978"/>
                <a:gd name="connsiteX13" fmla="*/ 1180864 w 1389029"/>
                <a:gd name="connsiteY13" fmla="*/ 1029894 h 1367978"/>
                <a:gd name="connsiteX14" fmla="*/ 1316411 w 1389029"/>
                <a:gd name="connsiteY14" fmla="*/ 1038992 h 1367978"/>
                <a:gd name="connsiteX15" fmla="*/ 1327330 w 1389029"/>
                <a:gd name="connsiteY15" fmla="*/ 1032320 h 1367978"/>
                <a:gd name="connsiteX16" fmla="*/ 1387986 w 1389029"/>
                <a:gd name="connsiteY16" fmla="*/ 884479 h 1367978"/>
                <a:gd name="connsiteX17" fmla="*/ 1384954 w 1389029"/>
                <a:gd name="connsiteY17" fmla="*/ 872024 h 1367978"/>
                <a:gd name="connsiteX18" fmla="*/ 1282524 w 1389029"/>
                <a:gd name="connsiteY18" fmla="*/ 782657 h 1367978"/>
                <a:gd name="connsiteX19" fmla="*/ 1280543 w 1389029"/>
                <a:gd name="connsiteY19" fmla="*/ 593853 h 1367978"/>
                <a:gd name="connsiteX20" fmla="*/ 1384105 w 1389029"/>
                <a:gd name="connsiteY20" fmla="*/ 493486 h 1367978"/>
                <a:gd name="connsiteX21" fmla="*/ 1309214 w 1389029"/>
                <a:gd name="connsiteY21" fmla="*/ 337922 h 1367978"/>
                <a:gd name="connsiteX22" fmla="*/ 1173747 w 1389029"/>
                <a:gd name="connsiteY22" fmla="*/ 345039 h 1367978"/>
                <a:gd name="connsiteX23" fmla="*/ 1036946 w 1389029"/>
                <a:gd name="connsiteY23" fmla="*/ 210502 h 1367978"/>
                <a:gd name="connsiteX24" fmla="*/ 1036946 w 1389029"/>
                <a:gd name="connsiteY24" fmla="*/ 66220 h 1367978"/>
                <a:gd name="connsiteX25" fmla="*/ 873253 w 1389029"/>
                <a:gd name="connsiteY25" fmla="*/ 6494 h 1367978"/>
                <a:gd name="connsiteX26" fmla="*/ 784290 w 1389029"/>
                <a:gd name="connsiteY26" fmla="*/ 105930 h 1367978"/>
                <a:gd name="connsiteX27" fmla="*/ 592655 w 1389029"/>
                <a:gd name="connsiteY27" fmla="*/ 104596 h 1367978"/>
                <a:gd name="connsiteX28" fmla="*/ 488973 w 1389029"/>
                <a:gd name="connsiteY28" fmla="*/ 832 h 1367978"/>
                <a:gd name="connsiteX29" fmla="*/ 332357 w 1389029"/>
                <a:gd name="connsiteY29" fmla="*/ 71922 h 1367978"/>
                <a:gd name="connsiteX30" fmla="*/ 341940 w 1389029"/>
                <a:gd name="connsiteY30" fmla="*/ 205367 h 1367978"/>
                <a:gd name="connsiteX31" fmla="*/ 207727 w 1389029"/>
                <a:gd name="connsiteY31" fmla="*/ 337841 h 1367978"/>
                <a:gd name="connsiteX32" fmla="*/ 61302 w 1389029"/>
                <a:gd name="connsiteY32" fmla="*/ 335415 h 1367978"/>
                <a:gd name="connsiteX33" fmla="*/ 3517 w 1389029"/>
                <a:gd name="connsiteY33" fmla="*/ 495710 h 1367978"/>
                <a:gd name="connsiteX34" fmla="*/ 105784 w 1389029"/>
                <a:gd name="connsiteY34" fmla="*/ 585078 h 1367978"/>
                <a:gd name="connsiteX35" fmla="*/ 107765 w 1389029"/>
                <a:gd name="connsiteY35" fmla="*/ 773882 h 1367978"/>
                <a:gd name="connsiteX36" fmla="*/ 4244 w 1389029"/>
                <a:gd name="connsiteY36" fmla="*/ 874249 h 1367978"/>
                <a:gd name="connsiteX37" fmla="*/ 79297 w 1389029"/>
                <a:gd name="connsiteY37" fmla="*/ 1029894 h 13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029" h="1367978">
                  <a:moveTo>
                    <a:pt x="79297" y="1029894"/>
                  </a:moveTo>
                  <a:lnTo>
                    <a:pt x="214764" y="1022777"/>
                  </a:lnTo>
                  <a:cubicBezTo>
                    <a:pt x="252896" y="1074646"/>
                    <a:pt x="299077" y="1120070"/>
                    <a:pt x="351565" y="1157313"/>
                  </a:cubicBezTo>
                  <a:cubicBezTo>
                    <a:pt x="347521" y="1287159"/>
                    <a:pt x="338180" y="1296015"/>
                    <a:pt x="351565" y="1301595"/>
                  </a:cubicBezTo>
                  <a:lnTo>
                    <a:pt x="502640" y="1364112"/>
                  </a:lnTo>
                  <a:cubicBezTo>
                    <a:pt x="507008" y="1365948"/>
                    <a:pt x="512063" y="1364828"/>
                    <a:pt x="515257" y="1361322"/>
                  </a:cubicBezTo>
                  <a:lnTo>
                    <a:pt x="604220" y="1261885"/>
                  </a:lnTo>
                  <a:cubicBezTo>
                    <a:pt x="667627" y="1272593"/>
                    <a:pt x="732327" y="1273042"/>
                    <a:pt x="795895" y="1263220"/>
                  </a:cubicBezTo>
                  <a:lnTo>
                    <a:pt x="886921" y="1364031"/>
                  </a:lnTo>
                  <a:cubicBezTo>
                    <a:pt x="890116" y="1367570"/>
                    <a:pt x="895170" y="1368746"/>
                    <a:pt x="899578" y="1366983"/>
                  </a:cubicBezTo>
                  <a:lnTo>
                    <a:pt x="1049441" y="1306691"/>
                  </a:lnTo>
                  <a:cubicBezTo>
                    <a:pt x="1053808" y="1304932"/>
                    <a:pt x="1056518" y="1300576"/>
                    <a:pt x="1056194" y="1295894"/>
                  </a:cubicBezTo>
                  <a:lnTo>
                    <a:pt x="1046610" y="1162449"/>
                  </a:lnTo>
                  <a:cubicBezTo>
                    <a:pt x="1098370" y="1125998"/>
                    <a:pt x="1143741" y="1081205"/>
                    <a:pt x="1180864" y="1029894"/>
                  </a:cubicBezTo>
                  <a:lnTo>
                    <a:pt x="1316411" y="1038992"/>
                  </a:lnTo>
                  <a:cubicBezTo>
                    <a:pt x="1321102" y="1039344"/>
                    <a:pt x="1325509" y="1036659"/>
                    <a:pt x="1327330" y="1032320"/>
                  </a:cubicBezTo>
                  <a:lnTo>
                    <a:pt x="1387986" y="884479"/>
                  </a:lnTo>
                  <a:cubicBezTo>
                    <a:pt x="1389765" y="880108"/>
                    <a:pt x="1388512" y="875098"/>
                    <a:pt x="1384954" y="872024"/>
                  </a:cubicBezTo>
                  <a:lnTo>
                    <a:pt x="1282524" y="782657"/>
                  </a:lnTo>
                  <a:cubicBezTo>
                    <a:pt x="1292310" y="720047"/>
                    <a:pt x="1291623" y="656244"/>
                    <a:pt x="1280543" y="593853"/>
                  </a:cubicBezTo>
                  <a:cubicBezTo>
                    <a:pt x="1377108" y="505860"/>
                    <a:pt x="1389725" y="506669"/>
                    <a:pt x="1384105" y="493486"/>
                  </a:cubicBezTo>
                  <a:cubicBezTo>
                    <a:pt x="1318918" y="348678"/>
                    <a:pt x="1324054" y="337113"/>
                    <a:pt x="1309214" y="337922"/>
                  </a:cubicBezTo>
                  <a:lnTo>
                    <a:pt x="1173747" y="345039"/>
                  </a:lnTo>
                  <a:cubicBezTo>
                    <a:pt x="1135613" y="293169"/>
                    <a:pt x="1089434" y="247745"/>
                    <a:pt x="1036946" y="210502"/>
                  </a:cubicBezTo>
                  <a:cubicBezTo>
                    <a:pt x="1040989" y="80697"/>
                    <a:pt x="1050331" y="71801"/>
                    <a:pt x="1036946" y="66220"/>
                  </a:cubicBezTo>
                  <a:cubicBezTo>
                    <a:pt x="885748" y="6696"/>
                    <a:pt x="882796" y="-4223"/>
                    <a:pt x="873253" y="6494"/>
                  </a:cubicBezTo>
                  <a:lnTo>
                    <a:pt x="784290" y="105930"/>
                  </a:lnTo>
                  <a:cubicBezTo>
                    <a:pt x="720884" y="95222"/>
                    <a:pt x="656183" y="94773"/>
                    <a:pt x="592655" y="104596"/>
                  </a:cubicBezTo>
                  <a:cubicBezTo>
                    <a:pt x="502762" y="9082"/>
                    <a:pt x="502479" y="-4586"/>
                    <a:pt x="488973" y="832"/>
                  </a:cubicBezTo>
                  <a:cubicBezTo>
                    <a:pt x="341739" y="63107"/>
                    <a:pt x="331265" y="57445"/>
                    <a:pt x="332357" y="71922"/>
                  </a:cubicBezTo>
                  <a:lnTo>
                    <a:pt x="341940" y="205367"/>
                  </a:lnTo>
                  <a:cubicBezTo>
                    <a:pt x="290181" y="241789"/>
                    <a:pt x="244809" y="286558"/>
                    <a:pt x="207727" y="337841"/>
                  </a:cubicBezTo>
                  <a:cubicBezTo>
                    <a:pt x="78326" y="331816"/>
                    <a:pt x="66843" y="321949"/>
                    <a:pt x="61302" y="335415"/>
                  </a:cubicBezTo>
                  <a:cubicBezTo>
                    <a:pt x="3759" y="482730"/>
                    <a:pt x="-7442" y="486046"/>
                    <a:pt x="3517" y="495710"/>
                  </a:cubicBezTo>
                  <a:lnTo>
                    <a:pt x="105784" y="585078"/>
                  </a:lnTo>
                  <a:cubicBezTo>
                    <a:pt x="96039" y="647692"/>
                    <a:pt x="96726" y="711486"/>
                    <a:pt x="107765" y="773882"/>
                  </a:cubicBezTo>
                  <a:cubicBezTo>
                    <a:pt x="11523" y="861551"/>
                    <a:pt x="-1417" y="860985"/>
                    <a:pt x="4244" y="874249"/>
                  </a:cubicBezTo>
                  <a:cubicBezTo>
                    <a:pt x="69390" y="1019178"/>
                    <a:pt x="64457" y="1030783"/>
                    <a:pt x="79297" y="102989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4" name="任意多边形: 形状 793"/>
            <p:cNvSpPr/>
            <p:nvPr/>
          </p:nvSpPr>
          <p:spPr>
            <a:xfrm>
              <a:off x="9673719" y="1288614"/>
              <a:ext cx="317662" cy="313008"/>
            </a:xfrm>
            <a:custGeom>
              <a:avLst/>
              <a:gdLst>
                <a:gd name="connsiteX0" fmla="*/ 1231 w 317662"/>
                <a:gd name="connsiteY0" fmla="*/ 132501 h 313008"/>
                <a:gd name="connsiteX1" fmla="*/ 180047 w 317662"/>
                <a:gd name="connsiteY1" fmla="*/ 1644 h 313008"/>
                <a:gd name="connsiteX2" fmla="*/ 315958 w 317662"/>
                <a:gd name="connsiteY2" fmla="*/ 180136 h 313008"/>
                <a:gd name="connsiteX3" fmla="*/ 137142 w 317662"/>
                <a:gd name="connsiteY3" fmla="*/ 310993 h 313008"/>
                <a:gd name="connsiteX4" fmla="*/ 137142 w 317662"/>
                <a:gd name="connsiteY4" fmla="*/ 310993 h 313008"/>
                <a:gd name="connsiteX5" fmla="*/ 1231 w 317662"/>
                <a:gd name="connsiteY5" fmla="*/ 132501 h 313008"/>
                <a:gd name="connsiteX6" fmla="*/ 139043 w 317662"/>
                <a:gd name="connsiteY6" fmla="*/ 297163 h 313008"/>
                <a:gd name="connsiteX7" fmla="*/ 139043 w 317662"/>
                <a:gd name="connsiteY7" fmla="*/ 297163 h 313008"/>
                <a:gd name="connsiteX8" fmla="*/ 176205 w 317662"/>
                <a:gd name="connsiteY8" fmla="*/ 29303 h 313008"/>
                <a:gd name="connsiteX9" fmla="*/ 29335 w 317662"/>
                <a:gd name="connsiteY9" fmla="*/ 136747 h 313008"/>
                <a:gd name="connsiteX10" fmla="*/ 140984 w 317662"/>
                <a:gd name="connsiteY10" fmla="*/ 283334 h 313008"/>
                <a:gd name="connsiteX11" fmla="*/ 287813 w 317662"/>
                <a:gd name="connsiteY11" fmla="*/ 175890 h 313008"/>
                <a:gd name="connsiteX12" fmla="*/ 176205 w 317662"/>
                <a:gd name="connsiteY12" fmla="*/ 29142 h 31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662" h="313008">
                  <a:moveTo>
                    <a:pt x="1231" y="132501"/>
                  </a:moveTo>
                  <a:cubicBezTo>
                    <a:pt x="13039" y="47217"/>
                    <a:pt x="93267" y="-11458"/>
                    <a:pt x="180047" y="1644"/>
                  </a:cubicBezTo>
                  <a:cubicBezTo>
                    <a:pt x="266826" y="14746"/>
                    <a:pt x="327767" y="94853"/>
                    <a:pt x="315958" y="180136"/>
                  </a:cubicBezTo>
                  <a:cubicBezTo>
                    <a:pt x="304150" y="265420"/>
                    <a:pt x="223922" y="324095"/>
                    <a:pt x="137142" y="310993"/>
                  </a:cubicBezTo>
                  <a:lnTo>
                    <a:pt x="137142" y="310993"/>
                  </a:lnTo>
                  <a:cubicBezTo>
                    <a:pt x="50363" y="297851"/>
                    <a:pt x="-10618" y="217744"/>
                    <a:pt x="1231" y="132501"/>
                  </a:cubicBezTo>
                  <a:close/>
                  <a:moveTo>
                    <a:pt x="139043" y="297163"/>
                  </a:moveTo>
                  <a:lnTo>
                    <a:pt x="139043" y="297163"/>
                  </a:lnTo>
                  <a:close/>
                  <a:moveTo>
                    <a:pt x="176205" y="29303"/>
                  </a:moveTo>
                  <a:cubicBezTo>
                    <a:pt x="105762" y="18628"/>
                    <a:pt x="39202" y="65697"/>
                    <a:pt x="29335" y="136747"/>
                  </a:cubicBezTo>
                  <a:cubicBezTo>
                    <a:pt x="19630" y="206785"/>
                    <a:pt x="69773" y="272577"/>
                    <a:pt x="140984" y="283334"/>
                  </a:cubicBezTo>
                  <a:cubicBezTo>
                    <a:pt x="212195" y="294090"/>
                    <a:pt x="278109" y="245929"/>
                    <a:pt x="287813" y="175890"/>
                  </a:cubicBezTo>
                  <a:cubicBezTo>
                    <a:pt x="297518" y="105852"/>
                    <a:pt x="247335" y="40060"/>
                    <a:pt x="176205" y="29142"/>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795" name="任意多边形: 形状 794"/>
            <p:cNvSpPr/>
            <p:nvPr/>
          </p:nvSpPr>
          <p:spPr>
            <a:xfrm>
              <a:off x="9428293" y="1043012"/>
              <a:ext cx="814770" cy="801940"/>
            </a:xfrm>
            <a:custGeom>
              <a:avLst/>
              <a:gdLst>
                <a:gd name="connsiteX0" fmla="*/ 239701 w 814770"/>
                <a:gd name="connsiteY0" fmla="*/ 763232 h 801940"/>
                <a:gd name="connsiteX1" fmla="*/ 239701 w 814770"/>
                <a:gd name="connsiteY1" fmla="*/ 763232 h 801940"/>
                <a:gd name="connsiteX2" fmla="*/ 178438 w 814770"/>
                <a:gd name="connsiteY2" fmla="*/ 728536 h 801940"/>
                <a:gd name="connsiteX3" fmla="*/ 173464 w 814770"/>
                <a:gd name="connsiteY3" fmla="*/ 711148 h 801940"/>
                <a:gd name="connsiteX4" fmla="*/ 174637 w 814770"/>
                <a:gd name="connsiteY4" fmla="*/ 709045 h 801940"/>
                <a:gd name="connsiteX5" fmla="*/ 194370 w 814770"/>
                <a:gd name="connsiteY5" fmla="*/ 705648 h 801940"/>
                <a:gd name="connsiteX6" fmla="*/ 265622 w 814770"/>
                <a:gd name="connsiteY6" fmla="*/ 744145 h 801940"/>
                <a:gd name="connsiteX7" fmla="*/ 265622 w 814770"/>
                <a:gd name="connsiteY7" fmla="*/ 744145 h 801940"/>
                <a:gd name="connsiteX8" fmla="*/ 752412 w 814770"/>
                <a:gd name="connsiteY8" fmla="*/ 559749 h 801940"/>
                <a:gd name="connsiteX9" fmla="*/ 758518 w 814770"/>
                <a:gd name="connsiteY9" fmla="*/ 545757 h 801940"/>
                <a:gd name="connsiteX10" fmla="*/ 548525 w 814770"/>
                <a:gd name="connsiteY10" fmla="*/ 56460 h 801940"/>
                <a:gd name="connsiteX11" fmla="*/ 55628 w 814770"/>
                <a:gd name="connsiteY11" fmla="*/ 254888 h 801940"/>
                <a:gd name="connsiteX12" fmla="*/ 31729 w 814770"/>
                <a:gd name="connsiteY12" fmla="*/ 459908 h 801940"/>
                <a:gd name="connsiteX13" fmla="*/ 12562 w 814770"/>
                <a:gd name="connsiteY13" fmla="*/ 466422 h 801940"/>
                <a:gd name="connsiteX14" fmla="*/ 4758 w 814770"/>
                <a:gd name="connsiteY14" fmla="*/ 455864 h 801940"/>
                <a:gd name="connsiteX15" fmla="*/ 35854 w 814770"/>
                <a:gd name="connsiteY15" fmla="*/ 228927 h 801940"/>
                <a:gd name="connsiteX16" fmla="*/ 781729 w 814770"/>
                <a:gd name="connsiteY16" fmla="*/ 249429 h 801940"/>
                <a:gd name="connsiteX17" fmla="*/ 784843 w 814770"/>
                <a:gd name="connsiteY17" fmla="*/ 556473 h 801940"/>
                <a:gd name="connsiteX18" fmla="*/ 778252 w 814770"/>
                <a:gd name="connsiteY18" fmla="*/ 571638 h 801940"/>
                <a:gd name="connsiteX19" fmla="*/ 566681 w 814770"/>
                <a:gd name="connsiteY19" fmla="*/ 772128 h 801940"/>
                <a:gd name="connsiteX20" fmla="*/ 255027 w 814770"/>
                <a:gd name="connsiteY20" fmla="*/ 769864 h 801940"/>
                <a:gd name="connsiteX21" fmla="*/ 239701 w 814770"/>
                <a:gd name="connsiteY21" fmla="*/ 763232 h 80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4770" h="801940">
                  <a:moveTo>
                    <a:pt x="239701" y="763232"/>
                  </a:moveTo>
                  <a:lnTo>
                    <a:pt x="239701" y="763232"/>
                  </a:lnTo>
                  <a:cubicBezTo>
                    <a:pt x="218350" y="753402"/>
                    <a:pt x="197848" y="741796"/>
                    <a:pt x="178438" y="728536"/>
                  </a:cubicBezTo>
                  <a:cubicBezTo>
                    <a:pt x="172777" y="724723"/>
                    <a:pt x="170674" y="717383"/>
                    <a:pt x="173464" y="711148"/>
                  </a:cubicBezTo>
                  <a:cubicBezTo>
                    <a:pt x="173788" y="710416"/>
                    <a:pt x="174192" y="709712"/>
                    <a:pt x="174637" y="709045"/>
                  </a:cubicBezTo>
                  <a:cubicBezTo>
                    <a:pt x="179206" y="702737"/>
                    <a:pt x="187982" y="701225"/>
                    <a:pt x="194370" y="705648"/>
                  </a:cubicBezTo>
                  <a:cubicBezTo>
                    <a:pt x="216732" y="720910"/>
                    <a:pt x="240591" y="733809"/>
                    <a:pt x="265622" y="744145"/>
                  </a:cubicBezTo>
                  <a:lnTo>
                    <a:pt x="265622" y="744145"/>
                  </a:lnTo>
                  <a:cubicBezTo>
                    <a:pt x="454588" y="822311"/>
                    <a:pt x="669514" y="739657"/>
                    <a:pt x="752412" y="559749"/>
                  </a:cubicBezTo>
                  <a:cubicBezTo>
                    <a:pt x="754555" y="555139"/>
                    <a:pt x="756456" y="550489"/>
                    <a:pt x="758518" y="545757"/>
                  </a:cubicBezTo>
                  <a:cubicBezTo>
                    <a:pt x="837008" y="355053"/>
                    <a:pt x="741980" y="136688"/>
                    <a:pt x="548525" y="56460"/>
                  </a:cubicBezTo>
                  <a:cubicBezTo>
                    <a:pt x="355070" y="-23769"/>
                    <a:pt x="133997" y="64547"/>
                    <a:pt x="55628" y="254888"/>
                  </a:cubicBezTo>
                  <a:cubicBezTo>
                    <a:pt x="9044" y="368114"/>
                    <a:pt x="37067" y="448262"/>
                    <a:pt x="31729" y="459908"/>
                  </a:cubicBezTo>
                  <a:cubicBezTo>
                    <a:pt x="28252" y="467001"/>
                    <a:pt x="19638" y="469916"/>
                    <a:pt x="12562" y="466422"/>
                  </a:cubicBezTo>
                  <a:cubicBezTo>
                    <a:pt x="8397" y="464372"/>
                    <a:pt x="5485" y="460438"/>
                    <a:pt x="4758" y="455864"/>
                  </a:cubicBezTo>
                  <a:cubicBezTo>
                    <a:pt x="-7657" y="378810"/>
                    <a:pt x="3180" y="299806"/>
                    <a:pt x="35854" y="228927"/>
                  </a:cubicBezTo>
                  <a:cubicBezTo>
                    <a:pt x="181066" y="-86205"/>
                    <a:pt x="643189" y="-73305"/>
                    <a:pt x="781729" y="249429"/>
                  </a:cubicBezTo>
                  <a:cubicBezTo>
                    <a:pt x="824351" y="347123"/>
                    <a:pt x="825483" y="457934"/>
                    <a:pt x="784843" y="556473"/>
                  </a:cubicBezTo>
                  <a:cubicBezTo>
                    <a:pt x="782740" y="561609"/>
                    <a:pt x="780556" y="566664"/>
                    <a:pt x="778252" y="571638"/>
                  </a:cubicBezTo>
                  <a:cubicBezTo>
                    <a:pt x="736156" y="663189"/>
                    <a:pt x="660375" y="734994"/>
                    <a:pt x="566681" y="772128"/>
                  </a:cubicBezTo>
                  <a:cubicBezTo>
                    <a:pt x="466557" y="812400"/>
                    <a:pt x="354585" y="811587"/>
                    <a:pt x="255027" y="769864"/>
                  </a:cubicBezTo>
                  <a:cubicBezTo>
                    <a:pt x="249851" y="767801"/>
                    <a:pt x="244755" y="765537"/>
                    <a:pt x="239701" y="763232"/>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796" name="任意多边形: 形状 795"/>
            <p:cNvSpPr/>
            <p:nvPr/>
          </p:nvSpPr>
          <p:spPr>
            <a:xfrm>
              <a:off x="10706892" y="604968"/>
              <a:ext cx="788151" cy="788394"/>
            </a:xfrm>
            <a:custGeom>
              <a:avLst/>
              <a:gdLst>
                <a:gd name="connsiteX0" fmla="*/ 140593 w 788151"/>
                <a:gd name="connsiteY0" fmla="*/ 609064 h 788394"/>
                <a:gd name="connsiteX1" fmla="*/ 222034 w 788151"/>
                <a:gd name="connsiteY1" fmla="*/ 678375 h 788394"/>
                <a:gd name="connsiteX2" fmla="*/ 223572 w 788151"/>
                <a:gd name="connsiteY2" fmla="*/ 754074 h 788394"/>
                <a:gd name="connsiteX3" fmla="*/ 314395 w 788151"/>
                <a:gd name="connsiteY3" fmla="*/ 787799 h 788394"/>
                <a:gd name="connsiteX4" fmla="*/ 366964 w 788151"/>
                <a:gd name="connsiteY4" fmla="*/ 725040 h 788394"/>
                <a:gd name="connsiteX5" fmla="*/ 473557 w 788151"/>
                <a:gd name="connsiteY5" fmla="*/ 716386 h 788394"/>
                <a:gd name="connsiteX6" fmla="*/ 528189 w 788151"/>
                <a:gd name="connsiteY6" fmla="*/ 768955 h 788394"/>
                <a:gd name="connsiteX7" fmla="*/ 616263 w 788151"/>
                <a:gd name="connsiteY7" fmla="*/ 728518 h 788394"/>
                <a:gd name="connsiteX8" fmla="*/ 619579 w 788151"/>
                <a:gd name="connsiteY8" fmla="*/ 722128 h 788394"/>
                <a:gd name="connsiteX9" fmla="*/ 608903 w 788151"/>
                <a:gd name="connsiteY9" fmla="*/ 647076 h 788394"/>
                <a:gd name="connsiteX10" fmla="*/ 678214 w 788151"/>
                <a:gd name="connsiteY10" fmla="*/ 565634 h 788394"/>
                <a:gd name="connsiteX11" fmla="*/ 759736 w 788151"/>
                <a:gd name="connsiteY11" fmla="*/ 559811 h 788394"/>
                <a:gd name="connsiteX12" fmla="*/ 785455 w 788151"/>
                <a:gd name="connsiteY12" fmla="*/ 466400 h 788394"/>
                <a:gd name="connsiteX13" fmla="*/ 724798 w 788151"/>
                <a:gd name="connsiteY13" fmla="*/ 420907 h 788394"/>
                <a:gd name="connsiteX14" fmla="*/ 716144 w 788151"/>
                <a:gd name="connsiteY14" fmla="*/ 314313 h 788394"/>
                <a:gd name="connsiteX15" fmla="*/ 768713 w 788151"/>
                <a:gd name="connsiteY15" fmla="*/ 259682 h 788394"/>
                <a:gd name="connsiteX16" fmla="*/ 728275 w 788151"/>
                <a:gd name="connsiteY16" fmla="*/ 171608 h 788394"/>
                <a:gd name="connsiteX17" fmla="*/ 646834 w 788151"/>
                <a:gd name="connsiteY17" fmla="*/ 178968 h 788394"/>
                <a:gd name="connsiteX18" fmla="*/ 565392 w 788151"/>
                <a:gd name="connsiteY18" fmla="*/ 109657 h 788394"/>
                <a:gd name="connsiteX19" fmla="*/ 563855 w 788151"/>
                <a:gd name="connsiteY19" fmla="*/ 33917 h 788394"/>
                <a:gd name="connsiteX20" fmla="*/ 473032 w 788151"/>
                <a:gd name="connsiteY20" fmla="*/ 232 h 788394"/>
                <a:gd name="connsiteX21" fmla="*/ 420665 w 788151"/>
                <a:gd name="connsiteY21" fmla="*/ 62992 h 788394"/>
                <a:gd name="connsiteX22" fmla="*/ 314071 w 788151"/>
                <a:gd name="connsiteY22" fmla="*/ 71646 h 788394"/>
                <a:gd name="connsiteX23" fmla="*/ 259439 w 788151"/>
                <a:gd name="connsiteY23" fmla="*/ 19077 h 788394"/>
                <a:gd name="connsiteX24" fmla="*/ 252282 w 788151"/>
                <a:gd name="connsiteY24" fmla="*/ 18025 h 788394"/>
                <a:gd name="connsiteX25" fmla="*/ 171406 w 788151"/>
                <a:gd name="connsiteY25" fmla="*/ 59474 h 788394"/>
                <a:gd name="connsiteX26" fmla="*/ 168090 w 788151"/>
                <a:gd name="connsiteY26" fmla="*/ 65863 h 788394"/>
                <a:gd name="connsiteX27" fmla="*/ 178766 w 788151"/>
                <a:gd name="connsiteY27" fmla="*/ 140916 h 788394"/>
                <a:gd name="connsiteX28" fmla="*/ 109455 w 788151"/>
                <a:gd name="connsiteY28" fmla="*/ 222357 h 788394"/>
                <a:gd name="connsiteX29" fmla="*/ 27933 w 788151"/>
                <a:gd name="connsiteY29" fmla="*/ 228180 h 788394"/>
                <a:gd name="connsiteX30" fmla="*/ 2215 w 788151"/>
                <a:gd name="connsiteY30" fmla="*/ 321592 h 788394"/>
                <a:gd name="connsiteX31" fmla="*/ 62872 w 788151"/>
                <a:gd name="connsiteY31" fmla="*/ 367084 h 788394"/>
                <a:gd name="connsiteX32" fmla="*/ 71525 w 788151"/>
                <a:gd name="connsiteY32" fmla="*/ 473678 h 788394"/>
                <a:gd name="connsiteX33" fmla="*/ 17985 w 788151"/>
                <a:gd name="connsiteY33" fmla="*/ 535467 h 788394"/>
                <a:gd name="connsiteX34" fmla="*/ 59434 w 788151"/>
                <a:gd name="connsiteY34" fmla="*/ 616343 h 788394"/>
                <a:gd name="connsiteX35" fmla="*/ 140593 w 788151"/>
                <a:gd name="connsiteY35" fmla="*/ 609064 h 78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151" h="788394">
                  <a:moveTo>
                    <a:pt x="140593" y="609064"/>
                  </a:moveTo>
                  <a:cubicBezTo>
                    <a:pt x="163804" y="636441"/>
                    <a:pt x="191302" y="659850"/>
                    <a:pt x="222034" y="678375"/>
                  </a:cubicBezTo>
                  <a:lnTo>
                    <a:pt x="223572" y="754074"/>
                  </a:lnTo>
                  <a:cubicBezTo>
                    <a:pt x="223572" y="762485"/>
                    <a:pt x="230890" y="759250"/>
                    <a:pt x="314395" y="787799"/>
                  </a:cubicBezTo>
                  <a:cubicBezTo>
                    <a:pt x="322118" y="790266"/>
                    <a:pt x="321269" y="783068"/>
                    <a:pt x="366964" y="725040"/>
                  </a:cubicBezTo>
                  <a:cubicBezTo>
                    <a:pt x="402710" y="727976"/>
                    <a:pt x="438741" y="725052"/>
                    <a:pt x="473557" y="716386"/>
                  </a:cubicBezTo>
                  <a:lnTo>
                    <a:pt x="528189" y="768955"/>
                  </a:lnTo>
                  <a:cubicBezTo>
                    <a:pt x="534295" y="774778"/>
                    <a:pt x="537046" y="767419"/>
                    <a:pt x="616263" y="728518"/>
                  </a:cubicBezTo>
                  <a:cubicBezTo>
                    <a:pt x="618608" y="727308"/>
                    <a:pt x="619943" y="724745"/>
                    <a:pt x="619579" y="722128"/>
                  </a:cubicBezTo>
                  <a:lnTo>
                    <a:pt x="608903" y="647076"/>
                  </a:lnTo>
                  <a:cubicBezTo>
                    <a:pt x="636279" y="623864"/>
                    <a:pt x="659693" y="596359"/>
                    <a:pt x="678214" y="565634"/>
                  </a:cubicBezTo>
                  <a:cubicBezTo>
                    <a:pt x="750556" y="562682"/>
                    <a:pt x="757189" y="567656"/>
                    <a:pt x="759736" y="559811"/>
                  </a:cubicBezTo>
                  <a:cubicBezTo>
                    <a:pt x="785859" y="473638"/>
                    <a:pt x="792086" y="471293"/>
                    <a:pt x="785455" y="466400"/>
                  </a:cubicBezTo>
                  <a:lnTo>
                    <a:pt x="724798" y="420907"/>
                  </a:lnTo>
                  <a:cubicBezTo>
                    <a:pt x="727750" y="385140"/>
                    <a:pt x="724798" y="349138"/>
                    <a:pt x="716144" y="314313"/>
                  </a:cubicBezTo>
                  <a:lnTo>
                    <a:pt x="768713" y="259682"/>
                  </a:lnTo>
                  <a:cubicBezTo>
                    <a:pt x="774537" y="253616"/>
                    <a:pt x="767177" y="250826"/>
                    <a:pt x="728275" y="171608"/>
                  </a:cubicBezTo>
                  <a:cubicBezTo>
                    <a:pt x="724596" y="164410"/>
                    <a:pt x="720390" y="170071"/>
                    <a:pt x="646834" y="178968"/>
                  </a:cubicBezTo>
                  <a:cubicBezTo>
                    <a:pt x="623663" y="151583"/>
                    <a:pt x="596125" y="128170"/>
                    <a:pt x="565392" y="109657"/>
                  </a:cubicBezTo>
                  <a:lnTo>
                    <a:pt x="563855" y="33917"/>
                  </a:lnTo>
                  <a:cubicBezTo>
                    <a:pt x="563855" y="25506"/>
                    <a:pt x="556536" y="28782"/>
                    <a:pt x="473032" y="232"/>
                  </a:cubicBezTo>
                  <a:cubicBezTo>
                    <a:pt x="465348" y="-2234"/>
                    <a:pt x="466400" y="4681"/>
                    <a:pt x="420665" y="62992"/>
                  </a:cubicBezTo>
                  <a:cubicBezTo>
                    <a:pt x="384918" y="60056"/>
                    <a:pt x="348888" y="62980"/>
                    <a:pt x="314071" y="71646"/>
                  </a:cubicBezTo>
                  <a:lnTo>
                    <a:pt x="259439" y="19077"/>
                  </a:lnTo>
                  <a:cubicBezTo>
                    <a:pt x="257539" y="17232"/>
                    <a:pt x="254627" y="16812"/>
                    <a:pt x="252282" y="18025"/>
                  </a:cubicBezTo>
                  <a:lnTo>
                    <a:pt x="171406" y="59474"/>
                  </a:lnTo>
                  <a:cubicBezTo>
                    <a:pt x="169061" y="60683"/>
                    <a:pt x="167727" y="63247"/>
                    <a:pt x="168090" y="65863"/>
                  </a:cubicBezTo>
                  <a:lnTo>
                    <a:pt x="178766" y="140916"/>
                  </a:lnTo>
                  <a:cubicBezTo>
                    <a:pt x="151390" y="164119"/>
                    <a:pt x="127976" y="191625"/>
                    <a:pt x="109455" y="222357"/>
                  </a:cubicBezTo>
                  <a:cubicBezTo>
                    <a:pt x="37112" y="225309"/>
                    <a:pt x="30481" y="220335"/>
                    <a:pt x="27933" y="228180"/>
                  </a:cubicBezTo>
                  <a:cubicBezTo>
                    <a:pt x="1810" y="314313"/>
                    <a:pt x="-4417" y="316658"/>
                    <a:pt x="2215" y="321592"/>
                  </a:cubicBezTo>
                  <a:lnTo>
                    <a:pt x="62872" y="367084"/>
                  </a:lnTo>
                  <a:cubicBezTo>
                    <a:pt x="59919" y="402852"/>
                    <a:pt x="62872" y="438853"/>
                    <a:pt x="71525" y="473678"/>
                  </a:cubicBezTo>
                  <a:cubicBezTo>
                    <a:pt x="22474" y="526895"/>
                    <a:pt x="14184" y="528108"/>
                    <a:pt x="17985" y="535467"/>
                  </a:cubicBezTo>
                  <a:lnTo>
                    <a:pt x="59434" y="616343"/>
                  </a:lnTo>
                  <a:cubicBezTo>
                    <a:pt x="62831" y="623824"/>
                    <a:pt x="67400" y="617920"/>
                    <a:pt x="140593" y="60906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7" name="任意多边形: 形状 796"/>
            <p:cNvSpPr/>
            <p:nvPr/>
          </p:nvSpPr>
          <p:spPr>
            <a:xfrm>
              <a:off x="11005922" y="904335"/>
              <a:ext cx="189650" cy="189659"/>
            </a:xfrm>
            <a:custGeom>
              <a:avLst/>
              <a:gdLst>
                <a:gd name="connsiteX0" fmla="*/ -43 w 189650"/>
                <a:gd name="connsiteY0" fmla="*/ 88503 h 189659"/>
                <a:gd name="connsiteX1" fmla="*/ 100728 w 189650"/>
                <a:gd name="connsiteY1" fmla="*/ 17 h 189659"/>
                <a:gd name="connsiteX2" fmla="*/ 189207 w 189650"/>
                <a:gd name="connsiteY2" fmla="*/ 100784 h 189659"/>
                <a:gd name="connsiteX3" fmla="*/ 88475 w 189650"/>
                <a:gd name="connsiteY3" fmla="*/ 189274 h 189659"/>
                <a:gd name="connsiteX4" fmla="*/ 88475 w 189650"/>
                <a:gd name="connsiteY4" fmla="*/ 189274 h 189659"/>
                <a:gd name="connsiteX5" fmla="*/ -43 w 189650"/>
                <a:gd name="connsiteY5" fmla="*/ 88503 h 189659"/>
                <a:gd name="connsiteX6" fmla="*/ 89366 w 189650"/>
                <a:gd name="connsiteY6" fmla="*/ 175161 h 189659"/>
                <a:gd name="connsiteX7" fmla="*/ 89366 w 189650"/>
                <a:gd name="connsiteY7" fmla="*/ 175161 h 189659"/>
                <a:gd name="connsiteX8" fmla="*/ 28142 w 189650"/>
                <a:gd name="connsiteY8" fmla="*/ 90242 h 189659"/>
                <a:gd name="connsiteX9" fmla="*/ 90296 w 189650"/>
                <a:gd name="connsiteY9" fmla="*/ 161008 h 189659"/>
                <a:gd name="connsiteX10" fmla="*/ 90296 w 189650"/>
                <a:gd name="connsiteY10" fmla="*/ 161008 h 189659"/>
                <a:gd name="connsiteX11" fmla="*/ 144644 w 189650"/>
                <a:gd name="connsiteY11" fmla="*/ 50613 h 189659"/>
                <a:gd name="connsiteX12" fmla="*/ 28142 w 189650"/>
                <a:gd name="connsiteY12" fmla="*/ 90323 h 18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50" h="189659">
                  <a:moveTo>
                    <a:pt x="-43" y="88503"/>
                  </a:moveTo>
                  <a:cubicBezTo>
                    <a:pt x="3355" y="36241"/>
                    <a:pt x="48483" y="-3376"/>
                    <a:pt x="100728" y="17"/>
                  </a:cubicBezTo>
                  <a:cubicBezTo>
                    <a:pt x="152974" y="3410"/>
                    <a:pt x="192603" y="48526"/>
                    <a:pt x="189207" y="100784"/>
                  </a:cubicBezTo>
                  <a:cubicBezTo>
                    <a:pt x="185809" y="153034"/>
                    <a:pt x="140722" y="192646"/>
                    <a:pt x="88475" y="189274"/>
                  </a:cubicBezTo>
                  <a:lnTo>
                    <a:pt x="88475" y="189274"/>
                  </a:lnTo>
                  <a:cubicBezTo>
                    <a:pt x="36230" y="185857"/>
                    <a:pt x="-3399" y="140761"/>
                    <a:pt x="-43" y="88503"/>
                  </a:cubicBezTo>
                  <a:close/>
                  <a:moveTo>
                    <a:pt x="89366" y="175161"/>
                  </a:moveTo>
                  <a:lnTo>
                    <a:pt x="89366" y="175161"/>
                  </a:lnTo>
                  <a:close/>
                  <a:moveTo>
                    <a:pt x="28142" y="90242"/>
                  </a:moveTo>
                  <a:cubicBezTo>
                    <a:pt x="25837" y="126923"/>
                    <a:pt x="53618" y="158562"/>
                    <a:pt x="90296" y="161008"/>
                  </a:cubicBezTo>
                  <a:lnTo>
                    <a:pt x="90296" y="161008"/>
                  </a:lnTo>
                  <a:cubicBezTo>
                    <a:pt x="149132" y="164809"/>
                    <a:pt x="183666" y="95054"/>
                    <a:pt x="144644" y="50613"/>
                  </a:cubicBezTo>
                  <a:cubicBezTo>
                    <a:pt x="105621" y="6172"/>
                    <a:pt x="31984" y="31122"/>
                    <a:pt x="28142" y="90323"/>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798" name="任意多边形: 形状 797"/>
            <p:cNvSpPr/>
            <p:nvPr/>
          </p:nvSpPr>
          <p:spPr>
            <a:xfrm>
              <a:off x="10614956" y="1092289"/>
              <a:ext cx="28170" cy="55926"/>
            </a:xfrm>
            <a:custGeom>
              <a:avLst/>
              <a:gdLst>
                <a:gd name="connsiteX0" fmla="*/ 9514 w 28170"/>
                <a:gd name="connsiteY0" fmla="*/ 48551 h 55926"/>
                <a:gd name="connsiteX1" fmla="*/ -29 w 28170"/>
                <a:gd name="connsiteY1" fmla="*/ 11348 h 55926"/>
                <a:gd name="connsiteX2" fmla="*/ 7169 w 28170"/>
                <a:gd name="connsiteY2" fmla="*/ 147 h 55926"/>
                <a:gd name="connsiteX3" fmla="*/ 27388 w 28170"/>
                <a:gd name="connsiteY3" fmla="*/ 43172 h 55926"/>
                <a:gd name="connsiteX4" fmla="*/ 21645 w 28170"/>
                <a:gd name="connsiteY4" fmla="*/ 55199 h 55926"/>
                <a:gd name="connsiteX5" fmla="*/ 9635 w 28170"/>
                <a:gd name="connsiteY5" fmla="*/ 49461 h 55926"/>
                <a:gd name="connsiteX6" fmla="*/ 9352 w 28170"/>
                <a:gd name="connsiteY6" fmla="*/ 48551 h 5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0" h="55926">
                  <a:moveTo>
                    <a:pt x="9514" y="48551"/>
                  </a:moveTo>
                  <a:cubicBezTo>
                    <a:pt x="5834" y="36419"/>
                    <a:pt x="2640" y="23843"/>
                    <a:pt x="-29" y="11348"/>
                  </a:cubicBezTo>
                  <a:cubicBezTo>
                    <a:pt x="-1121" y="6273"/>
                    <a:pt x="2114" y="1275"/>
                    <a:pt x="7169" y="147"/>
                  </a:cubicBezTo>
                  <a:cubicBezTo>
                    <a:pt x="19987" y="-2603"/>
                    <a:pt x="18168" y="11712"/>
                    <a:pt x="27388" y="43172"/>
                  </a:cubicBezTo>
                  <a:cubicBezTo>
                    <a:pt x="29126" y="48078"/>
                    <a:pt x="26538" y="53464"/>
                    <a:pt x="21645" y="55199"/>
                  </a:cubicBezTo>
                  <a:cubicBezTo>
                    <a:pt x="16752" y="56933"/>
                    <a:pt x="11374" y="54366"/>
                    <a:pt x="9635" y="49461"/>
                  </a:cubicBezTo>
                  <a:cubicBezTo>
                    <a:pt x="9514" y="49161"/>
                    <a:pt x="9433" y="48858"/>
                    <a:pt x="9352" y="48551"/>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799" name="任意多边形: 形状 798"/>
            <p:cNvSpPr/>
            <p:nvPr/>
          </p:nvSpPr>
          <p:spPr>
            <a:xfrm>
              <a:off x="10604525" y="505440"/>
              <a:ext cx="635501" cy="482668"/>
            </a:xfrm>
            <a:custGeom>
              <a:avLst/>
              <a:gdLst>
                <a:gd name="connsiteX0" fmla="*/ -234 w 635501"/>
                <a:gd name="connsiteY0" fmla="*/ 472638 h 482668"/>
                <a:gd name="connsiteX1" fmla="*/ 9027 w 635501"/>
                <a:gd name="connsiteY1" fmla="*/ 395563 h 482668"/>
                <a:gd name="connsiteX2" fmla="*/ 20188 w 635501"/>
                <a:gd name="connsiteY2" fmla="*/ 388285 h 482668"/>
                <a:gd name="connsiteX3" fmla="*/ 27507 w 635501"/>
                <a:gd name="connsiteY3" fmla="*/ 399243 h 482668"/>
                <a:gd name="connsiteX4" fmla="*/ 8784 w 635501"/>
                <a:gd name="connsiteY4" fmla="*/ 482464 h 482668"/>
                <a:gd name="connsiteX5" fmla="*/ -234 w 635501"/>
                <a:gd name="connsiteY5" fmla="*/ 472654 h 482668"/>
                <a:gd name="connsiteX6" fmla="*/ -234 w 635501"/>
                <a:gd name="connsiteY6" fmla="*/ 472638 h 482668"/>
                <a:gd name="connsiteX7" fmla="*/ 53549 w 635501"/>
                <a:gd name="connsiteY7" fmla="*/ 288767 h 482668"/>
                <a:gd name="connsiteX8" fmla="*/ 49222 w 635501"/>
                <a:gd name="connsiteY8" fmla="*/ 276151 h 482668"/>
                <a:gd name="connsiteX9" fmla="*/ 88568 w 635501"/>
                <a:gd name="connsiteY9" fmla="*/ 209226 h 482668"/>
                <a:gd name="connsiteX10" fmla="*/ 101710 w 635501"/>
                <a:gd name="connsiteY10" fmla="*/ 206901 h 482668"/>
                <a:gd name="connsiteX11" fmla="*/ 104015 w 635501"/>
                <a:gd name="connsiteY11" fmla="*/ 220023 h 482668"/>
                <a:gd name="connsiteX12" fmla="*/ 66166 w 635501"/>
                <a:gd name="connsiteY12" fmla="*/ 284400 h 482668"/>
                <a:gd name="connsiteX13" fmla="*/ 53549 w 635501"/>
                <a:gd name="connsiteY13" fmla="*/ 288808 h 482668"/>
                <a:gd name="connsiteX14" fmla="*/ 175348 w 635501"/>
                <a:gd name="connsiteY14" fmla="*/ 131666 h 482668"/>
                <a:gd name="connsiteX15" fmla="*/ 172113 w 635501"/>
                <a:gd name="connsiteY15" fmla="*/ 129240 h 482668"/>
                <a:gd name="connsiteX16" fmla="*/ 173164 w 635501"/>
                <a:gd name="connsiteY16" fmla="*/ 115976 h 482668"/>
                <a:gd name="connsiteX17" fmla="*/ 235883 w 635501"/>
                <a:gd name="connsiteY17" fmla="*/ 70241 h 482668"/>
                <a:gd name="connsiteX18" fmla="*/ 248904 w 635501"/>
                <a:gd name="connsiteY18" fmla="*/ 73395 h 482668"/>
                <a:gd name="connsiteX19" fmla="*/ 245750 w 635501"/>
                <a:gd name="connsiteY19" fmla="*/ 86416 h 482668"/>
                <a:gd name="connsiteX20" fmla="*/ 185417 w 635501"/>
                <a:gd name="connsiteY20" fmla="*/ 130413 h 482668"/>
                <a:gd name="connsiteX21" fmla="*/ 175348 w 635501"/>
                <a:gd name="connsiteY21" fmla="*/ 131707 h 482668"/>
                <a:gd name="connsiteX22" fmla="*/ 349231 w 635501"/>
                <a:gd name="connsiteY22" fmla="*/ 35910 h 482668"/>
                <a:gd name="connsiteX23" fmla="*/ 344580 w 635501"/>
                <a:gd name="connsiteY23" fmla="*/ 23430 h 482668"/>
                <a:gd name="connsiteX24" fmla="*/ 350402 w 635501"/>
                <a:gd name="connsiteY24" fmla="*/ 18319 h 482668"/>
                <a:gd name="connsiteX25" fmla="*/ 426183 w 635501"/>
                <a:gd name="connsiteY25" fmla="*/ 1497 h 482668"/>
                <a:gd name="connsiteX26" fmla="*/ 436859 w 635501"/>
                <a:gd name="connsiteY26" fmla="*/ 9524 h 482668"/>
                <a:gd name="connsiteX27" fmla="*/ 428812 w 635501"/>
                <a:gd name="connsiteY27" fmla="*/ 20179 h 482668"/>
                <a:gd name="connsiteX28" fmla="*/ 356024 w 635501"/>
                <a:gd name="connsiteY28" fmla="*/ 36354 h 482668"/>
                <a:gd name="connsiteX29" fmla="*/ 349432 w 635501"/>
                <a:gd name="connsiteY29" fmla="*/ 35910 h 482668"/>
                <a:gd name="connsiteX30" fmla="*/ 541674 w 635501"/>
                <a:gd name="connsiteY30" fmla="*/ 8169 h 482668"/>
                <a:gd name="connsiteX31" fmla="*/ 552026 w 635501"/>
                <a:gd name="connsiteY31" fmla="*/ -129 h 482668"/>
                <a:gd name="connsiteX32" fmla="*/ 552107 w 635501"/>
                <a:gd name="connsiteY32" fmla="*/ -121 h 482668"/>
                <a:gd name="connsiteX33" fmla="*/ 628331 w 635501"/>
                <a:gd name="connsiteY33" fmla="*/ 14558 h 482668"/>
                <a:gd name="connsiteX34" fmla="*/ 634923 w 635501"/>
                <a:gd name="connsiteY34" fmla="*/ 26164 h 482668"/>
                <a:gd name="connsiteX35" fmla="*/ 623317 w 635501"/>
                <a:gd name="connsiteY35" fmla="*/ 32755 h 482668"/>
                <a:gd name="connsiteX36" fmla="*/ 549963 w 635501"/>
                <a:gd name="connsiteY36" fmla="*/ 18602 h 482668"/>
                <a:gd name="connsiteX37" fmla="*/ 541876 w 635501"/>
                <a:gd name="connsiteY37" fmla="*/ 821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5501" h="482668">
                  <a:moveTo>
                    <a:pt x="-234" y="472638"/>
                  </a:moveTo>
                  <a:cubicBezTo>
                    <a:pt x="858" y="446746"/>
                    <a:pt x="3972" y="420979"/>
                    <a:pt x="9027" y="395563"/>
                  </a:cubicBezTo>
                  <a:cubicBezTo>
                    <a:pt x="10119" y="390472"/>
                    <a:pt x="15092" y="387213"/>
                    <a:pt x="20188" y="388285"/>
                  </a:cubicBezTo>
                  <a:cubicBezTo>
                    <a:pt x="25202" y="389340"/>
                    <a:pt x="28437" y="394209"/>
                    <a:pt x="27507" y="399243"/>
                  </a:cubicBezTo>
                  <a:cubicBezTo>
                    <a:pt x="14001" y="466734"/>
                    <a:pt x="24555" y="483111"/>
                    <a:pt x="8784" y="482464"/>
                  </a:cubicBezTo>
                  <a:cubicBezTo>
                    <a:pt x="3567" y="482246"/>
                    <a:pt x="-436" y="477854"/>
                    <a:pt x="-234" y="472654"/>
                  </a:cubicBezTo>
                  <a:cubicBezTo>
                    <a:pt x="-234" y="472650"/>
                    <a:pt x="-234" y="472642"/>
                    <a:pt x="-234" y="472638"/>
                  </a:cubicBezTo>
                  <a:close/>
                  <a:moveTo>
                    <a:pt x="53549" y="288767"/>
                  </a:moveTo>
                  <a:cubicBezTo>
                    <a:pt x="48899" y="286466"/>
                    <a:pt x="46958" y="280829"/>
                    <a:pt x="49222" y="276151"/>
                  </a:cubicBezTo>
                  <a:cubicBezTo>
                    <a:pt x="60585" y="252858"/>
                    <a:pt x="73727" y="230484"/>
                    <a:pt x="88568" y="209226"/>
                  </a:cubicBezTo>
                  <a:cubicBezTo>
                    <a:pt x="91560" y="204960"/>
                    <a:pt x="97424" y="203921"/>
                    <a:pt x="101710" y="206901"/>
                  </a:cubicBezTo>
                  <a:cubicBezTo>
                    <a:pt x="105956" y="209881"/>
                    <a:pt x="107007" y="215757"/>
                    <a:pt x="104015" y="220023"/>
                  </a:cubicBezTo>
                  <a:cubicBezTo>
                    <a:pt x="89740" y="240472"/>
                    <a:pt x="77084" y="261997"/>
                    <a:pt x="66166" y="284400"/>
                  </a:cubicBezTo>
                  <a:cubicBezTo>
                    <a:pt x="63861" y="289042"/>
                    <a:pt x="58239" y="290995"/>
                    <a:pt x="53549" y="288808"/>
                  </a:cubicBezTo>
                  <a:close/>
                  <a:moveTo>
                    <a:pt x="175348" y="131666"/>
                  </a:moveTo>
                  <a:cubicBezTo>
                    <a:pt x="174094" y="131116"/>
                    <a:pt x="173002" y="130287"/>
                    <a:pt x="172113" y="129240"/>
                  </a:cubicBezTo>
                  <a:cubicBezTo>
                    <a:pt x="168756" y="125285"/>
                    <a:pt x="169201" y="119353"/>
                    <a:pt x="173164" y="115976"/>
                  </a:cubicBezTo>
                  <a:cubicBezTo>
                    <a:pt x="192857" y="99118"/>
                    <a:pt x="213804" y="83824"/>
                    <a:pt x="235883" y="70241"/>
                  </a:cubicBezTo>
                  <a:cubicBezTo>
                    <a:pt x="240331" y="67516"/>
                    <a:pt x="246194" y="68927"/>
                    <a:pt x="248904" y="73395"/>
                  </a:cubicBezTo>
                  <a:cubicBezTo>
                    <a:pt x="251613" y="77864"/>
                    <a:pt x="250198" y="83691"/>
                    <a:pt x="245750" y="86416"/>
                  </a:cubicBezTo>
                  <a:cubicBezTo>
                    <a:pt x="224520" y="99490"/>
                    <a:pt x="204342" y="114201"/>
                    <a:pt x="185417" y="130413"/>
                  </a:cubicBezTo>
                  <a:cubicBezTo>
                    <a:pt x="182586" y="132770"/>
                    <a:pt x="178663" y="133276"/>
                    <a:pt x="175348" y="131707"/>
                  </a:cubicBezTo>
                  <a:close/>
                  <a:moveTo>
                    <a:pt x="349231" y="35910"/>
                  </a:moveTo>
                  <a:cubicBezTo>
                    <a:pt x="344499" y="33750"/>
                    <a:pt x="342396" y="28166"/>
                    <a:pt x="344580" y="23430"/>
                  </a:cubicBezTo>
                  <a:cubicBezTo>
                    <a:pt x="345672" y="20968"/>
                    <a:pt x="347815" y="19104"/>
                    <a:pt x="350402" y="18319"/>
                  </a:cubicBezTo>
                  <a:cubicBezTo>
                    <a:pt x="375191" y="10733"/>
                    <a:pt x="400505" y="5108"/>
                    <a:pt x="426183" y="1497"/>
                  </a:cubicBezTo>
                  <a:cubicBezTo>
                    <a:pt x="431359" y="773"/>
                    <a:pt x="436131" y="4364"/>
                    <a:pt x="436859" y="9524"/>
                  </a:cubicBezTo>
                  <a:cubicBezTo>
                    <a:pt x="437546" y="14684"/>
                    <a:pt x="433988" y="19455"/>
                    <a:pt x="428812" y="20179"/>
                  </a:cubicBezTo>
                  <a:cubicBezTo>
                    <a:pt x="404144" y="23649"/>
                    <a:pt x="379841" y="29055"/>
                    <a:pt x="356024" y="36354"/>
                  </a:cubicBezTo>
                  <a:cubicBezTo>
                    <a:pt x="353840" y="37005"/>
                    <a:pt x="351494" y="36848"/>
                    <a:pt x="349432" y="35910"/>
                  </a:cubicBezTo>
                  <a:close/>
                  <a:moveTo>
                    <a:pt x="541674" y="8169"/>
                  </a:moveTo>
                  <a:cubicBezTo>
                    <a:pt x="542240" y="3017"/>
                    <a:pt x="546890" y="-695"/>
                    <a:pt x="552026" y="-129"/>
                  </a:cubicBezTo>
                  <a:cubicBezTo>
                    <a:pt x="552066" y="-129"/>
                    <a:pt x="552066" y="-125"/>
                    <a:pt x="552107" y="-121"/>
                  </a:cubicBezTo>
                  <a:cubicBezTo>
                    <a:pt x="577865" y="2791"/>
                    <a:pt x="603341" y="7700"/>
                    <a:pt x="628331" y="14558"/>
                  </a:cubicBezTo>
                  <a:cubicBezTo>
                    <a:pt x="633347" y="15941"/>
                    <a:pt x="636299" y="21138"/>
                    <a:pt x="634923" y="26164"/>
                  </a:cubicBezTo>
                  <a:cubicBezTo>
                    <a:pt x="633548" y="31190"/>
                    <a:pt x="628331" y="34138"/>
                    <a:pt x="623317" y="32755"/>
                  </a:cubicBezTo>
                  <a:cubicBezTo>
                    <a:pt x="599257" y="26132"/>
                    <a:pt x="574751" y="21396"/>
                    <a:pt x="549963" y="18602"/>
                  </a:cubicBezTo>
                  <a:cubicBezTo>
                    <a:pt x="544909" y="17911"/>
                    <a:pt x="541310" y="13297"/>
                    <a:pt x="541876" y="8210"/>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00" name="任意多边形: 形状 799"/>
            <p:cNvSpPr/>
            <p:nvPr/>
          </p:nvSpPr>
          <p:spPr>
            <a:xfrm>
              <a:off x="11335402" y="567877"/>
              <a:ext cx="50889" cy="39023"/>
            </a:xfrm>
            <a:custGeom>
              <a:avLst/>
              <a:gdLst>
                <a:gd name="connsiteX0" fmla="*/ 35994 w 50889"/>
                <a:gd name="connsiteY0" fmla="*/ 37203 h 39023"/>
                <a:gd name="connsiteX1" fmla="*/ 1380 w 50889"/>
                <a:gd name="connsiteY1" fmla="*/ 4529 h 39023"/>
                <a:gd name="connsiteX2" fmla="*/ 14077 w 50889"/>
                <a:gd name="connsiteY2" fmla="*/ 1027 h 39023"/>
                <a:gd name="connsiteX3" fmla="*/ 14239 w 50889"/>
                <a:gd name="connsiteY3" fmla="*/ 1132 h 39023"/>
                <a:gd name="connsiteX4" fmla="*/ 46589 w 50889"/>
                <a:gd name="connsiteY4" fmla="*/ 21675 h 39023"/>
                <a:gd name="connsiteX5" fmla="*/ 48975 w 50889"/>
                <a:gd name="connsiteY5" fmla="*/ 34789 h 39023"/>
                <a:gd name="connsiteX6" fmla="*/ 35914 w 50889"/>
                <a:gd name="connsiteY6" fmla="*/ 37203 h 3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9" h="39023">
                  <a:moveTo>
                    <a:pt x="35994" y="37203"/>
                  </a:moveTo>
                  <a:cubicBezTo>
                    <a:pt x="7687" y="17591"/>
                    <a:pt x="-5010" y="15528"/>
                    <a:pt x="1380" y="4529"/>
                  </a:cubicBezTo>
                  <a:cubicBezTo>
                    <a:pt x="3927" y="61"/>
                    <a:pt x="9589" y="-1508"/>
                    <a:pt x="14077" y="1027"/>
                  </a:cubicBezTo>
                  <a:cubicBezTo>
                    <a:pt x="14117" y="1060"/>
                    <a:pt x="14198" y="1096"/>
                    <a:pt x="14239" y="1132"/>
                  </a:cubicBezTo>
                  <a:cubicBezTo>
                    <a:pt x="25238" y="7481"/>
                    <a:pt x="36156" y="14396"/>
                    <a:pt x="46589" y="21675"/>
                  </a:cubicBezTo>
                  <a:cubicBezTo>
                    <a:pt x="50876" y="24643"/>
                    <a:pt x="51927" y="30510"/>
                    <a:pt x="48975" y="34789"/>
                  </a:cubicBezTo>
                  <a:cubicBezTo>
                    <a:pt x="46023" y="39035"/>
                    <a:pt x="40200" y="40114"/>
                    <a:pt x="35914" y="37203"/>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01" name="任意多边形: 形状 800"/>
            <p:cNvSpPr/>
            <p:nvPr/>
          </p:nvSpPr>
          <p:spPr>
            <a:xfrm>
              <a:off x="11569009" y="890343"/>
              <a:ext cx="24666" cy="56011"/>
            </a:xfrm>
            <a:custGeom>
              <a:avLst/>
              <a:gdLst>
                <a:gd name="connsiteX0" fmla="*/ 5627 w 24666"/>
                <a:gd name="connsiteY0" fmla="*/ 47580 h 56011"/>
                <a:gd name="connsiteX1" fmla="*/ 6841 w 24666"/>
                <a:gd name="connsiteY1" fmla="*/ 25 h 56011"/>
                <a:gd name="connsiteX2" fmla="*/ 18002 w 24666"/>
                <a:gd name="connsiteY2" fmla="*/ 7223 h 56011"/>
                <a:gd name="connsiteX3" fmla="*/ 18002 w 24666"/>
                <a:gd name="connsiteY3" fmla="*/ 7304 h 56011"/>
                <a:gd name="connsiteX4" fmla="*/ 24351 w 24666"/>
                <a:gd name="connsiteY4" fmla="*/ 45195 h 56011"/>
                <a:gd name="connsiteX5" fmla="*/ 16182 w 24666"/>
                <a:gd name="connsiteY5" fmla="*/ 55749 h 56011"/>
                <a:gd name="connsiteX6" fmla="*/ 5627 w 24666"/>
                <a:gd name="connsiteY6" fmla="*/ 47580 h 5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6" h="56011">
                  <a:moveTo>
                    <a:pt x="5627" y="47580"/>
                  </a:moveTo>
                  <a:cubicBezTo>
                    <a:pt x="1261" y="13168"/>
                    <a:pt x="-5613" y="2573"/>
                    <a:pt x="6841" y="25"/>
                  </a:cubicBezTo>
                  <a:cubicBezTo>
                    <a:pt x="11896" y="-1062"/>
                    <a:pt x="16910" y="2161"/>
                    <a:pt x="18002" y="7223"/>
                  </a:cubicBezTo>
                  <a:cubicBezTo>
                    <a:pt x="18002" y="7252"/>
                    <a:pt x="18002" y="7276"/>
                    <a:pt x="18002" y="7304"/>
                  </a:cubicBezTo>
                  <a:cubicBezTo>
                    <a:pt x="20590" y="19759"/>
                    <a:pt x="22733" y="32497"/>
                    <a:pt x="24351" y="45195"/>
                  </a:cubicBezTo>
                  <a:cubicBezTo>
                    <a:pt x="24997" y="50367"/>
                    <a:pt x="21358" y="55090"/>
                    <a:pt x="16182" y="55749"/>
                  </a:cubicBezTo>
                  <a:cubicBezTo>
                    <a:pt x="11006" y="56408"/>
                    <a:pt x="6275" y="52752"/>
                    <a:pt x="5627" y="47580"/>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02" name="任意多边形: 形状 801"/>
            <p:cNvSpPr/>
            <p:nvPr/>
          </p:nvSpPr>
          <p:spPr>
            <a:xfrm>
              <a:off x="10937915" y="1049086"/>
              <a:ext cx="655963" cy="445120"/>
            </a:xfrm>
            <a:custGeom>
              <a:avLst/>
              <a:gdLst>
                <a:gd name="connsiteX0" fmla="*/ 231 w 655963"/>
                <a:gd name="connsiteY0" fmla="*/ 409434 h 445120"/>
                <a:gd name="connsiteX1" fmla="*/ 83453 w 655963"/>
                <a:gd name="connsiteY1" fmla="*/ 421080 h 445120"/>
                <a:gd name="connsiteX2" fmla="*/ 91216 w 655963"/>
                <a:gd name="connsiteY2" fmla="*/ 431937 h 445120"/>
                <a:gd name="connsiteX3" fmla="*/ 80339 w 655963"/>
                <a:gd name="connsiteY3" fmla="*/ 439681 h 445120"/>
                <a:gd name="connsiteX4" fmla="*/ 6216 w 655963"/>
                <a:gd name="connsiteY4" fmla="*/ 421363 h 445120"/>
                <a:gd name="connsiteX5" fmla="*/ 231 w 655963"/>
                <a:gd name="connsiteY5" fmla="*/ 409434 h 445120"/>
                <a:gd name="connsiteX6" fmla="*/ 193928 w 655963"/>
                <a:gd name="connsiteY6" fmla="*/ 436244 h 445120"/>
                <a:gd name="connsiteX7" fmla="*/ 202461 w 655963"/>
                <a:gd name="connsiteY7" fmla="*/ 426098 h 445120"/>
                <a:gd name="connsiteX8" fmla="*/ 202542 w 655963"/>
                <a:gd name="connsiteY8" fmla="*/ 426094 h 445120"/>
                <a:gd name="connsiteX9" fmla="*/ 286410 w 655963"/>
                <a:gd name="connsiteY9" fmla="*/ 421363 h 445120"/>
                <a:gd name="connsiteX10" fmla="*/ 279454 w 655963"/>
                <a:gd name="connsiteY10" fmla="*/ 432766 h 445120"/>
                <a:gd name="connsiteX11" fmla="*/ 204078 w 655963"/>
                <a:gd name="connsiteY11" fmla="*/ 444897 h 445120"/>
                <a:gd name="connsiteX12" fmla="*/ 193847 w 655963"/>
                <a:gd name="connsiteY12" fmla="*/ 436349 h 445120"/>
                <a:gd name="connsiteX13" fmla="*/ 193847 w 655963"/>
                <a:gd name="connsiteY13" fmla="*/ 436244 h 445120"/>
                <a:gd name="connsiteX14" fmla="*/ 382530 w 655963"/>
                <a:gd name="connsiteY14" fmla="*/ 384928 h 445120"/>
                <a:gd name="connsiteX15" fmla="*/ 448444 w 655963"/>
                <a:gd name="connsiteY15" fmla="*/ 332885 h 445120"/>
                <a:gd name="connsiteX16" fmla="*/ 461587 w 655963"/>
                <a:gd name="connsiteY16" fmla="*/ 335170 h 445120"/>
                <a:gd name="connsiteX17" fmla="*/ 459726 w 655963"/>
                <a:gd name="connsiteY17" fmla="*/ 347968 h 445120"/>
                <a:gd name="connsiteX18" fmla="*/ 395268 w 655963"/>
                <a:gd name="connsiteY18" fmla="*/ 388810 h 445120"/>
                <a:gd name="connsiteX19" fmla="*/ 382530 w 655963"/>
                <a:gd name="connsiteY19" fmla="*/ 385086 h 445120"/>
                <a:gd name="connsiteX20" fmla="*/ 382449 w 655963"/>
                <a:gd name="connsiteY20" fmla="*/ 384928 h 445120"/>
                <a:gd name="connsiteX21" fmla="*/ 535789 w 655963"/>
                <a:gd name="connsiteY21" fmla="*/ 263615 h 445120"/>
                <a:gd name="connsiteX22" fmla="*/ 576227 w 655963"/>
                <a:gd name="connsiteY22" fmla="*/ 189897 h 445120"/>
                <a:gd name="connsiteX23" fmla="*/ 589369 w 655963"/>
                <a:gd name="connsiteY23" fmla="*/ 187778 h 445120"/>
                <a:gd name="connsiteX24" fmla="*/ 592402 w 655963"/>
                <a:gd name="connsiteY24" fmla="*/ 199400 h 445120"/>
                <a:gd name="connsiteX25" fmla="*/ 549053 w 655963"/>
                <a:gd name="connsiteY25" fmla="*/ 262240 h 445120"/>
                <a:gd name="connsiteX26" fmla="*/ 535789 w 655963"/>
                <a:gd name="connsiteY26" fmla="*/ 263607 h 445120"/>
                <a:gd name="connsiteX27" fmla="*/ 535708 w 655963"/>
                <a:gd name="connsiteY27" fmla="*/ 263534 h 445120"/>
                <a:gd name="connsiteX28" fmla="*/ 622609 w 655963"/>
                <a:gd name="connsiteY28" fmla="*/ 80189 h 445120"/>
                <a:gd name="connsiteX29" fmla="*/ 647560 w 655963"/>
                <a:gd name="connsiteY29" fmla="*/ -40 h 445120"/>
                <a:gd name="connsiteX30" fmla="*/ 655648 w 655963"/>
                <a:gd name="connsiteY30" fmla="*/ 10474 h 445120"/>
                <a:gd name="connsiteX31" fmla="*/ 640645 w 655963"/>
                <a:gd name="connsiteY31" fmla="*/ 85324 h 445120"/>
                <a:gd name="connsiteX32" fmla="*/ 628999 w 655963"/>
                <a:gd name="connsiteY32" fmla="*/ 91835 h 445120"/>
                <a:gd name="connsiteX33" fmla="*/ 622488 w 655963"/>
                <a:gd name="connsiteY33" fmla="*/ 80189 h 44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963" h="445120">
                  <a:moveTo>
                    <a:pt x="231" y="409434"/>
                  </a:moveTo>
                  <a:cubicBezTo>
                    <a:pt x="5164" y="394593"/>
                    <a:pt x="16406" y="409878"/>
                    <a:pt x="83453" y="421080"/>
                  </a:cubicBezTo>
                  <a:cubicBezTo>
                    <a:pt x="88588" y="421941"/>
                    <a:pt x="92065" y="426802"/>
                    <a:pt x="91216" y="431937"/>
                  </a:cubicBezTo>
                  <a:cubicBezTo>
                    <a:pt x="90327" y="437073"/>
                    <a:pt x="85474" y="440542"/>
                    <a:pt x="80339" y="439681"/>
                  </a:cubicBezTo>
                  <a:cubicBezTo>
                    <a:pt x="55187" y="435475"/>
                    <a:pt x="30438" y="429349"/>
                    <a:pt x="6216" y="421363"/>
                  </a:cubicBezTo>
                  <a:cubicBezTo>
                    <a:pt x="1283" y="419709"/>
                    <a:pt x="-1386" y="414379"/>
                    <a:pt x="231" y="409434"/>
                  </a:cubicBezTo>
                  <a:close/>
                  <a:moveTo>
                    <a:pt x="193928" y="436244"/>
                  </a:moveTo>
                  <a:cubicBezTo>
                    <a:pt x="193484" y="431080"/>
                    <a:pt x="197325" y="426539"/>
                    <a:pt x="202461" y="426098"/>
                  </a:cubicBezTo>
                  <a:cubicBezTo>
                    <a:pt x="202501" y="426098"/>
                    <a:pt x="202501" y="426094"/>
                    <a:pt x="202542" y="426094"/>
                  </a:cubicBezTo>
                  <a:cubicBezTo>
                    <a:pt x="270962" y="420473"/>
                    <a:pt x="282730" y="406118"/>
                    <a:pt x="286410" y="421363"/>
                  </a:cubicBezTo>
                  <a:cubicBezTo>
                    <a:pt x="287623" y="426430"/>
                    <a:pt x="284509" y="431529"/>
                    <a:pt x="279454" y="432766"/>
                  </a:cubicBezTo>
                  <a:cubicBezTo>
                    <a:pt x="254666" y="438751"/>
                    <a:pt x="229473" y="442807"/>
                    <a:pt x="204078" y="444897"/>
                  </a:cubicBezTo>
                  <a:cubicBezTo>
                    <a:pt x="198902" y="445358"/>
                    <a:pt x="194333" y="441533"/>
                    <a:pt x="193847" y="436349"/>
                  </a:cubicBezTo>
                  <a:cubicBezTo>
                    <a:pt x="193847" y="436317"/>
                    <a:pt x="193847" y="436280"/>
                    <a:pt x="193847" y="436244"/>
                  </a:cubicBezTo>
                  <a:close/>
                  <a:moveTo>
                    <a:pt x="382530" y="384928"/>
                  </a:moveTo>
                  <a:cubicBezTo>
                    <a:pt x="375170" y="371058"/>
                    <a:pt x="393772" y="373727"/>
                    <a:pt x="448444" y="332885"/>
                  </a:cubicBezTo>
                  <a:cubicBezTo>
                    <a:pt x="452689" y="329892"/>
                    <a:pt x="458594" y="330915"/>
                    <a:pt x="461587" y="335170"/>
                  </a:cubicBezTo>
                  <a:cubicBezTo>
                    <a:pt x="464457" y="339254"/>
                    <a:pt x="463649" y="344862"/>
                    <a:pt x="459726" y="347968"/>
                  </a:cubicBezTo>
                  <a:cubicBezTo>
                    <a:pt x="439305" y="363201"/>
                    <a:pt x="417752" y="376857"/>
                    <a:pt x="395268" y="388810"/>
                  </a:cubicBezTo>
                  <a:cubicBezTo>
                    <a:pt x="390739" y="391297"/>
                    <a:pt x="385037" y="389631"/>
                    <a:pt x="382530" y="385086"/>
                  </a:cubicBezTo>
                  <a:cubicBezTo>
                    <a:pt x="382490" y="385033"/>
                    <a:pt x="382490" y="384981"/>
                    <a:pt x="382449" y="384928"/>
                  </a:cubicBezTo>
                  <a:close/>
                  <a:moveTo>
                    <a:pt x="535789" y="263615"/>
                  </a:moveTo>
                  <a:cubicBezTo>
                    <a:pt x="523658" y="253707"/>
                    <a:pt x="541774" y="248895"/>
                    <a:pt x="576227" y="189897"/>
                  </a:cubicBezTo>
                  <a:cubicBezTo>
                    <a:pt x="579260" y="185679"/>
                    <a:pt x="585164" y="184729"/>
                    <a:pt x="589369" y="187778"/>
                  </a:cubicBezTo>
                  <a:cubicBezTo>
                    <a:pt x="593050" y="190426"/>
                    <a:pt x="594303" y="195303"/>
                    <a:pt x="592402" y="199400"/>
                  </a:cubicBezTo>
                  <a:cubicBezTo>
                    <a:pt x="579543" y="221410"/>
                    <a:pt x="565066" y="242413"/>
                    <a:pt x="549053" y="262240"/>
                  </a:cubicBezTo>
                  <a:cubicBezTo>
                    <a:pt x="545777" y="266280"/>
                    <a:pt x="539833" y="266890"/>
                    <a:pt x="535789" y="263607"/>
                  </a:cubicBezTo>
                  <a:cubicBezTo>
                    <a:pt x="535749" y="263582"/>
                    <a:pt x="535749" y="263558"/>
                    <a:pt x="535708" y="263534"/>
                  </a:cubicBezTo>
                  <a:close/>
                  <a:moveTo>
                    <a:pt x="622609" y="80189"/>
                  </a:moveTo>
                  <a:cubicBezTo>
                    <a:pt x="641251" y="14194"/>
                    <a:pt x="631951" y="-1940"/>
                    <a:pt x="647560" y="-40"/>
                  </a:cubicBezTo>
                  <a:cubicBezTo>
                    <a:pt x="652696" y="652"/>
                    <a:pt x="656294" y="5343"/>
                    <a:pt x="655648" y="10474"/>
                  </a:cubicBezTo>
                  <a:cubicBezTo>
                    <a:pt x="652574" y="35772"/>
                    <a:pt x="647560" y="60795"/>
                    <a:pt x="640645" y="85324"/>
                  </a:cubicBezTo>
                  <a:cubicBezTo>
                    <a:pt x="639230" y="90339"/>
                    <a:pt x="634013" y="93254"/>
                    <a:pt x="628999" y="91835"/>
                  </a:cubicBezTo>
                  <a:cubicBezTo>
                    <a:pt x="623984" y="90416"/>
                    <a:pt x="621073" y="85203"/>
                    <a:pt x="622488" y="80189"/>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03" name="任意多边形: 形状 802"/>
            <p:cNvSpPr/>
            <p:nvPr/>
          </p:nvSpPr>
          <p:spPr>
            <a:xfrm>
              <a:off x="10796951" y="1377833"/>
              <a:ext cx="49428" cy="40438"/>
            </a:xfrm>
            <a:custGeom>
              <a:avLst/>
              <a:gdLst>
                <a:gd name="connsiteX0" fmla="*/ 34925 w 49428"/>
                <a:gd name="connsiteY0" fmla="*/ 38915 h 40438"/>
                <a:gd name="connsiteX1" fmla="*/ 3464 w 49428"/>
                <a:gd name="connsiteY1" fmla="*/ 16916 h 40438"/>
                <a:gd name="connsiteX2" fmla="*/ 1685 w 49428"/>
                <a:gd name="connsiteY2" fmla="*/ 3693 h 40438"/>
                <a:gd name="connsiteX3" fmla="*/ 45156 w 49428"/>
                <a:gd name="connsiteY3" fmla="*/ 23103 h 40438"/>
                <a:gd name="connsiteX4" fmla="*/ 47501 w 49428"/>
                <a:gd name="connsiteY4" fmla="*/ 36221 h 40438"/>
                <a:gd name="connsiteX5" fmla="*/ 34925 w 49428"/>
                <a:gd name="connsiteY5" fmla="*/ 38915 h 4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28" h="40438">
                  <a:moveTo>
                    <a:pt x="34925" y="38915"/>
                  </a:moveTo>
                  <a:cubicBezTo>
                    <a:pt x="24209" y="32000"/>
                    <a:pt x="13614" y="24600"/>
                    <a:pt x="3464" y="16916"/>
                  </a:cubicBezTo>
                  <a:cubicBezTo>
                    <a:pt x="-661" y="13746"/>
                    <a:pt x="-1469" y="7842"/>
                    <a:pt x="1685" y="3693"/>
                  </a:cubicBezTo>
                  <a:cubicBezTo>
                    <a:pt x="9772" y="-6740"/>
                    <a:pt x="17496" y="5270"/>
                    <a:pt x="45156" y="23103"/>
                  </a:cubicBezTo>
                  <a:cubicBezTo>
                    <a:pt x="49442" y="26080"/>
                    <a:pt x="50453" y="31955"/>
                    <a:pt x="47501" y="36221"/>
                  </a:cubicBezTo>
                  <a:cubicBezTo>
                    <a:pt x="44670" y="40281"/>
                    <a:pt x="39171" y="41454"/>
                    <a:pt x="34925" y="3891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04" name="任意多边形: 形状 803"/>
            <p:cNvSpPr/>
            <p:nvPr/>
          </p:nvSpPr>
          <p:spPr>
            <a:xfrm>
              <a:off x="10868755" y="764565"/>
              <a:ext cx="467147" cy="467109"/>
            </a:xfrm>
            <a:custGeom>
              <a:avLst/>
              <a:gdLst>
                <a:gd name="connsiteX0" fmla="*/ 116824 w 467147"/>
                <a:gd name="connsiteY0" fmla="*/ 435921 h 467109"/>
                <a:gd name="connsiteX1" fmla="*/ 111244 w 467147"/>
                <a:gd name="connsiteY1" fmla="*/ 416693 h 467109"/>
                <a:gd name="connsiteX2" fmla="*/ 130492 w 467147"/>
                <a:gd name="connsiteY2" fmla="*/ 411133 h 467109"/>
                <a:gd name="connsiteX3" fmla="*/ 326979 w 467147"/>
                <a:gd name="connsiteY3" fmla="*/ 416228 h 467109"/>
                <a:gd name="connsiteX4" fmla="*/ 296408 w 467147"/>
                <a:gd name="connsiteY4" fmla="*/ 38296 h 467109"/>
                <a:gd name="connsiteX5" fmla="*/ 47069 w 467147"/>
                <a:gd name="connsiteY5" fmla="*/ 147478 h 467109"/>
                <a:gd name="connsiteX6" fmla="*/ 22806 w 467147"/>
                <a:gd name="connsiteY6" fmla="*/ 296613 h 467109"/>
                <a:gd name="connsiteX7" fmla="*/ 5822 w 467147"/>
                <a:gd name="connsiteY7" fmla="*/ 286111 h 467109"/>
                <a:gd name="connsiteX8" fmla="*/ 5822 w 467147"/>
                <a:gd name="connsiteY8" fmla="*/ 286059 h 467109"/>
                <a:gd name="connsiteX9" fmla="*/ 180675 w 467147"/>
                <a:gd name="connsiteY9" fmla="*/ 5881 h 467109"/>
                <a:gd name="connsiteX10" fmla="*/ 460829 w 467147"/>
                <a:gd name="connsiteY10" fmla="*/ 180730 h 467109"/>
                <a:gd name="connsiteX11" fmla="*/ 286016 w 467147"/>
                <a:gd name="connsiteY11" fmla="*/ 460908 h 467109"/>
                <a:gd name="connsiteX12" fmla="*/ 161670 w 467147"/>
                <a:gd name="connsiteY12" fmla="*/ 455655 h 467109"/>
                <a:gd name="connsiteX13" fmla="*/ 161670 w 467147"/>
                <a:gd name="connsiteY13" fmla="*/ 455655 h 467109"/>
                <a:gd name="connsiteX14" fmla="*/ 116824 w 467147"/>
                <a:gd name="connsiteY14" fmla="*/ 435921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147" h="467109">
                  <a:moveTo>
                    <a:pt x="116824" y="435921"/>
                  </a:moveTo>
                  <a:cubicBezTo>
                    <a:pt x="109990" y="432148"/>
                    <a:pt x="107483" y="423539"/>
                    <a:pt x="111244" y="416693"/>
                  </a:cubicBezTo>
                  <a:cubicBezTo>
                    <a:pt x="115045" y="409847"/>
                    <a:pt x="123658" y="407360"/>
                    <a:pt x="130492" y="411133"/>
                  </a:cubicBezTo>
                  <a:cubicBezTo>
                    <a:pt x="190866" y="446111"/>
                    <a:pt x="264867" y="448028"/>
                    <a:pt x="326979" y="416228"/>
                  </a:cubicBezTo>
                  <a:cubicBezTo>
                    <a:pt x="488933" y="333249"/>
                    <a:pt x="469765" y="94181"/>
                    <a:pt x="296408" y="38296"/>
                  </a:cubicBezTo>
                  <a:cubicBezTo>
                    <a:pt x="197659" y="6540"/>
                    <a:pt x="90701" y="53367"/>
                    <a:pt x="47069" y="147478"/>
                  </a:cubicBezTo>
                  <a:cubicBezTo>
                    <a:pt x="3962" y="241051"/>
                    <a:pt x="52690" y="289738"/>
                    <a:pt x="22806" y="296613"/>
                  </a:cubicBezTo>
                  <a:cubicBezTo>
                    <a:pt x="15204" y="298400"/>
                    <a:pt x="7601" y="293697"/>
                    <a:pt x="5822" y="286111"/>
                  </a:cubicBezTo>
                  <a:cubicBezTo>
                    <a:pt x="5822" y="286095"/>
                    <a:pt x="5822" y="286075"/>
                    <a:pt x="5822" y="286059"/>
                  </a:cubicBezTo>
                  <a:cubicBezTo>
                    <a:pt x="-23252" y="160406"/>
                    <a:pt x="55035" y="34968"/>
                    <a:pt x="180675" y="5881"/>
                  </a:cubicBezTo>
                  <a:cubicBezTo>
                    <a:pt x="306316" y="-23202"/>
                    <a:pt x="431754" y="55078"/>
                    <a:pt x="460829" y="180730"/>
                  </a:cubicBezTo>
                  <a:cubicBezTo>
                    <a:pt x="489944" y="306383"/>
                    <a:pt x="411656" y="431821"/>
                    <a:pt x="286016" y="460908"/>
                  </a:cubicBezTo>
                  <a:cubicBezTo>
                    <a:pt x="244850" y="470435"/>
                    <a:pt x="201865" y="468619"/>
                    <a:pt x="161670" y="455655"/>
                  </a:cubicBezTo>
                  <a:lnTo>
                    <a:pt x="161670" y="455655"/>
                  </a:lnTo>
                  <a:cubicBezTo>
                    <a:pt x="146060" y="450649"/>
                    <a:pt x="131058" y="444037"/>
                    <a:pt x="116824" y="435921"/>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805" name="任意多边形: 形状 804"/>
            <p:cNvSpPr/>
            <p:nvPr/>
          </p:nvSpPr>
          <p:spPr>
            <a:xfrm>
              <a:off x="10745395" y="1493379"/>
              <a:ext cx="201789" cy="191130"/>
            </a:xfrm>
            <a:custGeom>
              <a:avLst/>
              <a:gdLst>
                <a:gd name="connsiteX0" fmla="*/ 201526 w 201789"/>
                <a:gd name="connsiteY0" fmla="*/ 44884 h 191130"/>
                <a:gd name="connsiteX1" fmla="*/ 188990 w 201789"/>
                <a:gd name="connsiteY1" fmla="*/ 33561 h 191130"/>
                <a:gd name="connsiteX2" fmla="*/ 201526 w 201789"/>
                <a:gd name="connsiteY2" fmla="*/ 19287 h 191130"/>
                <a:gd name="connsiteX3" fmla="*/ 98531 w 201789"/>
                <a:gd name="connsiteY3" fmla="*/ 1049 h 191130"/>
                <a:gd name="connsiteX4" fmla="*/ -218 w 201789"/>
                <a:gd name="connsiteY4" fmla="*/ 35543 h 191130"/>
                <a:gd name="connsiteX5" fmla="*/ 12277 w 201789"/>
                <a:gd name="connsiteY5" fmla="*/ 46825 h 191130"/>
                <a:gd name="connsiteX6" fmla="*/ -218 w 201789"/>
                <a:gd name="connsiteY6" fmla="*/ 61140 h 191130"/>
                <a:gd name="connsiteX7" fmla="*/ 12277 w 201789"/>
                <a:gd name="connsiteY7" fmla="*/ 72422 h 191130"/>
                <a:gd name="connsiteX8" fmla="*/ -218 w 201789"/>
                <a:gd name="connsiteY8" fmla="*/ 86737 h 191130"/>
                <a:gd name="connsiteX9" fmla="*/ 12277 w 201789"/>
                <a:gd name="connsiteY9" fmla="*/ 98019 h 191130"/>
                <a:gd name="connsiteX10" fmla="*/ -218 w 201789"/>
                <a:gd name="connsiteY10" fmla="*/ 112334 h 191130"/>
                <a:gd name="connsiteX11" fmla="*/ 24651 w 201789"/>
                <a:gd name="connsiteY11" fmla="*/ 127336 h 191130"/>
                <a:gd name="connsiteX12" fmla="*/ 25055 w 201789"/>
                <a:gd name="connsiteY12" fmla="*/ 143067 h 191130"/>
                <a:gd name="connsiteX13" fmla="*/ 97317 w 201789"/>
                <a:gd name="connsiteY13" fmla="*/ 190945 h 191130"/>
                <a:gd name="connsiteX14" fmla="*/ 172168 w 201789"/>
                <a:gd name="connsiteY14" fmla="*/ 135343 h 191130"/>
                <a:gd name="connsiteX15" fmla="*/ 171400 w 201789"/>
                <a:gd name="connsiteY15" fmla="*/ 117793 h 191130"/>
                <a:gd name="connsiteX16" fmla="*/ 201526 w 201789"/>
                <a:gd name="connsiteY16" fmla="*/ 96078 h 191130"/>
                <a:gd name="connsiteX17" fmla="*/ 188990 w 201789"/>
                <a:gd name="connsiteY17" fmla="*/ 84755 h 191130"/>
                <a:gd name="connsiteX18" fmla="*/ 201526 w 201789"/>
                <a:gd name="connsiteY18" fmla="*/ 70481 h 191130"/>
                <a:gd name="connsiteX19" fmla="*/ 188990 w 201789"/>
                <a:gd name="connsiteY19" fmla="*/ 59158 h 191130"/>
                <a:gd name="connsiteX20" fmla="*/ 201526 w 201789"/>
                <a:gd name="connsiteY20" fmla="*/ 44884 h 19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1789" h="191130">
                  <a:moveTo>
                    <a:pt x="201526" y="44884"/>
                  </a:moveTo>
                  <a:cubicBezTo>
                    <a:pt x="201162" y="40435"/>
                    <a:pt x="196633" y="36796"/>
                    <a:pt x="188990" y="33561"/>
                  </a:cubicBezTo>
                  <a:cubicBezTo>
                    <a:pt x="197320" y="28992"/>
                    <a:pt x="201890" y="24099"/>
                    <a:pt x="201526" y="19287"/>
                  </a:cubicBezTo>
                  <a:cubicBezTo>
                    <a:pt x="200353" y="4688"/>
                    <a:pt x="154214" y="-3440"/>
                    <a:pt x="98531" y="1049"/>
                  </a:cubicBezTo>
                  <a:cubicBezTo>
                    <a:pt x="42848" y="5538"/>
                    <a:pt x="-1391" y="20985"/>
                    <a:pt x="-218" y="35543"/>
                  </a:cubicBezTo>
                  <a:cubicBezTo>
                    <a:pt x="146" y="39950"/>
                    <a:pt x="4634" y="43630"/>
                    <a:pt x="12277" y="46825"/>
                  </a:cubicBezTo>
                  <a:cubicBezTo>
                    <a:pt x="4190" y="51394"/>
                    <a:pt x="-583" y="56328"/>
                    <a:pt x="-218" y="61140"/>
                  </a:cubicBezTo>
                  <a:cubicBezTo>
                    <a:pt x="146" y="65952"/>
                    <a:pt x="4634" y="69227"/>
                    <a:pt x="12277" y="72422"/>
                  </a:cubicBezTo>
                  <a:cubicBezTo>
                    <a:pt x="4190" y="76991"/>
                    <a:pt x="-583" y="81925"/>
                    <a:pt x="-218" y="86737"/>
                  </a:cubicBezTo>
                  <a:cubicBezTo>
                    <a:pt x="146" y="91549"/>
                    <a:pt x="4634" y="94824"/>
                    <a:pt x="12277" y="98019"/>
                  </a:cubicBezTo>
                  <a:cubicBezTo>
                    <a:pt x="4190" y="102629"/>
                    <a:pt x="-583" y="107522"/>
                    <a:pt x="-218" y="112334"/>
                  </a:cubicBezTo>
                  <a:cubicBezTo>
                    <a:pt x="307" y="118764"/>
                    <a:pt x="9608" y="123940"/>
                    <a:pt x="24651" y="127336"/>
                  </a:cubicBezTo>
                  <a:cubicBezTo>
                    <a:pt x="24489" y="132585"/>
                    <a:pt x="24610" y="137834"/>
                    <a:pt x="25055" y="143067"/>
                  </a:cubicBezTo>
                  <a:cubicBezTo>
                    <a:pt x="27239" y="169917"/>
                    <a:pt x="57406" y="190945"/>
                    <a:pt x="97317" y="190945"/>
                  </a:cubicBezTo>
                  <a:cubicBezTo>
                    <a:pt x="137230" y="190945"/>
                    <a:pt x="171764" y="162275"/>
                    <a:pt x="172168" y="135343"/>
                  </a:cubicBezTo>
                  <a:cubicBezTo>
                    <a:pt x="172249" y="129484"/>
                    <a:pt x="172007" y="123620"/>
                    <a:pt x="171400" y="117793"/>
                  </a:cubicBezTo>
                  <a:cubicBezTo>
                    <a:pt x="190486" y="111404"/>
                    <a:pt x="202133" y="103599"/>
                    <a:pt x="201526" y="96078"/>
                  </a:cubicBezTo>
                  <a:cubicBezTo>
                    <a:pt x="201162" y="91630"/>
                    <a:pt x="196633" y="87990"/>
                    <a:pt x="188990" y="84755"/>
                  </a:cubicBezTo>
                  <a:cubicBezTo>
                    <a:pt x="197320" y="80186"/>
                    <a:pt x="201890" y="75293"/>
                    <a:pt x="201526" y="70481"/>
                  </a:cubicBezTo>
                  <a:cubicBezTo>
                    <a:pt x="201162" y="65669"/>
                    <a:pt x="196633" y="62393"/>
                    <a:pt x="188990" y="59158"/>
                  </a:cubicBezTo>
                  <a:cubicBezTo>
                    <a:pt x="197320" y="54589"/>
                    <a:pt x="201890" y="49696"/>
                    <a:pt x="201526" y="44884"/>
                  </a:cubicBezTo>
                  <a:close/>
                </a:path>
              </a:pathLst>
            </a:custGeom>
            <a:gradFill>
              <a:gsLst>
                <a:gs pos="0">
                  <a:schemeClr val="accent4">
                    <a:lumMod val="90000"/>
                    <a:lumOff val="10000"/>
                  </a:schemeClr>
                </a:gs>
                <a:gs pos="70000">
                  <a:schemeClr val="accent4"/>
                </a:gs>
              </a:gsLst>
              <a:lin ang="591677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06" name="任意多边形: 形状 805"/>
            <p:cNvSpPr/>
            <p:nvPr/>
          </p:nvSpPr>
          <p:spPr>
            <a:xfrm>
              <a:off x="10773099" y="1612075"/>
              <a:ext cx="138650" cy="14660"/>
            </a:xfrm>
            <a:custGeom>
              <a:avLst/>
              <a:gdLst>
                <a:gd name="connsiteX0" fmla="*/ 45028 w 138650"/>
                <a:gd name="connsiteY0" fmla="*/ 14463 h 14660"/>
                <a:gd name="connsiteX1" fmla="*/ 869 w 138650"/>
                <a:gd name="connsiteY1" fmla="*/ 10824 h 14660"/>
                <a:gd name="connsiteX2" fmla="*/ -223 w 138650"/>
                <a:gd name="connsiteY2" fmla="*/ 9247 h 14660"/>
                <a:gd name="connsiteX3" fmla="*/ 1355 w 138650"/>
                <a:gd name="connsiteY3" fmla="*/ 8196 h 14660"/>
                <a:gd name="connsiteX4" fmla="*/ 74952 w 138650"/>
                <a:gd name="connsiteY4" fmla="*/ 10541 h 14660"/>
                <a:gd name="connsiteX5" fmla="*/ 136700 w 138650"/>
                <a:gd name="connsiteY5" fmla="*/ -135 h 14660"/>
                <a:gd name="connsiteX6" fmla="*/ 138358 w 138650"/>
                <a:gd name="connsiteY6" fmla="*/ 795 h 14660"/>
                <a:gd name="connsiteX7" fmla="*/ 137428 w 138650"/>
                <a:gd name="connsiteY7" fmla="*/ 2453 h 14660"/>
                <a:gd name="connsiteX8" fmla="*/ 75194 w 138650"/>
                <a:gd name="connsiteY8" fmla="*/ 13210 h 14660"/>
                <a:gd name="connsiteX9" fmla="*/ 45028 w 138650"/>
                <a:gd name="connsiteY9" fmla="*/ 14463 h 1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650" h="14660">
                  <a:moveTo>
                    <a:pt x="45028" y="14463"/>
                  </a:moveTo>
                  <a:cubicBezTo>
                    <a:pt x="30227" y="14609"/>
                    <a:pt x="15427" y="13392"/>
                    <a:pt x="869" y="10824"/>
                  </a:cubicBezTo>
                  <a:cubicBezTo>
                    <a:pt x="142" y="10682"/>
                    <a:pt x="-343" y="9983"/>
                    <a:pt x="-223" y="9247"/>
                  </a:cubicBezTo>
                  <a:cubicBezTo>
                    <a:pt x="-61" y="8543"/>
                    <a:pt x="627" y="8090"/>
                    <a:pt x="1355" y="8196"/>
                  </a:cubicBezTo>
                  <a:cubicBezTo>
                    <a:pt x="25699" y="12118"/>
                    <a:pt x="50406" y="12907"/>
                    <a:pt x="74952" y="10541"/>
                  </a:cubicBezTo>
                  <a:cubicBezTo>
                    <a:pt x="95817" y="9033"/>
                    <a:pt x="116522" y="5458"/>
                    <a:pt x="136700" y="-135"/>
                  </a:cubicBezTo>
                  <a:cubicBezTo>
                    <a:pt x="137428" y="-337"/>
                    <a:pt x="138156" y="80"/>
                    <a:pt x="138358" y="795"/>
                  </a:cubicBezTo>
                  <a:cubicBezTo>
                    <a:pt x="138560" y="1511"/>
                    <a:pt x="138156" y="2251"/>
                    <a:pt x="137428" y="2453"/>
                  </a:cubicBezTo>
                  <a:cubicBezTo>
                    <a:pt x="117087" y="8086"/>
                    <a:pt x="96262" y="11689"/>
                    <a:pt x="75194" y="13210"/>
                  </a:cubicBezTo>
                  <a:cubicBezTo>
                    <a:pt x="64802" y="14019"/>
                    <a:pt x="54692" y="14463"/>
                    <a:pt x="45028" y="14463"/>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07" name="任意多边形: 形状 806"/>
            <p:cNvSpPr/>
            <p:nvPr/>
          </p:nvSpPr>
          <p:spPr>
            <a:xfrm>
              <a:off x="10763441" y="1579405"/>
              <a:ext cx="167614" cy="21651"/>
            </a:xfrm>
            <a:custGeom>
              <a:avLst/>
              <a:gdLst>
                <a:gd name="connsiteX0" fmla="*/ 54968 w 167614"/>
                <a:gd name="connsiteY0" fmla="*/ 21415 h 21651"/>
                <a:gd name="connsiteX1" fmla="*/ 741 w 167614"/>
                <a:gd name="connsiteY1" fmla="*/ 15551 h 21651"/>
                <a:gd name="connsiteX2" fmla="*/ -189 w 167614"/>
                <a:gd name="connsiteY2" fmla="*/ 13914 h 21651"/>
                <a:gd name="connsiteX3" fmla="*/ -189 w 167614"/>
                <a:gd name="connsiteY3" fmla="*/ 13894 h 21651"/>
                <a:gd name="connsiteX4" fmla="*/ 1469 w 167614"/>
                <a:gd name="connsiteY4" fmla="*/ 12959 h 21651"/>
                <a:gd name="connsiteX5" fmla="*/ 1469 w 167614"/>
                <a:gd name="connsiteY5" fmla="*/ 12963 h 21651"/>
                <a:gd name="connsiteX6" fmla="*/ 84609 w 167614"/>
                <a:gd name="connsiteY6" fmla="*/ 17533 h 21651"/>
                <a:gd name="connsiteX7" fmla="*/ 165485 w 167614"/>
                <a:gd name="connsiteY7" fmla="*/ -58 h 21651"/>
                <a:gd name="connsiteX8" fmla="*/ 167264 w 167614"/>
                <a:gd name="connsiteY8" fmla="*/ 581 h 21651"/>
                <a:gd name="connsiteX9" fmla="*/ 167264 w 167614"/>
                <a:gd name="connsiteY9" fmla="*/ 590 h 21651"/>
                <a:gd name="connsiteX10" fmla="*/ 166617 w 167614"/>
                <a:gd name="connsiteY10" fmla="*/ 2369 h 21651"/>
                <a:gd name="connsiteX11" fmla="*/ 84852 w 167614"/>
                <a:gd name="connsiteY11" fmla="*/ 20202 h 21651"/>
                <a:gd name="connsiteX12" fmla="*/ 54968 w 167614"/>
                <a:gd name="connsiteY12" fmla="*/ 21415 h 2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14" h="21651">
                  <a:moveTo>
                    <a:pt x="54968" y="21415"/>
                  </a:moveTo>
                  <a:cubicBezTo>
                    <a:pt x="36730" y="21815"/>
                    <a:pt x="18494" y="19846"/>
                    <a:pt x="741" y="15551"/>
                  </a:cubicBezTo>
                  <a:cubicBezTo>
                    <a:pt x="13" y="15357"/>
                    <a:pt x="-391" y="14621"/>
                    <a:pt x="-189" y="13914"/>
                  </a:cubicBezTo>
                  <a:cubicBezTo>
                    <a:pt x="-189" y="13906"/>
                    <a:pt x="-189" y="13902"/>
                    <a:pt x="-189" y="13894"/>
                  </a:cubicBezTo>
                  <a:cubicBezTo>
                    <a:pt x="13" y="13182"/>
                    <a:pt x="741" y="12765"/>
                    <a:pt x="1469" y="12959"/>
                  </a:cubicBezTo>
                  <a:cubicBezTo>
                    <a:pt x="1469" y="12959"/>
                    <a:pt x="1469" y="12963"/>
                    <a:pt x="1469" y="12963"/>
                  </a:cubicBezTo>
                  <a:cubicBezTo>
                    <a:pt x="20757" y="18463"/>
                    <a:pt x="51855" y="20161"/>
                    <a:pt x="84609" y="17533"/>
                  </a:cubicBezTo>
                  <a:cubicBezTo>
                    <a:pt x="117364" y="14905"/>
                    <a:pt x="147247" y="8313"/>
                    <a:pt x="165485" y="-58"/>
                  </a:cubicBezTo>
                  <a:cubicBezTo>
                    <a:pt x="166131" y="-373"/>
                    <a:pt x="166941" y="-86"/>
                    <a:pt x="167264" y="581"/>
                  </a:cubicBezTo>
                  <a:cubicBezTo>
                    <a:pt x="167264" y="585"/>
                    <a:pt x="167264" y="585"/>
                    <a:pt x="167264" y="590"/>
                  </a:cubicBezTo>
                  <a:cubicBezTo>
                    <a:pt x="167547" y="1261"/>
                    <a:pt x="167264" y="2029"/>
                    <a:pt x="166617" y="2369"/>
                  </a:cubicBezTo>
                  <a:cubicBezTo>
                    <a:pt x="148096" y="10901"/>
                    <a:pt x="117526" y="17533"/>
                    <a:pt x="84852" y="20202"/>
                  </a:cubicBezTo>
                  <a:cubicBezTo>
                    <a:pt x="74621" y="21092"/>
                    <a:pt x="64592" y="21415"/>
                    <a:pt x="54968" y="21415"/>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08" name="任意多边形: 形状 807"/>
            <p:cNvSpPr/>
            <p:nvPr/>
          </p:nvSpPr>
          <p:spPr>
            <a:xfrm>
              <a:off x="10760268" y="1553889"/>
              <a:ext cx="170787" cy="21600"/>
            </a:xfrm>
            <a:custGeom>
              <a:avLst/>
              <a:gdLst>
                <a:gd name="connsiteX0" fmla="*/ 57859 w 170787"/>
                <a:gd name="connsiteY0" fmla="*/ 21415 h 21600"/>
                <a:gd name="connsiteX1" fmla="*/ 679 w 170787"/>
                <a:gd name="connsiteY1" fmla="*/ 14540 h 21600"/>
                <a:gd name="connsiteX2" fmla="*/ -170 w 170787"/>
                <a:gd name="connsiteY2" fmla="*/ 12858 h 21600"/>
                <a:gd name="connsiteX3" fmla="*/ -170 w 170787"/>
                <a:gd name="connsiteY3" fmla="*/ 12842 h 21600"/>
                <a:gd name="connsiteX4" fmla="*/ 1528 w 170787"/>
                <a:gd name="connsiteY4" fmla="*/ 11993 h 21600"/>
                <a:gd name="connsiteX5" fmla="*/ 87782 w 170787"/>
                <a:gd name="connsiteY5" fmla="*/ 17533 h 21600"/>
                <a:gd name="connsiteX6" fmla="*/ 168658 w 170787"/>
                <a:gd name="connsiteY6" fmla="*/ -57 h 21600"/>
                <a:gd name="connsiteX7" fmla="*/ 170437 w 170787"/>
                <a:gd name="connsiteY7" fmla="*/ 581 h 21600"/>
                <a:gd name="connsiteX8" fmla="*/ 170437 w 170787"/>
                <a:gd name="connsiteY8" fmla="*/ 590 h 21600"/>
                <a:gd name="connsiteX9" fmla="*/ 169790 w 170787"/>
                <a:gd name="connsiteY9" fmla="*/ 2369 h 21600"/>
                <a:gd name="connsiteX10" fmla="*/ 88025 w 170787"/>
                <a:gd name="connsiteY10" fmla="*/ 20202 h 21600"/>
                <a:gd name="connsiteX11" fmla="*/ 57859 w 170787"/>
                <a:gd name="connsiteY11" fmla="*/ 21415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787" h="21600">
                  <a:moveTo>
                    <a:pt x="57859" y="21415"/>
                  </a:moveTo>
                  <a:cubicBezTo>
                    <a:pt x="34688" y="21415"/>
                    <a:pt x="14347" y="19070"/>
                    <a:pt x="679" y="14540"/>
                  </a:cubicBezTo>
                  <a:cubicBezTo>
                    <a:pt x="-8" y="14310"/>
                    <a:pt x="-413" y="13558"/>
                    <a:pt x="-170" y="12858"/>
                  </a:cubicBezTo>
                  <a:cubicBezTo>
                    <a:pt x="-170" y="12854"/>
                    <a:pt x="-170" y="12846"/>
                    <a:pt x="-170" y="12842"/>
                  </a:cubicBezTo>
                  <a:cubicBezTo>
                    <a:pt x="73" y="12151"/>
                    <a:pt x="841" y="11779"/>
                    <a:pt x="1528" y="11993"/>
                  </a:cubicBezTo>
                  <a:cubicBezTo>
                    <a:pt x="20535" y="18261"/>
                    <a:pt x="52804" y="20323"/>
                    <a:pt x="87782" y="17533"/>
                  </a:cubicBezTo>
                  <a:cubicBezTo>
                    <a:pt x="120132" y="14904"/>
                    <a:pt x="150420" y="8313"/>
                    <a:pt x="168658" y="-57"/>
                  </a:cubicBezTo>
                  <a:cubicBezTo>
                    <a:pt x="169304" y="-373"/>
                    <a:pt x="170114" y="-86"/>
                    <a:pt x="170437" y="581"/>
                  </a:cubicBezTo>
                  <a:cubicBezTo>
                    <a:pt x="170437" y="585"/>
                    <a:pt x="170437" y="585"/>
                    <a:pt x="170437" y="590"/>
                  </a:cubicBezTo>
                  <a:cubicBezTo>
                    <a:pt x="170720" y="1261"/>
                    <a:pt x="170437" y="2029"/>
                    <a:pt x="169790" y="2369"/>
                  </a:cubicBezTo>
                  <a:cubicBezTo>
                    <a:pt x="151269" y="10901"/>
                    <a:pt x="120699" y="17533"/>
                    <a:pt x="88025" y="20202"/>
                  </a:cubicBezTo>
                  <a:cubicBezTo>
                    <a:pt x="77632" y="21011"/>
                    <a:pt x="67523" y="21415"/>
                    <a:pt x="57859" y="21415"/>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09" name="任意多边形: 形状 808"/>
            <p:cNvSpPr/>
            <p:nvPr/>
          </p:nvSpPr>
          <p:spPr>
            <a:xfrm>
              <a:off x="10769337" y="1528476"/>
              <a:ext cx="161308" cy="21437"/>
            </a:xfrm>
            <a:custGeom>
              <a:avLst/>
              <a:gdLst>
                <a:gd name="connsiteX0" fmla="*/ 48992 w 161308"/>
                <a:gd name="connsiteY0" fmla="*/ 21230 h 21437"/>
                <a:gd name="connsiteX1" fmla="*/ 830 w 161308"/>
                <a:gd name="connsiteY1" fmla="*/ 16863 h 21437"/>
                <a:gd name="connsiteX2" fmla="*/ -221 w 161308"/>
                <a:gd name="connsiteY2" fmla="*/ 15246 h 21437"/>
                <a:gd name="connsiteX3" fmla="*/ 1356 w 161308"/>
                <a:gd name="connsiteY3" fmla="*/ 14226 h 21437"/>
                <a:gd name="connsiteX4" fmla="*/ 1397 w 161308"/>
                <a:gd name="connsiteY4" fmla="*/ 14235 h 21437"/>
                <a:gd name="connsiteX5" fmla="*/ 78714 w 161308"/>
                <a:gd name="connsiteY5" fmla="*/ 17348 h 21437"/>
                <a:gd name="connsiteX6" fmla="*/ 159185 w 161308"/>
                <a:gd name="connsiteY6" fmla="*/ -80 h 21437"/>
                <a:gd name="connsiteX7" fmla="*/ 160924 w 161308"/>
                <a:gd name="connsiteY7" fmla="*/ 607 h 21437"/>
                <a:gd name="connsiteX8" fmla="*/ 160398 w 161308"/>
                <a:gd name="connsiteY8" fmla="*/ 2297 h 21437"/>
                <a:gd name="connsiteX9" fmla="*/ 160276 w 161308"/>
                <a:gd name="connsiteY9" fmla="*/ 2346 h 21437"/>
                <a:gd name="connsiteX10" fmla="*/ 78956 w 161308"/>
                <a:gd name="connsiteY10" fmla="*/ 20017 h 21437"/>
                <a:gd name="connsiteX11" fmla="*/ 48992 w 161308"/>
                <a:gd name="connsiteY11" fmla="*/ 21230 h 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08" h="21437">
                  <a:moveTo>
                    <a:pt x="48992" y="21230"/>
                  </a:moveTo>
                  <a:cubicBezTo>
                    <a:pt x="32817" y="21453"/>
                    <a:pt x="16682" y="19989"/>
                    <a:pt x="830" y="16863"/>
                  </a:cubicBezTo>
                  <a:cubicBezTo>
                    <a:pt x="103" y="16685"/>
                    <a:pt x="-343" y="15978"/>
                    <a:pt x="-221" y="15246"/>
                  </a:cubicBezTo>
                  <a:cubicBezTo>
                    <a:pt x="-59" y="14526"/>
                    <a:pt x="668" y="14069"/>
                    <a:pt x="1356" y="14226"/>
                  </a:cubicBezTo>
                  <a:cubicBezTo>
                    <a:pt x="1397" y="14231"/>
                    <a:pt x="1397" y="14231"/>
                    <a:pt x="1397" y="14235"/>
                  </a:cubicBezTo>
                  <a:cubicBezTo>
                    <a:pt x="20968" y="18602"/>
                    <a:pt x="49153" y="19734"/>
                    <a:pt x="78714" y="17348"/>
                  </a:cubicBezTo>
                  <a:cubicBezTo>
                    <a:pt x="111064" y="14760"/>
                    <a:pt x="140907" y="8250"/>
                    <a:pt x="159185" y="-80"/>
                  </a:cubicBezTo>
                  <a:cubicBezTo>
                    <a:pt x="159873" y="-363"/>
                    <a:pt x="160641" y="-56"/>
                    <a:pt x="160924" y="607"/>
                  </a:cubicBezTo>
                  <a:cubicBezTo>
                    <a:pt x="161247" y="1222"/>
                    <a:pt x="161005" y="1978"/>
                    <a:pt x="160398" y="2297"/>
                  </a:cubicBezTo>
                  <a:cubicBezTo>
                    <a:pt x="160357" y="2314"/>
                    <a:pt x="160317" y="2330"/>
                    <a:pt x="160276" y="2346"/>
                  </a:cubicBezTo>
                  <a:cubicBezTo>
                    <a:pt x="141756" y="10797"/>
                    <a:pt x="111347" y="17389"/>
                    <a:pt x="78956" y="20017"/>
                  </a:cubicBezTo>
                  <a:cubicBezTo>
                    <a:pt x="68685" y="20826"/>
                    <a:pt x="58616" y="21230"/>
                    <a:pt x="48992" y="21230"/>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10" name="任意多边形: 形状 809"/>
            <p:cNvSpPr/>
            <p:nvPr/>
          </p:nvSpPr>
          <p:spPr>
            <a:xfrm>
              <a:off x="10579781" y="857945"/>
              <a:ext cx="534611" cy="679410"/>
            </a:xfrm>
            <a:custGeom>
              <a:avLst/>
              <a:gdLst>
                <a:gd name="connsiteX0" fmla="*/ 127870 w 534611"/>
                <a:gd name="connsiteY0" fmla="*/ 551078 h 679410"/>
                <a:gd name="connsiteX1" fmla="*/ 94104 w 534611"/>
                <a:gd name="connsiteY1" fmla="*/ 485205 h 679410"/>
                <a:gd name="connsiteX2" fmla="*/ 207 w 534611"/>
                <a:gd name="connsiteY2" fmla="*/ 242578 h 679410"/>
                <a:gd name="connsiteX3" fmla="*/ 276721 w 534611"/>
                <a:gd name="connsiteY3" fmla="*/ 841 h 679410"/>
                <a:gd name="connsiteX4" fmla="*/ 533259 w 534611"/>
                <a:gd name="connsiteY4" fmla="*/ 270965 h 679410"/>
                <a:gd name="connsiteX5" fmla="*/ 429859 w 534611"/>
                <a:gd name="connsiteY5" fmla="*/ 482900 h 679410"/>
                <a:gd name="connsiteX6" fmla="*/ 376198 w 534611"/>
                <a:gd name="connsiteY6" fmla="*/ 577969 h 679410"/>
                <a:gd name="connsiteX7" fmla="*/ 267016 w 534611"/>
                <a:gd name="connsiteY7" fmla="*/ 679064 h 679410"/>
                <a:gd name="connsiteX8" fmla="*/ 127870 w 534611"/>
                <a:gd name="connsiteY8" fmla="*/ 551078 h 6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611" h="679410">
                  <a:moveTo>
                    <a:pt x="127870" y="551078"/>
                  </a:moveTo>
                  <a:cubicBezTo>
                    <a:pt x="121076" y="527111"/>
                    <a:pt x="109592" y="504724"/>
                    <a:pt x="94104" y="485205"/>
                  </a:cubicBezTo>
                  <a:cubicBezTo>
                    <a:pt x="60945" y="443433"/>
                    <a:pt x="6840" y="358432"/>
                    <a:pt x="207" y="242578"/>
                  </a:cubicBezTo>
                  <a:cubicBezTo>
                    <a:pt x="-9497" y="73872"/>
                    <a:pt x="140163" y="-10603"/>
                    <a:pt x="276721" y="841"/>
                  </a:cubicBezTo>
                  <a:cubicBezTo>
                    <a:pt x="413280" y="12285"/>
                    <a:pt x="548018" y="114067"/>
                    <a:pt x="533259" y="270965"/>
                  </a:cubicBezTo>
                  <a:cubicBezTo>
                    <a:pt x="524201" y="367571"/>
                    <a:pt x="470135" y="440804"/>
                    <a:pt x="429859" y="482900"/>
                  </a:cubicBezTo>
                  <a:cubicBezTo>
                    <a:pt x="404383" y="509674"/>
                    <a:pt x="385944" y="542335"/>
                    <a:pt x="376198" y="577969"/>
                  </a:cubicBezTo>
                  <a:cubicBezTo>
                    <a:pt x="364067" y="621561"/>
                    <a:pt x="335397" y="675910"/>
                    <a:pt x="267016" y="679064"/>
                  </a:cubicBezTo>
                  <a:cubicBezTo>
                    <a:pt x="178822" y="683350"/>
                    <a:pt x="142104" y="600938"/>
                    <a:pt x="127870" y="551078"/>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11" name="任意多边形: 形状 810"/>
            <p:cNvSpPr/>
            <p:nvPr/>
          </p:nvSpPr>
          <p:spPr>
            <a:xfrm>
              <a:off x="10869791" y="1182992"/>
              <a:ext cx="58667" cy="325585"/>
            </a:xfrm>
            <a:custGeom>
              <a:avLst/>
              <a:gdLst>
                <a:gd name="connsiteX0" fmla="*/ -187 w 58667"/>
                <a:gd name="connsiteY0" fmla="*/ 320373 h 325585"/>
                <a:gd name="connsiteX1" fmla="*/ 47570 w 58667"/>
                <a:gd name="connsiteY1" fmla="*/ 9608 h 325585"/>
                <a:gd name="connsiteX2" fmla="*/ 54646 w 58667"/>
                <a:gd name="connsiteY2" fmla="*/ -16 h 325585"/>
                <a:gd name="connsiteX3" fmla="*/ 58124 w 58667"/>
                <a:gd name="connsiteY3" fmla="*/ 13612 h 325585"/>
                <a:gd name="connsiteX4" fmla="*/ 58124 w 58667"/>
                <a:gd name="connsiteY4" fmla="*/ 14137 h 325585"/>
                <a:gd name="connsiteX5" fmla="*/ 3654 w 58667"/>
                <a:gd name="connsiteY5" fmla="*/ 322031 h 325585"/>
                <a:gd name="connsiteX6" fmla="*/ 1026 w 58667"/>
                <a:gd name="connsiteY6" fmla="*/ 325306 h 325585"/>
                <a:gd name="connsiteX7" fmla="*/ -187 w 58667"/>
                <a:gd name="connsiteY7" fmla="*/ 320373 h 3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67" h="325585">
                  <a:moveTo>
                    <a:pt x="-187" y="320373"/>
                  </a:moveTo>
                  <a:lnTo>
                    <a:pt x="47570" y="9608"/>
                  </a:lnTo>
                  <a:cubicBezTo>
                    <a:pt x="48581" y="3179"/>
                    <a:pt x="51614" y="-1108"/>
                    <a:pt x="54646" y="-16"/>
                  </a:cubicBezTo>
                  <a:cubicBezTo>
                    <a:pt x="57679" y="1076"/>
                    <a:pt x="59094" y="7182"/>
                    <a:pt x="58124" y="13612"/>
                  </a:cubicBezTo>
                  <a:cubicBezTo>
                    <a:pt x="58124" y="13786"/>
                    <a:pt x="58124" y="13964"/>
                    <a:pt x="58124" y="14137"/>
                  </a:cubicBezTo>
                  <a:lnTo>
                    <a:pt x="3654" y="322031"/>
                  </a:lnTo>
                  <a:cubicBezTo>
                    <a:pt x="3249" y="324336"/>
                    <a:pt x="2077" y="325792"/>
                    <a:pt x="1026" y="325306"/>
                  </a:cubicBezTo>
                  <a:cubicBezTo>
                    <a:pt x="-26" y="324821"/>
                    <a:pt x="-390" y="322637"/>
                    <a:pt x="-187" y="320373"/>
                  </a:cubicBezTo>
                  <a:close/>
                </a:path>
              </a:pathLst>
            </a:custGeom>
            <a:gradFill>
              <a:gsLst>
                <a:gs pos="0">
                  <a:srgbClr val="E1473D"/>
                </a:gs>
                <a:gs pos="50000">
                  <a:srgbClr val="E5534B"/>
                </a:gs>
                <a:gs pos="100000">
                  <a:srgbClr val="E9605A"/>
                </a:gs>
              </a:gsLst>
              <a:lin ang="710010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12" name="任意多边形: 形状 811"/>
            <p:cNvSpPr/>
            <p:nvPr/>
          </p:nvSpPr>
          <p:spPr>
            <a:xfrm>
              <a:off x="10761734" y="1185459"/>
              <a:ext cx="58618" cy="325585"/>
            </a:xfrm>
            <a:custGeom>
              <a:avLst/>
              <a:gdLst>
                <a:gd name="connsiteX0" fmla="*/ 58252 w 58618"/>
                <a:gd name="connsiteY0" fmla="*/ 320373 h 325585"/>
                <a:gd name="connsiteX1" fmla="*/ 10617 w 58618"/>
                <a:gd name="connsiteY1" fmla="*/ 9608 h 325585"/>
                <a:gd name="connsiteX2" fmla="*/ 3540 w 58618"/>
                <a:gd name="connsiteY2" fmla="*/ -16 h 325585"/>
                <a:gd name="connsiteX3" fmla="*/ 62 w 58618"/>
                <a:gd name="connsiteY3" fmla="*/ 13612 h 325585"/>
                <a:gd name="connsiteX4" fmla="*/ 62 w 58618"/>
                <a:gd name="connsiteY4" fmla="*/ 14137 h 325585"/>
                <a:gd name="connsiteX5" fmla="*/ 54492 w 58618"/>
                <a:gd name="connsiteY5" fmla="*/ 322031 h 325585"/>
                <a:gd name="connsiteX6" fmla="*/ 57120 w 58618"/>
                <a:gd name="connsiteY6" fmla="*/ 325306 h 325585"/>
                <a:gd name="connsiteX7" fmla="*/ 58252 w 58618"/>
                <a:gd name="connsiteY7" fmla="*/ 320373 h 3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8" h="325585">
                  <a:moveTo>
                    <a:pt x="58252" y="320373"/>
                  </a:moveTo>
                  <a:lnTo>
                    <a:pt x="10617" y="9608"/>
                  </a:lnTo>
                  <a:cubicBezTo>
                    <a:pt x="9606" y="3179"/>
                    <a:pt x="6573" y="-1108"/>
                    <a:pt x="3540" y="-16"/>
                  </a:cubicBezTo>
                  <a:cubicBezTo>
                    <a:pt x="507" y="1076"/>
                    <a:pt x="-909" y="7182"/>
                    <a:pt x="62" y="13612"/>
                  </a:cubicBezTo>
                  <a:cubicBezTo>
                    <a:pt x="62" y="13612"/>
                    <a:pt x="62" y="13976"/>
                    <a:pt x="62" y="14137"/>
                  </a:cubicBezTo>
                  <a:lnTo>
                    <a:pt x="54492" y="322031"/>
                  </a:lnTo>
                  <a:cubicBezTo>
                    <a:pt x="54896" y="324336"/>
                    <a:pt x="56069" y="325792"/>
                    <a:pt x="57120" y="325306"/>
                  </a:cubicBezTo>
                  <a:cubicBezTo>
                    <a:pt x="58171" y="324821"/>
                    <a:pt x="58617" y="322637"/>
                    <a:pt x="58252" y="320373"/>
                  </a:cubicBezTo>
                  <a:close/>
                </a:path>
              </a:pathLst>
            </a:custGeom>
            <a:gradFill>
              <a:gsLst>
                <a:gs pos="0">
                  <a:srgbClr val="E1473D"/>
                </a:gs>
                <a:gs pos="50000">
                  <a:srgbClr val="E5534B"/>
                </a:gs>
                <a:gs pos="100000">
                  <a:srgbClr val="E9605A"/>
                </a:gs>
              </a:gsLst>
              <a:lin ang="710010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13" name="任意多边形: 形状 812"/>
            <p:cNvSpPr/>
            <p:nvPr/>
          </p:nvSpPr>
          <p:spPr>
            <a:xfrm>
              <a:off x="10777309" y="1128715"/>
              <a:ext cx="140470" cy="76211"/>
            </a:xfrm>
            <a:custGeom>
              <a:avLst/>
              <a:gdLst>
                <a:gd name="connsiteX0" fmla="*/ 139729 w 140470"/>
                <a:gd name="connsiteY0" fmla="*/ 37197 h 76211"/>
                <a:gd name="connsiteX1" fmla="*/ 133461 w 140470"/>
                <a:gd name="connsiteY1" fmla="*/ 35579 h 76211"/>
                <a:gd name="connsiteX2" fmla="*/ 106852 w 140470"/>
                <a:gd name="connsiteY2" fmla="*/ 47994 h 76211"/>
                <a:gd name="connsiteX3" fmla="*/ 97593 w 140470"/>
                <a:gd name="connsiteY3" fmla="*/ 21709 h 76211"/>
                <a:gd name="connsiteX4" fmla="*/ 94358 w 140470"/>
                <a:gd name="connsiteY4" fmla="*/ 18434 h 76211"/>
                <a:gd name="connsiteX5" fmla="*/ 86270 w 140470"/>
                <a:gd name="connsiteY5" fmla="*/ 20941 h 76211"/>
                <a:gd name="connsiteX6" fmla="*/ 86270 w 140470"/>
                <a:gd name="connsiteY6" fmla="*/ 20941 h 76211"/>
                <a:gd name="connsiteX7" fmla="*/ 64393 w 140470"/>
                <a:gd name="connsiteY7" fmla="*/ 60813 h 76211"/>
                <a:gd name="connsiteX8" fmla="*/ 44174 w 140470"/>
                <a:gd name="connsiteY8" fmla="*/ 4200 h 76211"/>
                <a:gd name="connsiteX9" fmla="*/ 44174 w 140470"/>
                <a:gd name="connsiteY9" fmla="*/ 4200 h 76211"/>
                <a:gd name="connsiteX10" fmla="*/ 41101 w 140470"/>
                <a:gd name="connsiteY10" fmla="*/ 762 h 76211"/>
                <a:gd name="connsiteX11" fmla="*/ 31072 w 140470"/>
                <a:gd name="connsiteY11" fmla="*/ 2744 h 76211"/>
                <a:gd name="connsiteX12" fmla="*/ 461 w 140470"/>
                <a:gd name="connsiteY12" fmla="*/ 44840 h 76211"/>
                <a:gd name="connsiteX13" fmla="*/ 1229 w 140470"/>
                <a:gd name="connsiteY13" fmla="*/ 49927 h 76211"/>
                <a:gd name="connsiteX14" fmla="*/ 1553 w 140470"/>
                <a:gd name="connsiteY14" fmla="*/ 50137 h 76211"/>
                <a:gd name="connsiteX15" fmla="*/ 8063 w 140470"/>
                <a:gd name="connsiteY15" fmla="*/ 49450 h 76211"/>
                <a:gd name="connsiteX16" fmla="*/ 34994 w 140470"/>
                <a:gd name="connsiteY16" fmla="*/ 19404 h 76211"/>
                <a:gd name="connsiteX17" fmla="*/ 59257 w 140470"/>
                <a:gd name="connsiteY17" fmla="*/ 73429 h 76211"/>
                <a:gd name="connsiteX18" fmla="*/ 59257 w 140470"/>
                <a:gd name="connsiteY18" fmla="*/ 73429 h 76211"/>
                <a:gd name="connsiteX19" fmla="*/ 61400 w 140470"/>
                <a:gd name="connsiteY19" fmla="*/ 75532 h 76211"/>
                <a:gd name="connsiteX20" fmla="*/ 67749 w 140470"/>
                <a:gd name="connsiteY20" fmla="*/ 73874 h 76211"/>
                <a:gd name="connsiteX21" fmla="*/ 91123 w 140470"/>
                <a:gd name="connsiteY21" fmla="*/ 36307 h 76211"/>
                <a:gd name="connsiteX22" fmla="*/ 99938 w 140470"/>
                <a:gd name="connsiteY22" fmla="*/ 55313 h 76211"/>
                <a:gd name="connsiteX23" fmla="*/ 99938 w 140470"/>
                <a:gd name="connsiteY23" fmla="*/ 55313 h 76211"/>
                <a:gd name="connsiteX24" fmla="*/ 99938 w 140470"/>
                <a:gd name="connsiteY24" fmla="*/ 55717 h 76211"/>
                <a:gd name="connsiteX25" fmla="*/ 106206 w 140470"/>
                <a:gd name="connsiteY25" fmla="*/ 57375 h 76211"/>
                <a:gd name="connsiteX26" fmla="*/ 137788 w 140470"/>
                <a:gd name="connsiteY26" fmla="*/ 42616 h 76211"/>
                <a:gd name="connsiteX27" fmla="*/ 139972 w 140470"/>
                <a:gd name="connsiteY27" fmla="*/ 37702 h 76211"/>
                <a:gd name="connsiteX28" fmla="*/ 139729 w 140470"/>
                <a:gd name="connsiteY28" fmla="*/ 37197 h 7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70" h="76211">
                  <a:moveTo>
                    <a:pt x="139729" y="37197"/>
                  </a:moveTo>
                  <a:cubicBezTo>
                    <a:pt x="138313" y="35199"/>
                    <a:pt x="135685" y="34516"/>
                    <a:pt x="133461" y="35579"/>
                  </a:cubicBezTo>
                  <a:lnTo>
                    <a:pt x="106852" y="47994"/>
                  </a:lnTo>
                  <a:lnTo>
                    <a:pt x="97593" y="21709"/>
                  </a:lnTo>
                  <a:cubicBezTo>
                    <a:pt x="97026" y="20213"/>
                    <a:pt x="95854" y="19024"/>
                    <a:pt x="94358" y="18434"/>
                  </a:cubicBezTo>
                  <a:cubicBezTo>
                    <a:pt x="91406" y="17200"/>
                    <a:pt x="88009" y="18256"/>
                    <a:pt x="86270" y="20941"/>
                  </a:cubicBezTo>
                  <a:lnTo>
                    <a:pt x="86270" y="20941"/>
                  </a:lnTo>
                  <a:lnTo>
                    <a:pt x="64393" y="60813"/>
                  </a:lnTo>
                  <a:lnTo>
                    <a:pt x="44174" y="4200"/>
                  </a:lnTo>
                  <a:lnTo>
                    <a:pt x="44174" y="4200"/>
                  </a:lnTo>
                  <a:cubicBezTo>
                    <a:pt x="43608" y="2707"/>
                    <a:pt x="42516" y="1478"/>
                    <a:pt x="41101" y="762"/>
                  </a:cubicBezTo>
                  <a:cubicBezTo>
                    <a:pt x="37704" y="-1041"/>
                    <a:pt x="33539" y="-212"/>
                    <a:pt x="31072" y="2744"/>
                  </a:cubicBezTo>
                  <a:lnTo>
                    <a:pt x="461" y="44840"/>
                  </a:lnTo>
                  <a:cubicBezTo>
                    <a:pt x="-712" y="46457"/>
                    <a:pt x="-389" y="48738"/>
                    <a:pt x="1229" y="49927"/>
                  </a:cubicBezTo>
                  <a:cubicBezTo>
                    <a:pt x="1351" y="50004"/>
                    <a:pt x="1432" y="50072"/>
                    <a:pt x="1553" y="50137"/>
                  </a:cubicBezTo>
                  <a:cubicBezTo>
                    <a:pt x="3616" y="51500"/>
                    <a:pt x="6325" y="51213"/>
                    <a:pt x="8063" y="49450"/>
                  </a:cubicBezTo>
                  <a:lnTo>
                    <a:pt x="34994" y="19404"/>
                  </a:lnTo>
                  <a:lnTo>
                    <a:pt x="59257" y="73429"/>
                  </a:lnTo>
                  <a:lnTo>
                    <a:pt x="59257" y="73429"/>
                  </a:lnTo>
                  <a:cubicBezTo>
                    <a:pt x="59702" y="74363"/>
                    <a:pt x="60470" y="75111"/>
                    <a:pt x="61400" y="75532"/>
                  </a:cubicBezTo>
                  <a:cubicBezTo>
                    <a:pt x="63625" y="76595"/>
                    <a:pt x="66334" y="75896"/>
                    <a:pt x="67749" y="73874"/>
                  </a:cubicBezTo>
                  <a:lnTo>
                    <a:pt x="91123" y="36307"/>
                  </a:lnTo>
                  <a:lnTo>
                    <a:pt x="99938" y="55313"/>
                  </a:lnTo>
                  <a:lnTo>
                    <a:pt x="99938" y="55313"/>
                  </a:lnTo>
                  <a:cubicBezTo>
                    <a:pt x="99938" y="55447"/>
                    <a:pt x="99938" y="55584"/>
                    <a:pt x="99938" y="55717"/>
                  </a:cubicBezTo>
                  <a:cubicBezTo>
                    <a:pt x="101313" y="57743"/>
                    <a:pt x="103982" y="58447"/>
                    <a:pt x="106206" y="57375"/>
                  </a:cubicBezTo>
                  <a:lnTo>
                    <a:pt x="137788" y="42616"/>
                  </a:lnTo>
                  <a:cubicBezTo>
                    <a:pt x="139729" y="41859"/>
                    <a:pt x="140740" y="39660"/>
                    <a:pt x="139972" y="37702"/>
                  </a:cubicBezTo>
                  <a:cubicBezTo>
                    <a:pt x="139891" y="37529"/>
                    <a:pt x="139810" y="37359"/>
                    <a:pt x="139729" y="37197"/>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814" name="任意多边形: 形状 813"/>
            <p:cNvSpPr/>
            <p:nvPr/>
          </p:nvSpPr>
          <p:spPr>
            <a:xfrm>
              <a:off x="11005149" y="1254409"/>
              <a:ext cx="34654" cy="46386"/>
            </a:xfrm>
            <a:custGeom>
              <a:avLst/>
              <a:gdLst>
                <a:gd name="connsiteX0" fmla="*/ 5785 w 34654"/>
                <a:gd name="connsiteY0" fmla="*/ 46201 h 46386"/>
                <a:gd name="connsiteX1" fmla="*/ -241 w 34654"/>
                <a:gd name="connsiteY1" fmla="*/ 40107 h 46386"/>
                <a:gd name="connsiteX2" fmla="*/ 932 w 34654"/>
                <a:gd name="connsiteY2" fmla="*/ 36536 h 46386"/>
                <a:gd name="connsiteX3" fmla="*/ 23092 w 34654"/>
                <a:gd name="connsiteY3" fmla="*/ 2851 h 46386"/>
                <a:gd name="connsiteX4" fmla="*/ 31382 w 34654"/>
                <a:gd name="connsiteY4" fmla="*/ 627 h 46386"/>
                <a:gd name="connsiteX5" fmla="*/ 33605 w 34654"/>
                <a:gd name="connsiteY5" fmla="*/ 8917 h 46386"/>
                <a:gd name="connsiteX6" fmla="*/ 10677 w 34654"/>
                <a:gd name="connsiteY6" fmla="*/ 43734 h 46386"/>
                <a:gd name="connsiteX7" fmla="*/ 5785 w 34654"/>
                <a:gd name="connsiteY7" fmla="*/ 46201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4" h="46386">
                  <a:moveTo>
                    <a:pt x="5785" y="46201"/>
                  </a:moveTo>
                  <a:cubicBezTo>
                    <a:pt x="2428" y="46184"/>
                    <a:pt x="-281" y="43455"/>
                    <a:pt x="-241" y="40107"/>
                  </a:cubicBezTo>
                  <a:cubicBezTo>
                    <a:pt x="-241" y="38821"/>
                    <a:pt x="164" y="37571"/>
                    <a:pt x="932" y="36536"/>
                  </a:cubicBezTo>
                  <a:cubicBezTo>
                    <a:pt x="8939" y="25731"/>
                    <a:pt x="16339" y="14485"/>
                    <a:pt x="23092" y="2851"/>
                  </a:cubicBezTo>
                  <a:cubicBezTo>
                    <a:pt x="24750" y="-52"/>
                    <a:pt x="28471" y="-1047"/>
                    <a:pt x="31382" y="627"/>
                  </a:cubicBezTo>
                  <a:cubicBezTo>
                    <a:pt x="34293" y="2301"/>
                    <a:pt x="35264" y="6013"/>
                    <a:pt x="33605" y="8917"/>
                  </a:cubicBezTo>
                  <a:cubicBezTo>
                    <a:pt x="26650" y="20951"/>
                    <a:pt x="18967" y="32577"/>
                    <a:pt x="10677" y="43734"/>
                  </a:cubicBezTo>
                  <a:cubicBezTo>
                    <a:pt x="9545" y="45283"/>
                    <a:pt x="7726" y="46197"/>
                    <a:pt x="5785" y="46201"/>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815" name="任意多边形: 形状 814"/>
            <p:cNvSpPr/>
            <p:nvPr/>
          </p:nvSpPr>
          <p:spPr>
            <a:xfrm>
              <a:off x="11044323" y="1001286"/>
              <a:ext cx="37302" cy="232058"/>
            </a:xfrm>
            <a:custGeom>
              <a:avLst/>
              <a:gdLst>
                <a:gd name="connsiteX0" fmla="*/ 5835 w 37302"/>
                <a:gd name="connsiteY0" fmla="*/ 231873 h 232058"/>
                <a:gd name="connsiteX1" fmla="*/ 3450 w 37302"/>
                <a:gd name="connsiteY1" fmla="*/ 231348 h 232058"/>
                <a:gd name="connsiteX2" fmla="*/ 255 w 37302"/>
                <a:gd name="connsiteY2" fmla="*/ 223393 h 232058"/>
                <a:gd name="connsiteX3" fmla="*/ 296 w 37302"/>
                <a:gd name="connsiteY3" fmla="*/ 223260 h 232058"/>
                <a:gd name="connsiteX4" fmla="*/ 6765 w 37302"/>
                <a:gd name="connsiteY4" fmla="*/ 8414 h 232058"/>
                <a:gd name="connsiteX5" fmla="*/ 9757 w 37302"/>
                <a:gd name="connsiteY5" fmla="*/ 367 h 232058"/>
                <a:gd name="connsiteX6" fmla="*/ 17805 w 37302"/>
                <a:gd name="connsiteY6" fmla="*/ 3359 h 232058"/>
                <a:gd name="connsiteX7" fmla="*/ 11416 w 37302"/>
                <a:gd name="connsiteY7" fmla="*/ 228072 h 232058"/>
                <a:gd name="connsiteX8" fmla="*/ 5835 w 37302"/>
                <a:gd name="connsiteY8" fmla="*/ 231873 h 23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2" h="232058">
                  <a:moveTo>
                    <a:pt x="5835" y="231873"/>
                  </a:moveTo>
                  <a:cubicBezTo>
                    <a:pt x="5027" y="231877"/>
                    <a:pt x="4177" y="231699"/>
                    <a:pt x="3450" y="231348"/>
                  </a:cubicBezTo>
                  <a:cubicBezTo>
                    <a:pt x="377" y="230037"/>
                    <a:pt x="-1080" y="226479"/>
                    <a:pt x="255" y="223393"/>
                  </a:cubicBezTo>
                  <a:cubicBezTo>
                    <a:pt x="255" y="223349"/>
                    <a:pt x="255" y="223304"/>
                    <a:pt x="296" y="223260"/>
                  </a:cubicBezTo>
                  <a:cubicBezTo>
                    <a:pt x="50762" y="107001"/>
                    <a:pt x="7210" y="9384"/>
                    <a:pt x="6765" y="8414"/>
                  </a:cubicBezTo>
                  <a:cubicBezTo>
                    <a:pt x="5350" y="5365"/>
                    <a:pt x="6725" y="1762"/>
                    <a:pt x="9757" y="367"/>
                  </a:cubicBezTo>
                  <a:cubicBezTo>
                    <a:pt x="12790" y="-1028"/>
                    <a:pt x="16390" y="310"/>
                    <a:pt x="17805" y="3359"/>
                  </a:cubicBezTo>
                  <a:cubicBezTo>
                    <a:pt x="19705" y="7403"/>
                    <a:pt x="64026" y="106880"/>
                    <a:pt x="11416" y="228072"/>
                  </a:cubicBezTo>
                  <a:cubicBezTo>
                    <a:pt x="10486" y="230345"/>
                    <a:pt x="8302" y="231845"/>
                    <a:pt x="5835" y="23187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816" name="任意多边形: 形状 815"/>
            <p:cNvSpPr/>
            <p:nvPr/>
          </p:nvSpPr>
          <p:spPr>
            <a:xfrm>
              <a:off x="10028245" y="3444080"/>
              <a:ext cx="254450" cy="122976"/>
            </a:xfrm>
            <a:custGeom>
              <a:avLst/>
              <a:gdLst>
                <a:gd name="connsiteX0" fmla="*/ 11818 w 254450"/>
                <a:gd name="connsiteY0" fmla="*/ -186 h 122976"/>
                <a:gd name="connsiteX1" fmla="*/ -111 w 254450"/>
                <a:gd name="connsiteY1" fmla="*/ 83965 h 122976"/>
                <a:gd name="connsiteX2" fmla="*/ 25850 w 254450"/>
                <a:gd name="connsiteY2" fmla="*/ 115410 h 122976"/>
                <a:gd name="connsiteX3" fmla="*/ 27184 w 254450"/>
                <a:gd name="connsiteY3" fmla="*/ 115507 h 122976"/>
                <a:gd name="connsiteX4" fmla="*/ 245185 w 254450"/>
                <a:gd name="connsiteY4" fmla="*/ 122543 h 122976"/>
                <a:gd name="connsiteX5" fmla="*/ 254203 w 254450"/>
                <a:gd name="connsiteY5" fmla="*/ 112717 h 122976"/>
                <a:gd name="connsiteX6" fmla="*/ 253555 w 254450"/>
                <a:gd name="connsiteY6" fmla="*/ 109724 h 122976"/>
                <a:gd name="connsiteX7" fmla="*/ 253555 w 254450"/>
                <a:gd name="connsiteY7" fmla="*/ 109724 h 122976"/>
                <a:gd name="connsiteX8" fmla="*/ 242920 w 254450"/>
                <a:gd name="connsiteY8" fmla="*/ 98321 h 122976"/>
                <a:gd name="connsiteX9" fmla="*/ 46595 w 254450"/>
                <a:gd name="connsiteY9" fmla="*/ 5799 h 12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50" h="122976">
                  <a:moveTo>
                    <a:pt x="11818" y="-186"/>
                  </a:moveTo>
                  <a:cubicBezTo>
                    <a:pt x="11818" y="-186"/>
                    <a:pt x="3933" y="42112"/>
                    <a:pt x="-111" y="83965"/>
                  </a:cubicBezTo>
                  <a:cubicBezTo>
                    <a:pt x="-1607" y="99817"/>
                    <a:pt x="9998" y="113893"/>
                    <a:pt x="25850" y="115410"/>
                  </a:cubicBezTo>
                  <a:cubicBezTo>
                    <a:pt x="26295" y="115454"/>
                    <a:pt x="26740" y="115487"/>
                    <a:pt x="27184" y="115507"/>
                  </a:cubicBezTo>
                  <a:cubicBezTo>
                    <a:pt x="82989" y="118378"/>
                    <a:pt x="202321" y="124039"/>
                    <a:pt x="245185" y="122543"/>
                  </a:cubicBezTo>
                  <a:cubicBezTo>
                    <a:pt x="250401" y="122312"/>
                    <a:pt x="254404" y="117913"/>
                    <a:pt x="254203" y="112717"/>
                  </a:cubicBezTo>
                  <a:cubicBezTo>
                    <a:pt x="254122" y="111689"/>
                    <a:pt x="253919" y="110683"/>
                    <a:pt x="253555" y="109724"/>
                  </a:cubicBezTo>
                  <a:lnTo>
                    <a:pt x="253555" y="109724"/>
                  </a:lnTo>
                  <a:cubicBezTo>
                    <a:pt x="251614" y="104698"/>
                    <a:pt x="247813" y="100613"/>
                    <a:pt x="242920" y="98321"/>
                  </a:cubicBezTo>
                  <a:lnTo>
                    <a:pt x="46595" y="5799"/>
                  </a:lnTo>
                  <a:close/>
                </a:path>
              </a:pathLst>
            </a:custGeom>
            <a:gradFill>
              <a:gsLst>
                <a:gs pos="0">
                  <a:schemeClr val="accent4">
                    <a:lumMod val="90000"/>
                    <a:lumOff val="10000"/>
                  </a:schemeClr>
                </a:gs>
                <a:gs pos="70000">
                  <a:schemeClr val="accent4"/>
                </a:gs>
              </a:gsLst>
              <a:lin ang="798798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17" name="任意多边形: 形状 816"/>
            <p:cNvSpPr/>
            <p:nvPr/>
          </p:nvSpPr>
          <p:spPr>
            <a:xfrm>
              <a:off x="10034399" y="3411770"/>
              <a:ext cx="63689" cy="64964"/>
            </a:xfrm>
            <a:custGeom>
              <a:avLst/>
              <a:gdLst>
                <a:gd name="connsiteX0" fmla="*/ -241 w 63689"/>
                <a:gd name="connsiteY0" fmla="*/ 7215 h 64964"/>
                <a:gd name="connsiteX1" fmla="*/ 5299 w 63689"/>
                <a:gd name="connsiteY1" fmla="*/ 57923 h 64964"/>
                <a:gd name="connsiteX2" fmla="*/ 63449 w 63689"/>
                <a:gd name="connsiteY2" fmla="*/ 56427 h 64964"/>
                <a:gd name="connsiteX3" fmla="*/ 49700 w 63689"/>
                <a:gd name="connsiteY3" fmla="*/ -186 h 64964"/>
              </a:gdLst>
              <a:ahLst/>
              <a:cxnLst>
                <a:cxn ang="0">
                  <a:pos x="connsiteX0" y="connsiteY0"/>
                </a:cxn>
                <a:cxn ang="0">
                  <a:pos x="connsiteX1" y="connsiteY1"/>
                </a:cxn>
                <a:cxn ang="0">
                  <a:pos x="connsiteX2" y="connsiteY2"/>
                </a:cxn>
                <a:cxn ang="0">
                  <a:pos x="connsiteX3" y="connsiteY3"/>
                </a:cxn>
              </a:cxnLst>
              <a:rect l="l" t="t" r="r" b="b"/>
              <a:pathLst>
                <a:path w="63689" h="64964">
                  <a:moveTo>
                    <a:pt x="-241" y="7215"/>
                  </a:moveTo>
                  <a:lnTo>
                    <a:pt x="5299" y="57923"/>
                  </a:lnTo>
                  <a:cubicBezTo>
                    <a:pt x="5299" y="57923"/>
                    <a:pt x="39712" y="74301"/>
                    <a:pt x="63449" y="56427"/>
                  </a:cubicBezTo>
                  <a:lnTo>
                    <a:pt x="49700" y="-186"/>
                  </a:ln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18" name="任意多边形: 形状 817"/>
            <p:cNvSpPr/>
            <p:nvPr/>
          </p:nvSpPr>
          <p:spPr>
            <a:xfrm>
              <a:off x="9890693" y="2465930"/>
              <a:ext cx="203728" cy="973827"/>
            </a:xfrm>
            <a:custGeom>
              <a:avLst/>
              <a:gdLst>
                <a:gd name="connsiteX0" fmla="*/ 157094 w 203728"/>
                <a:gd name="connsiteY0" fmla="*/ 1068 h 973827"/>
                <a:gd name="connsiteX1" fmla="*/ 203233 w 203728"/>
                <a:gd name="connsiteY1" fmla="*/ 951356 h 973827"/>
                <a:gd name="connsiteX2" fmla="*/ 197329 w 203728"/>
                <a:gd name="connsiteY2" fmla="*/ 962719 h 973827"/>
                <a:gd name="connsiteX3" fmla="*/ 140919 w 203728"/>
                <a:gd name="connsiteY3" fmla="*/ 973638 h 973827"/>
                <a:gd name="connsiteX4" fmla="*/ 124258 w 203728"/>
                <a:gd name="connsiteY4" fmla="*/ 961304 h 973827"/>
                <a:gd name="connsiteX5" fmla="*/ 4360 w 203728"/>
                <a:gd name="connsiteY5" fmla="*/ 234152 h 973827"/>
                <a:gd name="connsiteX6" fmla="*/ 4360 w 203728"/>
                <a:gd name="connsiteY6" fmla="*/ 222020 h 973827"/>
                <a:gd name="connsiteX7" fmla="*/ 14591 w 203728"/>
                <a:gd name="connsiteY7" fmla="*/ -186 h 97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8" h="973827">
                  <a:moveTo>
                    <a:pt x="157094" y="1068"/>
                  </a:moveTo>
                  <a:cubicBezTo>
                    <a:pt x="154343" y="14251"/>
                    <a:pt x="136875" y="660851"/>
                    <a:pt x="203233" y="951356"/>
                  </a:cubicBezTo>
                  <a:cubicBezTo>
                    <a:pt x="204325" y="956084"/>
                    <a:pt x="201817" y="960912"/>
                    <a:pt x="197329" y="962719"/>
                  </a:cubicBezTo>
                  <a:cubicBezTo>
                    <a:pt x="179294" y="969517"/>
                    <a:pt x="160208" y="973209"/>
                    <a:pt x="140919" y="973638"/>
                  </a:cubicBezTo>
                  <a:cubicBezTo>
                    <a:pt x="133194" y="973816"/>
                    <a:pt x="126361" y="968737"/>
                    <a:pt x="124258" y="961304"/>
                  </a:cubicBezTo>
                  <a:cubicBezTo>
                    <a:pt x="105131" y="893894"/>
                    <a:pt x="13661" y="556117"/>
                    <a:pt x="4360" y="234152"/>
                  </a:cubicBezTo>
                  <a:cubicBezTo>
                    <a:pt x="-5992" y="-125745"/>
                    <a:pt x="4360" y="222020"/>
                    <a:pt x="4360" y="222020"/>
                  </a:cubicBezTo>
                  <a:lnTo>
                    <a:pt x="14591" y="-186"/>
                  </a:lnTo>
                  <a:close/>
                </a:path>
              </a:pathLst>
            </a:custGeom>
            <a:gradFill>
              <a:gsLst>
                <a:gs pos="0">
                  <a:schemeClr val="accent4">
                    <a:lumMod val="90000"/>
                    <a:lumOff val="10000"/>
                  </a:schemeClr>
                </a:gs>
                <a:gs pos="70000">
                  <a:schemeClr val="accent4"/>
                </a:gs>
              </a:gsLst>
              <a:lin ang="761767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19" name="任意多边形: 形状 818"/>
            <p:cNvSpPr/>
            <p:nvPr/>
          </p:nvSpPr>
          <p:spPr>
            <a:xfrm>
              <a:off x="9788578" y="3464016"/>
              <a:ext cx="102849" cy="103844"/>
            </a:xfrm>
            <a:custGeom>
              <a:avLst/>
              <a:gdLst>
                <a:gd name="connsiteX0" fmla="*/ 24426 w 102849"/>
                <a:gd name="connsiteY0" fmla="*/ -186 h 103844"/>
                <a:gd name="connsiteX1" fmla="*/ 164 w 102849"/>
                <a:gd name="connsiteY1" fmla="*/ 77778 h 103844"/>
                <a:gd name="connsiteX2" fmla="*/ 13589 w 102849"/>
                <a:gd name="connsiteY2" fmla="*/ 98709 h 103844"/>
                <a:gd name="connsiteX3" fmla="*/ 15449 w 102849"/>
                <a:gd name="connsiteY3" fmla="*/ 99008 h 103844"/>
                <a:gd name="connsiteX4" fmla="*/ 84921 w 102849"/>
                <a:gd name="connsiteY4" fmla="*/ 103659 h 103844"/>
                <a:gd name="connsiteX5" fmla="*/ 102593 w 102849"/>
                <a:gd name="connsiteY5" fmla="*/ 86165 h 103844"/>
                <a:gd name="connsiteX6" fmla="*/ 102512 w 102849"/>
                <a:gd name="connsiteY6" fmla="*/ 84208 h 103844"/>
                <a:gd name="connsiteX7" fmla="*/ 68706 w 102849"/>
                <a:gd name="connsiteY7" fmla="*/ 2645 h 1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9" h="103844">
                  <a:moveTo>
                    <a:pt x="24426" y="-186"/>
                  </a:moveTo>
                  <a:cubicBezTo>
                    <a:pt x="24426" y="-186"/>
                    <a:pt x="12295" y="21084"/>
                    <a:pt x="164" y="77778"/>
                  </a:cubicBezTo>
                  <a:cubicBezTo>
                    <a:pt x="-1899" y="87269"/>
                    <a:pt x="4126" y="96643"/>
                    <a:pt x="13589" y="98709"/>
                  </a:cubicBezTo>
                  <a:cubicBezTo>
                    <a:pt x="14236" y="98842"/>
                    <a:pt x="14842" y="98940"/>
                    <a:pt x="15449" y="99008"/>
                  </a:cubicBezTo>
                  <a:cubicBezTo>
                    <a:pt x="33849" y="100990"/>
                    <a:pt x="62196" y="103578"/>
                    <a:pt x="84921" y="103659"/>
                  </a:cubicBezTo>
                  <a:cubicBezTo>
                    <a:pt x="94627" y="103715"/>
                    <a:pt x="102552" y="95882"/>
                    <a:pt x="102593" y="86165"/>
                  </a:cubicBezTo>
                  <a:cubicBezTo>
                    <a:pt x="102633" y="85514"/>
                    <a:pt x="102593" y="84859"/>
                    <a:pt x="102512" y="84208"/>
                  </a:cubicBezTo>
                  <a:cubicBezTo>
                    <a:pt x="100207" y="63463"/>
                    <a:pt x="92685" y="29374"/>
                    <a:pt x="68706" y="2645"/>
                  </a:cubicBezTo>
                  <a:close/>
                </a:path>
              </a:pathLst>
            </a:custGeom>
            <a:gradFill>
              <a:gsLst>
                <a:gs pos="0">
                  <a:schemeClr val="accent4">
                    <a:lumMod val="90000"/>
                    <a:lumOff val="10000"/>
                  </a:schemeClr>
                </a:gs>
                <a:gs pos="70000">
                  <a:schemeClr val="accent4"/>
                </a:gs>
              </a:gsLst>
              <a:lin ang="798807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0" name="任意多边形: 形状 819"/>
            <p:cNvSpPr/>
            <p:nvPr/>
          </p:nvSpPr>
          <p:spPr>
            <a:xfrm>
              <a:off x="9803419" y="3396444"/>
              <a:ext cx="54631" cy="84961"/>
            </a:xfrm>
            <a:custGeom>
              <a:avLst/>
              <a:gdLst>
                <a:gd name="connsiteX0" fmla="*/ -241 w 54631"/>
                <a:gd name="connsiteY0" fmla="*/ 2160 h 84961"/>
                <a:gd name="connsiteX1" fmla="*/ 13063 w 54631"/>
                <a:gd name="connsiteY1" fmla="*/ 78992 h 84961"/>
                <a:gd name="connsiteX2" fmla="*/ 54391 w 54631"/>
                <a:gd name="connsiteY2" fmla="*/ 82227 h 84961"/>
                <a:gd name="connsiteX3" fmla="*/ 48486 w 54631"/>
                <a:gd name="connsiteY3" fmla="*/ -186 h 84961"/>
              </a:gdLst>
              <a:ahLst/>
              <a:cxnLst>
                <a:cxn ang="0">
                  <a:pos x="connsiteX0" y="connsiteY0"/>
                </a:cxn>
                <a:cxn ang="0">
                  <a:pos x="connsiteX1" y="connsiteY1"/>
                </a:cxn>
                <a:cxn ang="0">
                  <a:pos x="connsiteX2" y="connsiteY2"/>
                </a:cxn>
                <a:cxn ang="0">
                  <a:pos x="connsiteX3" y="connsiteY3"/>
                </a:cxn>
              </a:cxnLst>
              <a:rect l="l" t="t" r="r" b="b"/>
              <a:pathLst>
                <a:path w="54631" h="84961">
                  <a:moveTo>
                    <a:pt x="-241" y="2160"/>
                  </a:moveTo>
                  <a:lnTo>
                    <a:pt x="13063" y="78992"/>
                  </a:lnTo>
                  <a:cubicBezTo>
                    <a:pt x="13063" y="78992"/>
                    <a:pt x="26852" y="89465"/>
                    <a:pt x="54391" y="82227"/>
                  </a:cubicBezTo>
                  <a:lnTo>
                    <a:pt x="48486" y="-186"/>
                  </a:ln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1" name="任意多边形: 形状 820"/>
            <p:cNvSpPr/>
            <p:nvPr/>
          </p:nvSpPr>
          <p:spPr>
            <a:xfrm>
              <a:off x="9749325" y="2451453"/>
              <a:ext cx="304444" cy="988412"/>
            </a:xfrm>
            <a:custGeom>
              <a:avLst/>
              <a:gdLst>
                <a:gd name="connsiteX0" fmla="*/ 24657 w 304444"/>
                <a:gd name="connsiteY0" fmla="*/ 32771 h 988412"/>
                <a:gd name="connsiteX1" fmla="*/ 51143 w 304444"/>
                <a:gd name="connsiteY1" fmla="*/ 974689 h 988412"/>
                <a:gd name="connsiteX2" fmla="*/ 63274 w 304444"/>
                <a:gd name="connsiteY2" fmla="*/ 986456 h 988412"/>
                <a:gd name="connsiteX3" fmla="*/ 107514 w 304444"/>
                <a:gd name="connsiteY3" fmla="*/ 985082 h 988412"/>
                <a:gd name="connsiteX4" fmla="*/ 117744 w 304444"/>
                <a:gd name="connsiteY4" fmla="*/ 972263 h 988412"/>
                <a:gd name="connsiteX5" fmla="*/ 175166 w 304444"/>
                <a:gd name="connsiteY5" fmla="*/ 212760 h 988412"/>
                <a:gd name="connsiteX6" fmla="*/ 192312 w 304444"/>
                <a:gd name="connsiteY6" fmla="*/ 188780 h 988412"/>
                <a:gd name="connsiteX7" fmla="*/ 295226 w 304444"/>
                <a:gd name="connsiteY7" fmla="*/ 117084 h 988412"/>
                <a:gd name="connsiteX8" fmla="*/ 304203 w 304444"/>
                <a:gd name="connsiteY8" fmla="*/ -186 h 98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44" h="988412">
                  <a:moveTo>
                    <a:pt x="24657" y="32771"/>
                  </a:moveTo>
                  <a:cubicBezTo>
                    <a:pt x="-35151" y="373419"/>
                    <a:pt x="28701" y="876183"/>
                    <a:pt x="51143" y="974689"/>
                  </a:cubicBezTo>
                  <a:cubicBezTo>
                    <a:pt x="52478" y="980678"/>
                    <a:pt x="57249" y="985300"/>
                    <a:pt x="63274" y="986456"/>
                  </a:cubicBezTo>
                  <a:cubicBezTo>
                    <a:pt x="77954" y="989214"/>
                    <a:pt x="93037" y="988745"/>
                    <a:pt x="107514" y="985082"/>
                  </a:cubicBezTo>
                  <a:cubicBezTo>
                    <a:pt x="113337" y="983464"/>
                    <a:pt x="117462" y="978296"/>
                    <a:pt x="117744" y="972263"/>
                  </a:cubicBezTo>
                  <a:cubicBezTo>
                    <a:pt x="121788" y="892843"/>
                    <a:pt x="120656" y="405042"/>
                    <a:pt x="175166" y="212760"/>
                  </a:cubicBezTo>
                  <a:cubicBezTo>
                    <a:pt x="177956" y="203026"/>
                    <a:pt x="183982" y="194551"/>
                    <a:pt x="192312" y="188780"/>
                  </a:cubicBezTo>
                  <a:lnTo>
                    <a:pt x="295226" y="117084"/>
                  </a:lnTo>
                  <a:lnTo>
                    <a:pt x="304203" y="-186"/>
                  </a:lnTo>
                  <a:close/>
                </a:path>
              </a:pathLst>
            </a:custGeom>
            <a:gradFill>
              <a:gsLst>
                <a:gs pos="0">
                  <a:schemeClr val="accent4">
                    <a:lumMod val="90000"/>
                    <a:lumOff val="10000"/>
                  </a:schemeClr>
                </a:gs>
                <a:gs pos="70000">
                  <a:schemeClr val="accent4"/>
                </a:gs>
              </a:gsLst>
              <a:lin ang="761767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2" name="任意多边形: 形状 821"/>
            <p:cNvSpPr/>
            <p:nvPr/>
          </p:nvSpPr>
          <p:spPr>
            <a:xfrm>
              <a:off x="9755574" y="1815286"/>
              <a:ext cx="628491" cy="713815"/>
            </a:xfrm>
            <a:custGeom>
              <a:avLst/>
              <a:gdLst>
                <a:gd name="connsiteX0" fmla="*/ 384815 w 628491"/>
                <a:gd name="connsiteY0" fmla="*/ 25897 h 713815"/>
                <a:gd name="connsiteX1" fmla="*/ 28032 w 628491"/>
                <a:gd name="connsiteY1" fmla="*/ 66981 h 713815"/>
                <a:gd name="connsiteX2" fmla="*/ 13151 w 628491"/>
                <a:gd name="connsiteY2" fmla="*/ 701451 h 713815"/>
                <a:gd name="connsiteX3" fmla="*/ 292495 w 628491"/>
                <a:gd name="connsiteY3" fmla="*/ 683092 h 713815"/>
                <a:gd name="connsiteX4" fmla="*/ 420481 w 628491"/>
                <a:gd name="connsiteY4" fmla="*/ 214458 h 713815"/>
                <a:gd name="connsiteX5" fmla="*/ 628250 w 628491"/>
                <a:gd name="connsiteY5" fmla="*/ 150688 h 713815"/>
                <a:gd name="connsiteX6" fmla="*/ 557848 w 628491"/>
                <a:gd name="connsiteY6" fmla="*/ -186 h 713815"/>
                <a:gd name="connsiteX7" fmla="*/ 384815 w 628491"/>
                <a:gd name="connsiteY7" fmla="*/ 25897 h 71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491" h="713815">
                  <a:moveTo>
                    <a:pt x="384815" y="25897"/>
                  </a:moveTo>
                  <a:cubicBezTo>
                    <a:pt x="215421" y="21449"/>
                    <a:pt x="28032" y="66981"/>
                    <a:pt x="28032" y="66981"/>
                  </a:cubicBezTo>
                  <a:cubicBezTo>
                    <a:pt x="-25265" y="361167"/>
                    <a:pt x="13151" y="701451"/>
                    <a:pt x="13151" y="701451"/>
                  </a:cubicBezTo>
                  <a:cubicBezTo>
                    <a:pt x="143967" y="737117"/>
                    <a:pt x="292495" y="683092"/>
                    <a:pt x="292495" y="683092"/>
                  </a:cubicBezTo>
                  <a:cubicBezTo>
                    <a:pt x="315464" y="560121"/>
                    <a:pt x="420481" y="214458"/>
                    <a:pt x="420481" y="214458"/>
                  </a:cubicBezTo>
                  <a:cubicBezTo>
                    <a:pt x="503338" y="204955"/>
                    <a:pt x="571759" y="181744"/>
                    <a:pt x="628250" y="150688"/>
                  </a:cubicBezTo>
                  <a:cubicBezTo>
                    <a:pt x="585871" y="100626"/>
                    <a:pt x="566300" y="37462"/>
                    <a:pt x="557848" y="-186"/>
                  </a:cubicBezTo>
                  <a:cubicBezTo>
                    <a:pt x="497798" y="17890"/>
                    <a:pt x="437060" y="27231"/>
                    <a:pt x="384815" y="2589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23" name="任意多边形: 形状 822"/>
            <p:cNvSpPr/>
            <p:nvPr/>
          </p:nvSpPr>
          <p:spPr>
            <a:xfrm>
              <a:off x="10313663" y="1583446"/>
              <a:ext cx="329811" cy="382713"/>
            </a:xfrm>
            <a:custGeom>
              <a:avLst/>
              <a:gdLst>
                <a:gd name="connsiteX0" fmla="*/ 329570 w 329811"/>
                <a:gd name="connsiteY0" fmla="*/ 12926 h 382713"/>
                <a:gd name="connsiteX1" fmla="*/ 291963 w 329811"/>
                <a:gd name="connsiteY1" fmla="*/ 1968 h 382713"/>
                <a:gd name="connsiteX2" fmla="*/ -241 w 329811"/>
                <a:gd name="connsiteY2" fmla="*/ 231654 h 382713"/>
                <a:gd name="connsiteX3" fmla="*/ 70161 w 329811"/>
                <a:gd name="connsiteY3" fmla="*/ 382528 h 382713"/>
                <a:gd name="connsiteX4" fmla="*/ 329570 w 329811"/>
                <a:gd name="connsiteY4" fmla="*/ 12926 h 38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11" h="382713">
                  <a:moveTo>
                    <a:pt x="329570" y="12926"/>
                  </a:moveTo>
                  <a:cubicBezTo>
                    <a:pt x="320916" y="1236"/>
                    <a:pt x="305549" y="-3245"/>
                    <a:pt x="291963" y="1968"/>
                  </a:cubicBezTo>
                  <a:cubicBezTo>
                    <a:pt x="266042" y="107106"/>
                    <a:pt x="134498" y="191216"/>
                    <a:pt x="-241" y="231654"/>
                  </a:cubicBezTo>
                  <a:cubicBezTo>
                    <a:pt x="8211" y="269100"/>
                    <a:pt x="27782" y="332466"/>
                    <a:pt x="70161" y="382528"/>
                  </a:cubicBezTo>
                  <a:cubicBezTo>
                    <a:pt x="294227" y="259354"/>
                    <a:pt x="329570" y="12926"/>
                    <a:pt x="329570" y="12926"/>
                  </a:cubicBez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4" name="任意多边形: 形状 823"/>
            <p:cNvSpPr/>
            <p:nvPr/>
          </p:nvSpPr>
          <p:spPr>
            <a:xfrm>
              <a:off x="10606234" y="1421341"/>
              <a:ext cx="110902" cy="186440"/>
            </a:xfrm>
            <a:custGeom>
              <a:avLst/>
              <a:gdLst>
                <a:gd name="connsiteX0" fmla="*/ 32915 w 110902"/>
                <a:gd name="connsiteY0" fmla="*/ 180127 h 186440"/>
                <a:gd name="connsiteX1" fmla="*/ 2708 w 110902"/>
                <a:gd name="connsiteY1" fmla="*/ 171149 h 186440"/>
                <a:gd name="connsiteX2" fmla="*/ 2708 w 110902"/>
                <a:gd name="connsiteY2" fmla="*/ 104953 h 186440"/>
                <a:gd name="connsiteX3" fmla="*/ 105217 w 110902"/>
                <a:gd name="connsiteY3" fmla="*/ -186 h 186440"/>
                <a:gd name="connsiteX4" fmla="*/ 106996 w 110902"/>
                <a:gd name="connsiteY4" fmla="*/ 21974 h 186440"/>
                <a:gd name="connsiteX5" fmla="*/ 74202 w 110902"/>
                <a:gd name="connsiteY5" fmla="*/ 55497 h 186440"/>
                <a:gd name="connsiteX6" fmla="*/ 92804 w 110902"/>
                <a:gd name="connsiteY6" fmla="*/ 93185 h 186440"/>
                <a:gd name="connsiteX7" fmla="*/ 87950 w 110902"/>
                <a:gd name="connsiteY7" fmla="*/ 126627 h 186440"/>
                <a:gd name="connsiteX8" fmla="*/ 66801 w 110902"/>
                <a:gd name="connsiteY8" fmla="*/ 160514 h 186440"/>
                <a:gd name="connsiteX9" fmla="*/ 32915 w 110902"/>
                <a:gd name="connsiteY9" fmla="*/ 180127 h 18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02" h="186440">
                  <a:moveTo>
                    <a:pt x="32915" y="180127"/>
                  </a:moveTo>
                  <a:cubicBezTo>
                    <a:pt x="34613" y="185666"/>
                    <a:pt x="14354" y="193916"/>
                    <a:pt x="2708" y="171149"/>
                  </a:cubicBezTo>
                  <a:cubicBezTo>
                    <a:pt x="2384" y="160312"/>
                    <a:pt x="-3762" y="113728"/>
                    <a:pt x="2708" y="104953"/>
                  </a:cubicBezTo>
                  <a:cubicBezTo>
                    <a:pt x="37686" y="58207"/>
                    <a:pt x="105217" y="-186"/>
                    <a:pt x="105217" y="-186"/>
                  </a:cubicBezTo>
                  <a:cubicBezTo>
                    <a:pt x="111728" y="5500"/>
                    <a:pt x="112496" y="15326"/>
                    <a:pt x="106996" y="21974"/>
                  </a:cubicBezTo>
                  <a:lnTo>
                    <a:pt x="74202" y="55497"/>
                  </a:lnTo>
                  <a:cubicBezTo>
                    <a:pt x="80874" y="67831"/>
                    <a:pt x="89083" y="78304"/>
                    <a:pt x="92804" y="93185"/>
                  </a:cubicBezTo>
                  <a:cubicBezTo>
                    <a:pt x="95553" y="104544"/>
                    <a:pt x="93815" y="116518"/>
                    <a:pt x="87950" y="126627"/>
                  </a:cubicBezTo>
                  <a:cubicBezTo>
                    <a:pt x="82168" y="136858"/>
                    <a:pt x="74242" y="150122"/>
                    <a:pt x="66801" y="160514"/>
                  </a:cubicBezTo>
                  <a:cubicBezTo>
                    <a:pt x="59078" y="171885"/>
                    <a:pt x="46623" y="179107"/>
                    <a:pt x="32915" y="180127"/>
                  </a:cubicBezTo>
                  <a:close/>
                </a:path>
              </a:pathLst>
            </a:custGeom>
            <a:gradFill>
              <a:gsLst>
                <a:gs pos="0">
                  <a:srgbClr val="FEBBBA"/>
                </a:gs>
                <a:gs pos="50000">
                  <a:srgbClr val="FEA6A4"/>
                </a:gs>
                <a:gs pos="100000">
                  <a:srgbClr val="FF928E"/>
                </a:gs>
              </a:gsLst>
              <a:lin ang="685812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5" name="任意多边形: 形状 824"/>
            <p:cNvSpPr/>
            <p:nvPr/>
          </p:nvSpPr>
          <p:spPr>
            <a:xfrm>
              <a:off x="10627016" y="1498860"/>
              <a:ext cx="45977" cy="79096"/>
            </a:xfrm>
            <a:custGeom>
              <a:avLst/>
              <a:gdLst>
                <a:gd name="connsiteX0" fmla="*/ 39105 w 45977"/>
                <a:gd name="connsiteY0" fmla="*/ -186 h 79096"/>
                <a:gd name="connsiteX1" fmla="*/ 9262 w 45977"/>
                <a:gd name="connsiteY1" fmla="*/ 24603 h 79096"/>
                <a:gd name="connsiteX2" fmla="*/ -241 w 45977"/>
                <a:gd name="connsiteY2" fmla="*/ 49391 h 79096"/>
                <a:gd name="connsiteX3" fmla="*/ 25882 w 45977"/>
                <a:gd name="connsiteY3" fmla="*/ 78911 h 79096"/>
                <a:gd name="connsiteX4" fmla="*/ 42057 w 45977"/>
                <a:gd name="connsiteY4" fmla="*/ 18780 h 79096"/>
                <a:gd name="connsiteX5" fmla="*/ 39105 w 45977"/>
                <a:gd name="connsiteY5" fmla="*/ -186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77" h="79096">
                  <a:moveTo>
                    <a:pt x="39105" y="-186"/>
                  </a:moveTo>
                  <a:lnTo>
                    <a:pt x="9262" y="24603"/>
                  </a:lnTo>
                  <a:lnTo>
                    <a:pt x="-241" y="49391"/>
                  </a:lnTo>
                  <a:lnTo>
                    <a:pt x="25882" y="78911"/>
                  </a:lnTo>
                  <a:cubicBezTo>
                    <a:pt x="25882" y="78911"/>
                    <a:pt x="35223" y="29415"/>
                    <a:pt x="42057" y="18780"/>
                  </a:cubicBezTo>
                  <a:cubicBezTo>
                    <a:pt x="48891" y="8145"/>
                    <a:pt x="45211" y="3009"/>
                    <a:pt x="39105" y="-186"/>
                  </a:cubicBezTo>
                  <a:close/>
                </a:path>
              </a:pathLst>
            </a:custGeom>
            <a:gradFill>
              <a:gsLst>
                <a:gs pos="0">
                  <a:srgbClr val="FEBBBA"/>
                </a:gs>
                <a:gs pos="50000">
                  <a:srgbClr val="FEA6A4"/>
                </a:gs>
                <a:gs pos="100000">
                  <a:srgbClr val="FF928E"/>
                </a:gs>
              </a:gsLst>
              <a:lin ang="1821462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6" name="任意多边形: 形状 825"/>
            <p:cNvSpPr/>
            <p:nvPr/>
          </p:nvSpPr>
          <p:spPr>
            <a:xfrm>
              <a:off x="9597227" y="1882453"/>
              <a:ext cx="250026" cy="280274"/>
            </a:xfrm>
            <a:custGeom>
              <a:avLst/>
              <a:gdLst>
                <a:gd name="connsiteX0" fmla="*/ 249785 w 250026"/>
                <a:gd name="connsiteY0" fmla="*/ 164477 h 280274"/>
                <a:gd name="connsiteX1" fmla="*/ 186379 w 250026"/>
                <a:gd name="connsiteY1" fmla="*/ -186 h 280274"/>
                <a:gd name="connsiteX2" fmla="*/ -241 w 250026"/>
                <a:gd name="connsiteY2" fmla="*/ 241915 h 280274"/>
                <a:gd name="connsiteX3" fmla="*/ 137005 w 250026"/>
                <a:gd name="connsiteY3" fmla="*/ 280089 h 280274"/>
                <a:gd name="connsiteX4" fmla="*/ 249785 w 250026"/>
                <a:gd name="connsiteY4" fmla="*/ 164477 h 28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26" h="280274">
                  <a:moveTo>
                    <a:pt x="249785" y="164477"/>
                  </a:moveTo>
                  <a:lnTo>
                    <a:pt x="186379" y="-186"/>
                  </a:lnTo>
                  <a:cubicBezTo>
                    <a:pt x="186379" y="-186"/>
                    <a:pt x="27095" y="105802"/>
                    <a:pt x="-241" y="241915"/>
                  </a:cubicBezTo>
                  <a:cubicBezTo>
                    <a:pt x="47515" y="245725"/>
                    <a:pt x="94140" y="258685"/>
                    <a:pt x="137005" y="280089"/>
                  </a:cubicBezTo>
                  <a:cubicBezTo>
                    <a:pt x="149298" y="215752"/>
                    <a:pt x="249785" y="164477"/>
                    <a:pt x="249785" y="16447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27" name="任意多边形: 形状 826"/>
            <p:cNvSpPr/>
            <p:nvPr/>
          </p:nvSpPr>
          <p:spPr>
            <a:xfrm>
              <a:off x="9593185" y="2124473"/>
              <a:ext cx="413959" cy="213247"/>
            </a:xfrm>
            <a:custGeom>
              <a:avLst/>
              <a:gdLst>
                <a:gd name="connsiteX0" fmla="*/ 390629 w 413959"/>
                <a:gd name="connsiteY0" fmla="*/ 78142 h 213247"/>
                <a:gd name="connsiteX1" fmla="*/ 152854 w 413959"/>
                <a:gd name="connsiteY1" fmla="*/ 90557 h 213247"/>
                <a:gd name="connsiteX2" fmla="*/ 141006 w 413959"/>
                <a:gd name="connsiteY2" fmla="*/ 37988 h 213247"/>
                <a:gd name="connsiteX3" fmla="*/ 3761 w 413959"/>
                <a:gd name="connsiteY3" fmla="*/ -186 h 213247"/>
                <a:gd name="connsiteX4" fmla="*/ 23009 w 413959"/>
                <a:gd name="connsiteY4" fmla="*/ 128973 h 213247"/>
                <a:gd name="connsiteX5" fmla="*/ 413719 w 413959"/>
                <a:gd name="connsiteY5" fmla="*/ 122098 h 21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959" h="213247">
                  <a:moveTo>
                    <a:pt x="390629" y="78142"/>
                  </a:moveTo>
                  <a:cubicBezTo>
                    <a:pt x="390629" y="78142"/>
                    <a:pt x="211975" y="176851"/>
                    <a:pt x="152854" y="90557"/>
                  </a:cubicBezTo>
                  <a:cubicBezTo>
                    <a:pt x="141774" y="75449"/>
                    <a:pt x="137447" y="56395"/>
                    <a:pt x="141006" y="37988"/>
                  </a:cubicBezTo>
                  <a:cubicBezTo>
                    <a:pt x="98142" y="16584"/>
                    <a:pt x="51517" y="3624"/>
                    <a:pt x="3761" y="-186"/>
                  </a:cubicBezTo>
                  <a:cubicBezTo>
                    <a:pt x="-5459" y="43786"/>
                    <a:pt x="1374" y="89594"/>
                    <a:pt x="23009" y="128973"/>
                  </a:cubicBezTo>
                  <a:cubicBezTo>
                    <a:pt x="126166" y="322104"/>
                    <a:pt x="413719" y="122098"/>
                    <a:pt x="413719" y="122098"/>
                  </a:cubicBez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8" name="任意多边形: 形状 827"/>
            <p:cNvSpPr/>
            <p:nvPr/>
          </p:nvSpPr>
          <p:spPr>
            <a:xfrm>
              <a:off x="9914610" y="1702100"/>
              <a:ext cx="165444" cy="176867"/>
            </a:xfrm>
            <a:custGeom>
              <a:avLst/>
              <a:gdLst>
                <a:gd name="connsiteX0" fmla="*/ 55496 w 165444"/>
                <a:gd name="connsiteY0" fmla="*/ -186 h 176867"/>
                <a:gd name="connsiteX1" fmla="*/ 95 w 165444"/>
                <a:gd name="connsiteY1" fmla="*/ 155176 h 176867"/>
                <a:gd name="connsiteX2" fmla="*/ 2603 w 165444"/>
                <a:gd name="connsiteY2" fmla="*/ 161970 h 176867"/>
                <a:gd name="connsiteX3" fmla="*/ 134107 w 165444"/>
                <a:gd name="connsiteY3" fmla="*/ 154368 h 176867"/>
                <a:gd name="connsiteX4" fmla="*/ 146481 w 165444"/>
                <a:gd name="connsiteY4" fmla="*/ 135605 h 176867"/>
                <a:gd name="connsiteX5" fmla="*/ 165203 w 165444"/>
                <a:gd name="connsiteY5" fmla="*/ 825 h 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44" h="176867">
                  <a:moveTo>
                    <a:pt x="55496" y="-186"/>
                  </a:moveTo>
                  <a:lnTo>
                    <a:pt x="95" y="155176"/>
                  </a:lnTo>
                  <a:cubicBezTo>
                    <a:pt x="-835" y="157748"/>
                    <a:pt x="217" y="160627"/>
                    <a:pt x="2603" y="161970"/>
                  </a:cubicBezTo>
                  <a:cubicBezTo>
                    <a:pt x="17200" y="170057"/>
                    <a:pt x="69931" y="194320"/>
                    <a:pt x="134107" y="154368"/>
                  </a:cubicBezTo>
                  <a:cubicBezTo>
                    <a:pt x="140819" y="150263"/>
                    <a:pt x="145349" y="143389"/>
                    <a:pt x="146481" y="135605"/>
                  </a:cubicBezTo>
                  <a:lnTo>
                    <a:pt x="165203" y="825"/>
                  </a:ln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29" name="任意多边形: 形状 828"/>
            <p:cNvSpPr/>
            <p:nvPr/>
          </p:nvSpPr>
          <p:spPr>
            <a:xfrm>
              <a:off x="9950612" y="1558910"/>
              <a:ext cx="189440" cy="189668"/>
            </a:xfrm>
            <a:custGeom>
              <a:avLst/>
              <a:gdLst>
                <a:gd name="connsiteX0" fmla="*/ 138339 w 189440"/>
                <a:gd name="connsiteY0" fmla="*/ -186 h 189668"/>
                <a:gd name="connsiteX1" fmla="*/ 188441 w 189440"/>
                <a:gd name="connsiteY1" fmla="*/ 156754 h 189668"/>
                <a:gd name="connsiteX2" fmla="*/ 43351 w 189440"/>
                <a:gd name="connsiteY2" fmla="*/ 160797 h 189668"/>
                <a:gd name="connsiteX3" fmla="*/ -241 w 189440"/>
                <a:gd name="connsiteY3" fmla="*/ 40050 h 189668"/>
              </a:gdLst>
              <a:ahLst/>
              <a:cxnLst>
                <a:cxn ang="0">
                  <a:pos x="connsiteX0" y="connsiteY0"/>
                </a:cxn>
                <a:cxn ang="0">
                  <a:pos x="connsiteX1" y="connsiteY1"/>
                </a:cxn>
                <a:cxn ang="0">
                  <a:pos x="connsiteX2" y="connsiteY2"/>
                </a:cxn>
                <a:cxn ang="0">
                  <a:pos x="connsiteX3" y="connsiteY3"/>
                </a:cxn>
              </a:cxnLst>
              <a:rect l="l" t="t" r="r" b="b"/>
              <a:pathLst>
                <a:path w="189440" h="189668">
                  <a:moveTo>
                    <a:pt x="138339" y="-186"/>
                  </a:moveTo>
                  <a:cubicBezTo>
                    <a:pt x="138339" y="-186"/>
                    <a:pt x="196449" y="111827"/>
                    <a:pt x="188441" y="156754"/>
                  </a:cubicBezTo>
                  <a:cubicBezTo>
                    <a:pt x="180435" y="201680"/>
                    <a:pt x="107081" y="197757"/>
                    <a:pt x="43351" y="160797"/>
                  </a:cubicBezTo>
                  <a:lnTo>
                    <a:pt x="-241" y="40050"/>
                  </a:lnTo>
                  <a:close/>
                </a:path>
              </a:pathLst>
            </a:custGeom>
            <a:gradFill>
              <a:gsLst>
                <a:gs pos="0">
                  <a:srgbClr val="FEBBBA"/>
                </a:gs>
                <a:gs pos="50000">
                  <a:srgbClr val="FEA6A4"/>
                </a:gs>
                <a:gs pos="100000">
                  <a:srgbClr val="FF928E"/>
                </a:gs>
              </a:gsLst>
              <a:lin ang="1270715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30" name="任意多边形: 形状 829"/>
            <p:cNvSpPr/>
            <p:nvPr/>
          </p:nvSpPr>
          <p:spPr>
            <a:xfrm>
              <a:off x="9868548" y="1477859"/>
              <a:ext cx="250983" cy="247194"/>
            </a:xfrm>
            <a:custGeom>
              <a:avLst/>
              <a:gdLst>
                <a:gd name="connsiteX0" fmla="*/ 128651 w 250983"/>
                <a:gd name="connsiteY0" fmla="*/ 182566 h 247194"/>
                <a:gd name="connsiteX1" fmla="*/ 131117 w 250983"/>
                <a:gd name="connsiteY1" fmla="*/ 176594 h 247194"/>
                <a:gd name="connsiteX2" fmla="*/ 130754 w 250983"/>
                <a:gd name="connsiteY2" fmla="*/ 175894 h 247194"/>
                <a:gd name="connsiteX3" fmla="*/ 114579 w 250983"/>
                <a:gd name="connsiteY3" fmla="*/ 140754 h 247194"/>
                <a:gd name="connsiteX4" fmla="*/ 141793 w 250983"/>
                <a:gd name="connsiteY4" fmla="*/ 125185 h 247194"/>
                <a:gd name="connsiteX5" fmla="*/ 248145 w 250983"/>
                <a:gd name="connsiteY5" fmla="*/ 70998 h 247194"/>
                <a:gd name="connsiteX6" fmla="*/ 181503 w 250983"/>
                <a:gd name="connsiteY6" fmla="*/ 23079 h 247194"/>
                <a:gd name="connsiteX7" fmla="*/ 175033 w 250983"/>
                <a:gd name="connsiteY7" fmla="*/ 23888 h 247194"/>
                <a:gd name="connsiteX8" fmla="*/ 174224 w 250983"/>
                <a:gd name="connsiteY8" fmla="*/ 23079 h 247194"/>
                <a:gd name="connsiteX9" fmla="*/ 116722 w 250983"/>
                <a:gd name="connsiteY9" fmla="*/ 3791 h 247194"/>
                <a:gd name="connsiteX10" fmla="*/ 86595 w 250983"/>
                <a:gd name="connsiteY10" fmla="*/ 45482 h 247194"/>
                <a:gd name="connsiteX11" fmla="*/ 82228 w 250983"/>
                <a:gd name="connsiteY11" fmla="*/ 50185 h 247194"/>
                <a:gd name="connsiteX12" fmla="*/ 81137 w 250983"/>
                <a:gd name="connsiteY12" fmla="*/ 50092 h 247194"/>
                <a:gd name="connsiteX13" fmla="*/ 19024 w 250983"/>
                <a:gd name="connsiteY13" fmla="*/ 78398 h 247194"/>
                <a:gd name="connsiteX14" fmla="*/ 21572 w 250983"/>
                <a:gd name="connsiteY14" fmla="*/ 129552 h 247194"/>
                <a:gd name="connsiteX15" fmla="*/ 21410 w 250983"/>
                <a:gd name="connsiteY15" fmla="*/ 136071 h 247194"/>
                <a:gd name="connsiteX16" fmla="*/ 19550 w 250983"/>
                <a:gd name="connsiteY16" fmla="*/ 137155 h 247194"/>
                <a:gd name="connsiteX17" fmla="*/ -184 w 250983"/>
                <a:gd name="connsiteY17" fmla="*/ 168413 h 247194"/>
                <a:gd name="connsiteX18" fmla="*/ 43003 w 250983"/>
                <a:gd name="connsiteY18" fmla="*/ 194051 h 247194"/>
                <a:gd name="connsiteX19" fmla="*/ 47047 w 250983"/>
                <a:gd name="connsiteY19" fmla="*/ 195506 h 247194"/>
                <a:gd name="connsiteX20" fmla="*/ 129136 w 250983"/>
                <a:gd name="connsiteY20" fmla="*/ 246984 h 247194"/>
                <a:gd name="connsiteX21" fmla="*/ 134231 w 250983"/>
                <a:gd name="connsiteY21" fmla="*/ 242843 h 247194"/>
                <a:gd name="connsiteX22" fmla="*/ 134029 w 250983"/>
                <a:gd name="connsiteY22" fmla="*/ 240877 h 247194"/>
                <a:gd name="connsiteX23" fmla="*/ 117853 w 250983"/>
                <a:gd name="connsiteY23" fmla="*/ 191948 h 247194"/>
                <a:gd name="connsiteX24" fmla="*/ 120402 w 250983"/>
                <a:gd name="connsiteY24" fmla="*/ 186286 h 24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0983" h="247194">
                  <a:moveTo>
                    <a:pt x="128651" y="182566"/>
                  </a:moveTo>
                  <a:cubicBezTo>
                    <a:pt x="130996" y="181600"/>
                    <a:pt x="132088" y="178923"/>
                    <a:pt x="131117" y="176594"/>
                  </a:cubicBezTo>
                  <a:cubicBezTo>
                    <a:pt x="131036" y="176351"/>
                    <a:pt x="130875" y="176116"/>
                    <a:pt x="130754" y="175894"/>
                  </a:cubicBezTo>
                  <a:cubicBezTo>
                    <a:pt x="123475" y="165134"/>
                    <a:pt x="118015" y="153265"/>
                    <a:pt x="114579" y="140754"/>
                  </a:cubicBezTo>
                  <a:cubicBezTo>
                    <a:pt x="114579" y="140754"/>
                    <a:pt x="103984" y="133839"/>
                    <a:pt x="141793" y="125185"/>
                  </a:cubicBezTo>
                  <a:cubicBezTo>
                    <a:pt x="179602" y="116531"/>
                    <a:pt x="236014" y="103025"/>
                    <a:pt x="248145" y="70998"/>
                  </a:cubicBezTo>
                  <a:cubicBezTo>
                    <a:pt x="259952" y="39821"/>
                    <a:pt x="230433" y="-39195"/>
                    <a:pt x="181503" y="23079"/>
                  </a:cubicBezTo>
                  <a:cubicBezTo>
                    <a:pt x="179926" y="25089"/>
                    <a:pt x="177055" y="25453"/>
                    <a:pt x="175033" y="23888"/>
                  </a:cubicBezTo>
                  <a:cubicBezTo>
                    <a:pt x="174750" y="23654"/>
                    <a:pt x="174466" y="23383"/>
                    <a:pt x="174224" y="23079"/>
                  </a:cubicBezTo>
                  <a:cubicBezTo>
                    <a:pt x="166379" y="12687"/>
                    <a:pt x="145918" y="-8907"/>
                    <a:pt x="116722" y="3791"/>
                  </a:cubicBezTo>
                  <a:cubicBezTo>
                    <a:pt x="89547" y="15679"/>
                    <a:pt x="86313" y="35494"/>
                    <a:pt x="86595" y="45482"/>
                  </a:cubicBezTo>
                  <a:cubicBezTo>
                    <a:pt x="86676" y="47981"/>
                    <a:pt x="84735" y="50088"/>
                    <a:pt x="82228" y="50185"/>
                  </a:cubicBezTo>
                  <a:cubicBezTo>
                    <a:pt x="81864" y="50201"/>
                    <a:pt x="81500" y="50169"/>
                    <a:pt x="81137" y="50092"/>
                  </a:cubicBezTo>
                  <a:cubicBezTo>
                    <a:pt x="67468" y="47383"/>
                    <a:pt x="34674" y="44795"/>
                    <a:pt x="19024" y="78398"/>
                  </a:cubicBezTo>
                  <a:cubicBezTo>
                    <a:pt x="6124" y="106017"/>
                    <a:pt x="14171" y="121788"/>
                    <a:pt x="21572" y="129552"/>
                  </a:cubicBezTo>
                  <a:cubicBezTo>
                    <a:pt x="23310" y="131392"/>
                    <a:pt x="23270" y="134312"/>
                    <a:pt x="21410" y="136071"/>
                  </a:cubicBezTo>
                  <a:cubicBezTo>
                    <a:pt x="20884" y="136576"/>
                    <a:pt x="20237" y="136948"/>
                    <a:pt x="19550" y="137155"/>
                  </a:cubicBezTo>
                  <a:cubicBezTo>
                    <a:pt x="10532" y="139783"/>
                    <a:pt x="-1155" y="147304"/>
                    <a:pt x="-184" y="168413"/>
                  </a:cubicBezTo>
                  <a:cubicBezTo>
                    <a:pt x="1110" y="197528"/>
                    <a:pt x="33703" y="195264"/>
                    <a:pt x="43003" y="194051"/>
                  </a:cubicBezTo>
                  <a:cubicBezTo>
                    <a:pt x="44500" y="193832"/>
                    <a:pt x="46036" y="194378"/>
                    <a:pt x="47047" y="195506"/>
                  </a:cubicBezTo>
                  <a:cubicBezTo>
                    <a:pt x="55134" y="204403"/>
                    <a:pt x="90397" y="242091"/>
                    <a:pt x="129136" y="246984"/>
                  </a:cubicBezTo>
                  <a:cubicBezTo>
                    <a:pt x="131684" y="247251"/>
                    <a:pt x="133988" y="245399"/>
                    <a:pt x="134231" y="242843"/>
                  </a:cubicBezTo>
                  <a:cubicBezTo>
                    <a:pt x="134312" y="242180"/>
                    <a:pt x="134231" y="241508"/>
                    <a:pt x="134029" y="240877"/>
                  </a:cubicBezTo>
                  <a:lnTo>
                    <a:pt x="117853" y="191948"/>
                  </a:lnTo>
                  <a:cubicBezTo>
                    <a:pt x="117085" y="189683"/>
                    <a:pt x="118177" y="187205"/>
                    <a:pt x="120402" y="186286"/>
                  </a:cubicBezTo>
                  <a:close/>
                </a:path>
              </a:pathLst>
            </a:custGeom>
            <a:gradFill>
              <a:gsLst>
                <a:gs pos="0">
                  <a:schemeClr val="accent4">
                    <a:lumMod val="90000"/>
                    <a:lumOff val="10000"/>
                  </a:schemeClr>
                </a:gs>
                <a:gs pos="70000">
                  <a:schemeClr val="accent4"/>
                </a:gs>
              </a:gsLst>
              <a:lin ang="232267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31" name="任意多边形: 形状 830"/>
            <p:cNvSpPr/>
            <p:nvPr/>
          </p:nvSpPr>
          <p:spPr>
            <a:xfrm>
              <a:off x="9958874" y="1652968"/>
              <a:ext cx="58217" cy="39417"/>
            </a:xfrm>
            <a:custGeom>
              <a:avLst/>
              <a:gdLst>
                <a:gd name="connsiteX0" fmla="*/ 45158 w 58217"/>
                <a:gd name="connsiteY0" fmla="*/ 14453 h 39417"/>
                <a:gd name="connsiteX1" fmla="*/ -51 w 58217"/>
                <a:gd name="connsiteY1" fmla="*/ 9479 h 39417"/>
                <a:gd name="connsiteX2" fmla="*/ 57977 w 58217"/>
                <a:gd name="connsiteY2" fmla="*/ 36209 h 39417"/>
              </a:gdLst>
              <a:ahLst/>
              <a:cxnLst>
                <a:cxn ang="0">
                  <a:pos x="connsiteX0" y="connsiteY0"/>
                </a:cxn>
                <a:cxn ang="0">
                  <a:pos x="connsiteX1" y="connsiteY1"/>
                </a:cxn>
                <a:cxn ang="0">
                  <a:pos x="connsiteX2" y="connsiteY2"/>
                </a:cxn>
              </a:cxnLst>
              <a:rect l="l" t="t" r="r" b="b"/>
              <a:pathLst>
                <a:path w="58217" h="39417">
                  <a:moveTo>
                    <a:pt x="45158" y="14453"/>
                  </a:moveTo>
                  <a:cubicBezTo>
                    <a:pt x="45158" y="14453"/>
                    <a:pt x="3264" y="-14864"/>
                    <a:pt x="-51" y="9479"/>
                  </a:cubicBezTo>
                  <a:cubicBezTo>
                    <a:pt x="-3367" y="33823"/>
                    <a:pt x="37556" y="45105"/>
                    <a:pt x="57977" y="36209"/>
                  </a:cubicBezTo>
                  <a:close/>
                </a:path>
              </a:pathLst>
            </a:custGeom>
            <a:gradFill>
              <a:gsLst>
                <a:gs pos="0">
                  <a:srgbClr val="FEBBBA"/>
                </a:gs>
                <a:gs pos="50000">
                  <a:srgbClr val="FEA6A4"/>
                </a:gs>
                <a:gs pos="100000">
                  <a:srgbClr val="FF928E"/>
                </a:gs>
              </a:gsLst>
              <a:lin ang="1270722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32" name="任意多边形: 形状 831"/>
            <p:cNvSpPr/>
            <p:nvPr/>
          </p:nvSpPr>
          <p:spPr>
            <a:xfrm>
              <a:off x="9947213" y="1990910"/>
              <a:ext cx="445862" cy="382943"/>
            </a:xfrm>
            <a:custGeom>
              <a:avLst/>
              <a:gdLst>
                <a:gd name="connsiteX0" fmla="*/ 207 w 445862"/>
                <a:gd name="connsiteY0" fmla="*/ 367715 h 382943"/>
                <a:gd name="connsiteX1" fmla="*/ 97500 w 445862"/>
                <a:gd name="connsiteY1" fmla="*/ 28037 h 382943"/>
                <a:gd name="connsiteX2" fmla="*/ 105911 w 445862"/>
                <a:gd name="connsiteY2" fmla="*/ 20920 h 382943"/>
                <a:gd name="connsiteX3" fmla="*/ 233614 w 445862"/>
                <a:gd name="connsiteY3" fmla="*/ 8101 h 382943"/>
                <a:gd name="connsiteX4" fmla="*/ 436490 w 445862"/>
                <a:gd name="connsiteY4" fmla="*/ 1348 h 382943"/>
                <a:gd name="connsiteX5" fmla="*/ 445588 w 445862"/>
                <a:gd name="connsiteY5" fmla="*/ 12092 h 382943"/>
                <a:gd name="connsiteX6" fmla="*/ 444577 w 445862"/>
                <a:gd name="connsiteY6" fmla="*/ 15663 h 382943"/>
                <a:gd name="connsiteX7" fmla="*/ 243440 w 445862"/>
                <a:gd name="connsiteY7" fmla="*/ 378714 h 382943"/>
                <a:gd name="connsiteX8" fmla="*/ 235352 w 445862"/>
                <a:gd name="connsiteY8" fmla="*/ 382758 h 382943"/>
                <a:gd name="connsiteX9" fmla="*/ 9548 w 445862"/>
                <a:gd name="connsiteY9" fmla="*/ 380655 h 382943"/>
                <a:gd name="connsiteX10" fmla="*/ -239 w 445862"/>
                <a:gd name="connsiteY10" fmla="*/ 370469 h 382943"/>
                <a:gd name="connsiteX11" fmla="*/ 207 w 445862"/>
                <a:gd name="connsiteY11" fmla="*/ 367715 h 3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862" h="382943">
                  <a:moveTo>
                    <a:pt x="207" y="367715"/>
                  </a:moveTo>
                  <a:lnTo>
                    <a:pt x="97500" y="28037"/>
                  </a:lnTo>
                  <a:cubicBezTo>
                    <a:pt x="98633" y="24187"/>
                    <a:pt x="101948" y="21381"/>
                    <a:pt x="105911" y="20920"/>
                  </a:cubicBezTo>
                  <a:cubicBezTo>
                    <a:pt x="123542" y="18858"/>
                    <a:pt x="174655" y="13075"/>
                    <a:pt x="233614" y="8101"/>
                  </a:cubicBezTo>
                  <a:cubicBezTo>
                    <a:pt x="304663" y="2076"/>
                    <a:pt x="387277" y="-2776"/>
                    <a:pt x="436490" y="1348"/>
                  </a:cubicBezTo>
                  <a:cubicBezTo>
                    <a:pt x="441949" y="1809"/>
                    <a:pt x="446034" y="6621"/>
                    <a:pt x="445588" y="12092"/>
                  </a:cubicBezTo>
                  <a:cubicBezTo>
                    <a:pt x="445468" y="13334"/>
                    <a:pt x="445144" y="14547"/>
                    <a:pt x="444577" y="15663"/>
                  </a:cubicBezTo>
                  <a:cubicBezTo>
                    <a:pt x="416514" y="72276"/>
                    <a:pt x="301185" y="303136"/>
                    <a:pt x="243440" y="378714"/>
                  </a:cubicBezTo>
                  <a:cubicBezTo>
                    <a:pt x="241539" y="381265"/>
                    <a:pt x="238547" y="382766"/>
                    <a:pt x="235352" y="382758"/>
                  </a:cubicBezTo>
                  <a:lnTo>
                    <a:pt x="9548" y="380655"/>
                  </a:lnTo>
                  <a:cubicBezTo>
                    <a:pt x="4048" y="380546"/>
                    <a:pt x="-359" y="375984"/>
                    <a:pt x="-239" y="370469"/>
                  </a:cubicBezTo>
                  <a:cubicBezTo>
                    <a:pt x="-239" y="369534"/>
                    <a:pt x="-77" y="368608"/>
                    <a:pt x="207" y="367715"/>
                  </a:cubicBezTo>
                  <a:close/>
                </a:path>
              </a:pathLst>
            </a:custGeom>
            <a:gradFill>
              <a:gsLst>
                <a:gs pos="0">
                  <a:schemeClr val="accent4">
                    <a:lumMod val="90000"/>
                    <a:lumOff val="10000"/>
                  </a:schemeClr>
                </a:gs>
                <a:gs pos="70000">
                  <a:schemeClr val="accent4"/>
                </a:gs>
              </a:gsLst>
              <a:lin ang="459018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33" name="任意多边形: 形状 832"/>
            <p:cNvSpPr/>
            <p:nvPr/>
          </p:nvSpPr>
          <p:spPr>
            <a:xfrm>
              <a:off x="9961690" y="2160842"/>
              <a:ext cx="129524" cy="116513"/>
            </a:xfrm>
            <a:custGeom>
              <a:avLst/>
              <a:gdLst>
                <a:gd name="connsiteX0" fmla="*/ 9143 w 129524"/>
                <a:gd name="connsiteY0" fmla="*/ 115694 h 116513"/>
                <a:gd name="connsiteX1" fmla="*/ 1056 w 129524"/>
                <a:gd name="connsiteY1" fmla="*/ 40156 h 116513"/>
                <a:gd name="connsiteX2" fmla="*/ 52452 w 129524"/>
                <a:gd name="connsiteY2" fmla="*/ 608 h 116513"/>
                <a:gd name="connsiteX3" fmla="*/ 129284 w 129524"/>
                <a:gd name="connsiteY3" fmla="*/ 21150 h 116513"/>
                <a:gd name="connsiteX4" fmla="*/ 100371 w 129524"/>
                <a:gd name="connsiteY4" fmla="*/ 38579 h 116513"/>
                <a:gd name="connsiteX5" fmla="*/ 116991 w 129524"/>
                <a:gd name="connsiteY5" fmla="*/ 51479 h 116513"/>
                <a:gd name="connsiteX6" fmla="*/ 91960 w 129524"/>
                <a:gd name="connsiteY6" fmla="*/ 61063 h 116513"/>
                <a:gd name="connsiteX7" fmla="*/ 107448 w 129524"/>
                <a:gd name="connsiteY7" fmla="*/ 78168 h 116513"/>
                <a:gd name="connsiteX8" fmla="*/ 81001 w 129524"/>
                <a:gd name="connsiteY8" fmla="*/ 84233 h 116513"/>
                <a:gd name="connsiteX9" fmla="*/ 9143 w 129524"/>
                <a:gd name="connsiteY9" fmla="*/ 115694 h 1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24" h="116513">
                  <a:moveTo>
                    <a:pt x="9143" y="115694"/>
                  </a:moveTo>
                  <a:cubicBezTo>
                    <a:pt x="9143" y="115694"/>
                    <a:pt x="-4404" y="59930"/>
                    <a:pt x="1056" y="40156"/>
                  </a:cubicBezTo>
                  <a:cubicBezTo>
                    <a:pt x="6514" y="20382"/>
                    <a:pt x="17231" y="-5013"/>
                    <a:pt x="52452" y="608"/>
                  </a:cubicBezTo>
                  <a:cubicBezTo>
                    <a:pt x="78534" y="5473"/>
                    <a:pt x="104253" y="12343"/>
                    <a:pt x="129284" y="21150"/>
                  </a:cubicBezTo>
                  <a:cubicBezTo>
                    <a:pt x="129284" y="21150"/>
                    <a:pt x="127181" y="46909"/>
                    <a:pt x="100371" y="38579"/>
                  </a:cubicBezTo>
                  <a:lnTo>
                    <a:pt x="116991" y="51479"/>
                  </a:lnTo>
                  <a:cubicBezTo>
                    <a:pt x="116991" y="51479"/>
                    <a:pt x="114605" y="72102"/>
                    <a:pt x="91960" y="61063"/>
                  </a:cubicBezTo>
                  <a:lnTo>
                    <a:pt x="107448" y="78168"/>
                  </a:lnTo>
                  <a:cubicBezTo>
                    <a:pt x="107448" y="78168"/>
                    <a:pt x="97702" y="95111"/>
                    <a:pt x="81001" y="84233"/>
                  </a:cubicBezTo>
                  <a:cubicBezTo>
                    <a:pt x="64300" y="73356"/>
                    <a:pt x="56455" y="122407"/>
                    <a:pt x="9143" y="115694"/>
                  </a:cubicBez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34" name="任意多边形: 形状 833"/>
            <p:cNvSpPr/>
            <p:nvPr/>
          </p:nvSpPr>
          <p:spPr>
            <a:xfrm>
              <a:off x="10174477" y="2071904"/>
              <a:ext cx="57178" cy="57179"/>
            </a:xfrm>
            <a:custGeom>
              <a:avLst/>
              <a:gdLst>
                <a:gd name="connsiteX0" fmla="*/ -241 w 57178"/>
                <a:gd name="connsiteY0" fmla="*/ 28404 h 57179"/>
                <a:gd name="connsiteX1" fmla="*/ 28348 w 57178"/>
                <a:gd name="connsiteY1" fmla="*/ 56993 h 57179"/>
                <a:gd name="connsiteX2" fmla="*/ 56938 w 57178"/>
                <a:gd name="connsiteY2" fmla="*/ 28404 h 57179"/>
                <a:gd name="connsiteX3" fmla="*/ 28348 w 57178"/>
                <a:gd name="connsiteY3" fmla="*/ -186 h 57179"/>
                <a:gd name="connsiteX4" fmla="*/ -241 w 57178"/>
                <a:gd name="connsiteY4" fmla="*/ 28404 h 5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8" h="57179">
                  <a:moveTo>
                    <a:pt x="-241" y="28404"/>
                  </a:moveTo>
                  <a:cubicBezTo>
                    <a:pt x="-241" y="44195"/>
                    <a:pt x="12577" y="56993"/>
                    <a:pt x="28348" y="56993"/>
                  </a:cubicBezTo>
                  <a:cubicBezTo>
                    <a:pt x="44119" y="56993"/>
                    <a:pt x="56938" y="44195"/>
                    <a:pt x="56938" y="28404"/>
                  </a:cubicBezTo>
                  <a:cubicBezTo>
                    <a:pt x="56938" y="12613"/>
                    <a:pt x="44119" y="-186"/>
                    <a:pt x="28348" y="-186"/>
                  </a:cubicBezTo>
                  <a:cubicBezTo>
                    <a:pt x="12577" y="-186"/>
                    <a:pt x="-241" y="12613"/>
                    <a:pt x="-241" y="2840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35" name="任意多边形: 形状 834"/>
            <p:cNvSpPr/>
            <p:nvPr/>
          </p:nvSpPr>
          <p:spPr>
            <a:xfrm>
              <a:off x="10048634" y="2012582"/>
              <a:ext cx="278050" cy="106715"/>
            </a:xfrm>
            <a:custGeom>
              <a:avLst/>
              <a:gdLst>
                <a:gd name="connsiteX0" fmla="*/ 7038 w 278050"/>
                <a:gd name="connsiteY0" fmla="*/ 106530 h 106715"/>
                <a:gd name="connsiteX1" fmla="*/ -241 w 278050"/>
                <a:gd name="connsiteY1" fmla="*/ 104386 h 106715"/>
                <a:gd name="connsiteX2" fmla="*/ 19574 w 278050"/>
                <a:gd name="connsiteY2" fmla="*/ 37179 h 106715"/>
                <a:gd name="connsiteX3" fmla="*/ 42623 w 278050"/>
                <a:gd name="connsiteY3" fmla="*/ 15706 h 106715"/>
                <a:gd name="connsiteX4" fmla="*/ 277809 w 278050"/>
                <a:gd name="connsiteY4" fmla="*/ -186 h 106715"/>
                <a:gd name="connsiteX5" fmla="*/ 277809 w 278050"/>
                <a:gd name="connsiteY5" fmla="*/ 7416 h 106715"/>
                <a:gd name="connsiteX6" fmla="*/ 44038 w 278050"/>
                <a:gd name="connsiteY6" fmla="*/ 23147 h 106715"/>
                <a:gd name="connsiteX7" fmla="*/ 26731 w 278050"/>
                <a:gd name="connsiteY7" fmla="*/ 39322 h 1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0" h="106715">
                  <a:moveTo>
                    <a:pt x="7038" y="106530"/>
                  </a:moveTo>
                  <a:lnTo>
                    <a:pt x="-241" y="104386"/>
                  </a:lnTo>
                  <a:lnTo>
                    <a:pt x="19574" y="37179"/>
                  </a:lnTo>
                  <a:cubicBezTo>
                    <a:pt x="22727" y="26317"/>
                    <a:pt x="31584" y="18068"/>
                    <a:pt x="42623" y="15706"/>
                  </a:cubicBezTo>
                  <a:cubicBezTo>
                    <a:pt x="105424" y="2604"/>
                    <a:pt x="270814" y="-64"/>
                    <a:pt x="277809" y="-186"/>
                  </a:cubicBezTo>
                  <a:lnTo>
                    <a:pt x="277809" y="7416"/>
                  </a:lnTo>
                  <a:cubicBezTo>
                    <a:pt x="276111" y="7416"/>
                    <a:pt x="106151" y="10207"/>
                    <a:pt x="44038" y="23147"/>
                  </a:cubicBezTo>
                  <a:cubicBezTo>
                    <a:pt x="35709" y="24934"/>
                    <a:pt x="29076" y="31149"/>
                    <a:pt x="26731" y="3932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36" name="任意多边形: 形状 835"/>
            <p:cNvSpPr/>
            <p:nvPr/>
          </p:nvSpPr>
          <p:spPr>
            <a:xfrm>
              <a:off x="8846278" y="3070354"/>
              <a:ext cx="105682" cy="507130"/>
            </a:xfrm>
            <a:custGeom>
              <a:avLst/>
              <a:gdLst>
                <a:gd name="connsiteX0" fmla="*/ 57846 w 105682"/>
                <a:gd name="connsiteY0" fmla="*/ -186 h 507130"/>
                <a:gd name="connsiteX1" fmla="*/ -223 w 105682"/>
                <a:gd name="connsiteY1" fmla="*/ 491053 h 507130"/>
                <a:gd name="connsiteX2" fmla="*/ 14213 w 105682"/>
                <a:gd name="connsiteY2" fmla="*/ 506929 h 507130"/>
                <a:gd name="connsiteX3" fmla="*/ 14982 w 105682"/>
                <a:gd name="connsiteY3" fmla="*/ 506945 h 507130"/>
                <a:gd name="connsiteX4" fmla="*/ 14982 w 105682"/>
                <a:gd name="connsiteY4" fmla="*/ 506945 h 507130"/>
                <a:gd name="connsiteX5" fmla="*/ 30025 w 105682"/>
                <a:gd name="connsiteY5" fmla="*/ 494086 h 507130"/>
                <a:gd name="connsiteX6" fmla="*/ 105441 w 105682"/>
                <a:gd name="connsiteY6" fmla="*/ 10854 h 50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82" h="507130">
                  <a:moveTo>
                    <a:pt x="57846" y="-186"/>
                  </a:moveTo>
                  <a:cubicBezTo>
                    <a:pt x="47453" y="15140"/>
                    <a:pt x="6247" y="362703"/>
                    <a:pt x="-223" y="491053"/>
                  </a:cubicBezTo>
                  <a:cubicBezTo>
                    <a:pt x="-627" y="499419"/>
                    <a:pt x="5843" y="506524"/>
                    <a:pt x="14213" y="506929"/>
                  </a:cubicBezTo>
                  <a:cubicBezTo>
                    <a:pt x="14456" y="506941"/>
                    <a:pt x="14740" y="506945"/>
                    <a:pt x="14982" y="506945"/>
                  </a:cubicBezTo>
                  <a:lnTo>
                    <a:pt x="14982" y="506945"/>
                  </a:lnTo>
                  <a:cubicBezTo>
                    <a:pt x="22463" y="506937"/>
                    <a:pt x="28852" y="501486"/>
                    <a:pt x="30025" y="494086"/>
                  </a:cubicBezTo>
                  <a:lnTo>
                    <a:pt x="105441" y="10854"/>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37" name="任意多边形: 形状 836"/>
            <p:cNvSpPr/>
            <p:nvPr/>
          </p:nvSpPr>
          <p:spPr>
            <a:xfrm>
              <a:off x="9188117" y="3070354"/>
              <a:ext cx="105645" cy="507130"/>
            </a:xfrm>
            <a:custGeom>
              <a:avLst/>
              <a:gdLst>
                <a:gd name="connsiteX0" fmla="*/ 47354 w 105645"/>
                <a:gd name="connsiteY0" fmla="*/ -186 h 507130"/>
                <a:gd name="connsiteX1" fmla="*/ 105383 w 105645"/>
                <a:gd name="connsiteY1" fmla="*/ 491053 h 507130"/>
                <a:gd name="connsiteX2" fmla="*/ 91027 w 105645"/>
                <a:gd name="connsiteY2" fmla="*/ 506925 h 507130"/>
                <a:gd name="connsiteX3" fmla="*/ 90219 w 105645"/>
                <a:gd name="connsiteY3" fmla="*/ 506945 h 507130"/>
                <a:gd name="connsiteX4" fmla="*/ 90219 w 105645"/>
                <a:gd name="connsiteY4" fmla="*/ 506945 h 507130"/>
                <a:gd name="connsiteX5" fmla="*/ 75176 w 105645"/>
                <a:gd name="connsiteY5" fmla="*/ 494086 h 507130"/>
                <a:gd name="connsiteX6" fmla="*/ -241 w 105645"/>
                <a:gd name="connsiteY6" fmla="*/ 10854 h 50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45" h="507130">
                  <a:moveTo>
                    <a:pt x="47354" y="-186"/>
                  </a:moveTo>
                  <a:cubicBezTo>
                    <a:pt x="57707" y="15140"/>
                    <a:pt x="98953" y="362703"/>
                    <a:pt x="105383" y="491053"/>
                  </a:cubicBezTo>
                  <a:cubicBezTo>
                    <a:pt x="105827" y="499395"/>
                    <a:pt x="99398" y="506500"/>
                    <a:pt x="91027" y="506925"/>
                  </a:cubicBezTo>
                  <a:cubicBezTo>
                    <a:pt x="90785" y="506941"/>
                    <a:pt x="90502" y="506945"/>
                    <a:pt x="90219" y="506945"/>
                  </a:cubicBezTo>
                  <a:lnTo>
                    <a:pt x="90219" y="506945"/>
                  </a:lnTo>
                  <a:cubicBezTo>
                    <a:pt x="82737" y="506953"/>
                    <a:pt x="76349" y="501494"/>
                    <a:pt x="75176" y="494086"/>
                  </a:cubicBezTo>
                  <a:lnTo>
                    <a:pt x="-241" y="10854"/>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38" name="任意多边形: 形状 837"/>
            <p:cNvSpPr/>
            <p:nvPr/>
          </p:nvSpPr>
          <p:spPr>
            <a:xfrm>
              <a:off x="8841887" y="2993917"/>
              <a:ext cx="455920" cy="109159"/>
            </a:xfrm>
            <a:custGeom>
              <a:avLst/>
              <a:gdLst>
                <a:gd name="connsiteX0" fmla="*/ -239 w 455920"/>
                <a:gd name="connsiteY0" fmla="*/ 49117 h 109159"/>
                <a:gd name="connsiteX1" fmla="*/ -239 w 455920"/>
                <a:gd name="connsiteY1" fmla="*/ 52918 h 109159"/>
                <a:gd name="connsiteX2" fmla="*/ 52330 w 455920"/>
                <a:gd name="connsiteY2" fmla="*/ 103021 h 109159"/>
                <a:gd name="connsiteX3" fmla="*/ 400863 w 455920"/>
                <a:gd name="connsiteY3" fmla="*/ 108965 h 109159"/>
                <a:gd name="connsiteX4" fmla="*/ 455414 w 455920"/>
                <a:gd name="connsiteY4" fmla="*/ 61653 h 109159"/>
                <a:gd name="connsiteX5" fmla="*/ 455616 w 455920"/>
                <a:gd name="connsiteY5" fmla="*/ 58216 h 109159"/>
                <a:gd name="connsiteX6" fmla="*/ 403047 w 455920"/>
                <a:gd name="connsiteY6" fmla="*/ 6091 h 109159"/>
                <a:gd name="connsiteX7" fmla="*/ 54352 w 455920"/>
                <a:gd name="connsiteY7" fmla="*/ -176 h 109159"/>
                <a:gd name="connsiteX8" fmla="*/ -239 w 455920"/>
                <a:gd name="connsiteY8" fmla="*/ 49117 h 10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20" h="109159">
                  <a:moveTo>
                    <a:pt x="-239" y="49117"/>
                  </a:moveTo>
                  <a:lnTo>
                    <a:pt x="-239" y="52918"/>
                  </a:lnTo>
                  <a:cubicBezTo>
                    <a:pt x="-482" y="80173"/>
                    <a:pt x="22972" y="102535"/>
                    <a:pt x="52330" y="103021"/>
                  </a:cubicBezTo>
                  <a:lnTo>
                    <a:pt x="400863" y="108965"/>
                  </a:lnTo>
                  <a:cubicBezTo>
                    <a:pt x="429857" y="109450"/>
                    <a:pt x="454039" y="88504"/>
                    <a:pt x="455414" y="61653"/>
                  </a:cubicBezTo>
                  <a:lnTo>
                    <a:pt x="455616" y="58216"/>
                  </a:lnTo>
                  <a:cubicBezTo>
                    <a:pt x="457071" y="30192"/>
                    <a:pt x="433294" y="6617"/>
                    <a:pt x="403047" y="6091"/>
                  </a:cubicBezTo>
                  <a:lnTo>
                    <a:pt x="54352" y="-176"/>
                  </a:lnTo>
                  <a:cubicBezTo>
                    <a:pt x="24589" y="-702"/>
                    <a:pt x="4" y="21458"/>
                    <a:pt x="-239" y="4911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39" name="任意多边形: 形状 838"/>
            <p:cNvSpPr/>
            <p:nvPr/>
          </p:nvSpPr>
          <p:spPr>
            <a:xfrm>
              <a:off x="9474498" y="3538786"/>
              <a:ext cx="252702" cy="18237"/>
            </a:xfrm>
            <a:custGeom>
              <a:avLst/>
              <a:gdLst>
                <a:gd name="connsiteX0" fmla="*/ 101380 w 252702"/>
                <a:gd name="connsiteY0" fmla="*/ 10005 h 18237"/>
                <a:gd name="connsiteX1" fmla="*/ -241 w 252702"/>
                <a:gd name="connsiteY1" fmla="*/ -186 h 18237"/>
                <a:gd name="connsiteX2" fmla="*/ 22646 w 252702"/>
                <a:gd name="connsiteY2" fmla="*/ 18052 h 18237"/>
                <a:gd name="connsiteX3" fmla="*/ 241820 w 252702"/>
                <a:gd name="connsiteY3" fmla="*/ 18052 h 18237"/>
                <a:gd name="connsiteX4" fmla="*/ 252455 w 252702"/>
                <a:gd name="connsiteY4" fmla="*/ 7437 h 18237"/>
                <a:gd name="connsiteX5" fmla="*/ 252091 w 252702"/>
                <a:gd name="connsiteY5" fmla="*/ 4586 h 18237"/>
                <a:gd name="connsiteX6" fmla="*/ 101380 w 252702"/>
                <a:gd name="connsiteY6" fmla="*/ 10005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2" h="18237">
                  <a:moveTo>
                    <a:pt x="101380" y="10005"/>
                  </a:moveTo>
                  <a:cubicBezTo>
                    <a:pt x="39429" y="10005"/>
                    <a:pt x="12012" y="4667"/>
                    <a:pt x="-241" y="-186"/>
                  </a:cubicBezTo>
                  <a:cubicBezTo>
                    <a:pt x="2226" y="10482"/>
                    <a:pt x="11688" y="18048"/>
                    <a:pt x="22646" y="18052"/>
                  </a:cubicBezTo>
                  <a:lnTo>
                    <a:pt x="241820" y="18052"/>
                  </a:lnTo>
                  <a:cubicBezTo>
                    <a:pt x="247683" y="18064"/>
                    <a:pt x="252455" y="13308"/>
                    <a:pt x="252455" y="7437"/>
                  </a:cubicBezTo>
                  <a:cubicBezTo>
                    <a:pt x="252495" y="6474"/>
                    <a:pt x="252333" y="5516"/>
                    <a:pt x="252091" y="4586"/>
                  </a:cubicBezTo>
                  <a:cubicBezTo>
                    <a:pt x="227141" y="6567"/>
                    <a:pt x="174046" y="10005"/>
                    <a:pt x="101380" y="1000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40" name="任意多边形: 形状 839"/>
            <p:cNvSpPr/>
            <p:nvPr/>
          </p:nvSpPr>
          <p:spPr>
            <a:xfrm>
              <a:off x="9473972" y="3485641"/>
              <a:ext cx="252857" cy="63375"/>
            </a:xfrm>
            <a:custGeom>
              <a:avLst/>
              <a:gdLst>
                <a:gd name="connsiteX0" fmla="*/ 252616 w 252857"/>
                <a:gd name="connsiteY0" fmla="*/ 57731 h 63375"/>
                <a:gd name="connsiteX1" fmla="*/ 250837 w 252857"/>
                <a:gd name="connsiteY1" fmla="*/ 53970 h 63375"/>
                <a:gd name="connsiteX2" fmla="*/ 154959 w 252857"/>
                <a:gd name="connsiteY2" fmla="*/ -176 h 63375"/>
                <a:gd name="connsiteX3" fmla="*/ 12902 w 252857"/>
                <a:gd name="connsiteY3" fmla="*/ 228 h 63375"/>
                <a:gd name="connsiteX4" fmla="*/ 770 w 252857"/>
                <a:gd name="connsiteY4" fmla="*/ 40868 h 63375"/>
                <a:gd name="connsiteX5" fmla="*/ 406 w 252857"/>
                <a:gd name="connsiteY5" fmla="*/ 52999 h 63375"/>
                <a:gd name="connsiteX6" fmla="*/ 102026 w 252857"/>
                <a:gd name="connsiteY6" fmla="*/ 63190 h 63375"/>
                <a:gd name="connsiteX7" fmla="*/ 252616 w 252857"/>
                <a:gd name="connsiteY7" fmla="*/ 57731 h 6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857" h="63375">
                  <a:moveTo>
                    <a:pt x="252616" y="57731"/>
                  </a:moveTo>
                  <a:cubicBezTo>
                    <a:pt x="252293" y="56364"/>
                    <a:pt x="251686" y="55082"/>
                    <a:pt x="250837" y="53970"/>
                  </a:cubicBezTo>
                  <a:cubicBezTo>
                    <a:pt x="234137" y="32659"/>
                    <a:pt x="200614" y="-823"/>
                    <a:pt x="154959" y="-176"/>
                  </a:cubicBezTo>
                  <a:cubicBezTo>
                    <a:pt x="88115" y="794"/>
                    <a:pt x="64823" y="7911"/>
                    <a:pt x="12902" y="228"/>
                  </a:cubicBezTo>
                  <a:lnTo>
                    <a:pt x="770" y="40868"/>
                  </a:lnTo>
                  <a:cubicBezTo>
                    <a:pt x="-443" y="44807"/>
                    <a:pt x="-565" y="48996"/>
                    <a:pt x="406" y="52999"/>
                  </a:cubicBezTo>
                  <a:cubicBezTo>
                    <a:pt x="12537" y="57852"/>
                    <a:pt x="40076" y="63190"/>
                    <a:pt x="102026" y="63190"/>
                  </a:cubicBezTo>
                  <a:cubicBezTo>
                    <a:pt x="174572" y="63149"/>
                    <a:pt x="227666" y="59712"/>
                    <a:pt x="252616" y="5773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41" name="任意多边形: 形状 840"/>
            <p:cNvSpPr/>
            <p:nvPr/>
          </p:nvSpPr>
          <p:spPr>
            <a:xfrm>
              <a:off x="9487115" y="3442301"/>
              <a:ext cx="68379" cy="58916"/>
            </a:xfrm>
            <a:custGeom>
              <a:avLst/>
              <a:gdLst>
                <a:gd name="connsiteX0" fmla="*/ 14802 w 68379"/>
                <a:gd name="connsiteY0" fmla="*/ -186 h 58916"/>
                <a:gd name="connsiteX1" fmla="*/ -241 w 68379"/>
                <a:gd name="connsiteY1" fmla="*/ 51009 h 58916"/>
                <a:gd name="connsiteX2" fmla="*/ 62357 w 68379"/>
                <a:gd name="connsiteY2" fmla="*/ 54001 h 58916"/>
                <a:gd name="connsiteX3" fmla="*/ 68139 w 68379"/>
                <a:gd name="connsiteY3" fmla="*/ 9519 h 58916"/>
              </a:gdLst>
              <a:ahLst/>
              <a:cxnLst>
                <a:cxn ang="0">
                  <a:pos x="connsiteX0" y="connsiteY0"/>
                </a:cxn>
                <a:cxn ang="0">
                  <a:pos x="connsiteX1" y="connsiteY1"/>
                </a:cxn>
                <a:cxn ang="0">
                  <a:pos x="connsiteX2" y="connsiteY2"/>
                </a:cxn>
                <a:cxn ang="0">
                  <a:pos x="connsiteX3" y="connsiteY3"/>
                </a:cxn>
              </a:cxnLst>
              <a:rect l="l" t="t" r="r" b="b"/>
              <a:pathLst>
                <a:path w="68379" h="58916">
                  <a:moveTo>
                    <a:pt x="14802" y="-186"/>
                  </a:moveTo>
                  <a:lnTo>
                    <a:pt x="-241" y="51009"/>
                  </a:lnTo>
                  <a:cubicBezTo>
                    <a:pt x="-241" y="51009"/>
                    <a:pt x="33080" y="66173"/>
                    <a:pt x="62357" y="54001"/>
                  </a:cubicBezTo>
                  <a:lnTo>
                    <a:pt x="68139" y="9519"/>
                  </a:ln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42" name="任意多边形: 形状 841"/>
            <p:cNvSpPr/>
            <p:nvPr/>
          </p:nvSpPr>
          <p:spPr>
            <a:xfrm>
              <a:off x="9870910" y="3418119"/>
              <a:ext cx="204010" cy="159489"/>
            </a:xfrm>
            <a:custGeom>
              <a:avLst/>
              <a:gdLst>
                <a:gd name="connsiteX0" fmla="*/ 85285 w 204010"/>
                <a:gd name="connsiteY0" fmla="*/ 98442 h 159489"/>
                <a:gd name="connsiteX1" fmla="*/ -241 w 204010"/>
                <a:gd name="connsiteY1" fmla="*/ 154206 h 159489"/>
                <a:gd name="connsiteX2" fmla="*/ 28955 w 204010"/>
                <a:gd name="connsiteY2" fmla="*/ 154206 h 159489"/>
                <a:gd name="connsiteX3" fmla="*/ 199805 w 204010"/>
                <a:gd name="connsiteY3" fmla="*/ 16717 h 159489"/>
                <a:gd name="connsiteX4" fmla="*/ 201422 w 204010"/>
                <a:gd name="connsiteY4" fmla="*/ 1707 h 159489"/>
                <a:gd name="connsiteX5" fmla="*/ 199440 w 204010"/>
                <a:gd name="connsiteY5" fmla="*/ -186 h 159489"/>
                <a:gd name="connsiteX6" fmla="*/ 85285 w 204010"/>
                <a:gd name="connsiteY6" fmla="*/ 98442 h 15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010" h="159489">
                  <a:moveTo>
                    <a:pt x="85285" y="98442"/>
                  </a:moveTo>
                  <a:cubicBezTo>
                    <a:pt x="37002" y="137262"/>
                    <a:pt x="12497" y="150284"/>
                    <a:pt x="-241" y="154206"/>
                  </a:cubicBezTo>
                  <a:cubicBezTo>
                    <a:pt x="8291" y="161004"/>
                    <a:pt x="20422" y="161004"/>
                    <a:pt x="28955" y="154206"/>
                  </a:cubicBezTo>
                  <a:lnTo>
                    <a:pt x="199805" y="16717"/>
                  </a:lnTo>
                  <a:cubicBezTo>
                    <a:pt x="204375" y="13017"/>
                    <a:pt x="205102" y="6297"/>
                    <a:pt x="201422" y="1707"/>
                  </a:cubicBezTo>
                  <a:cubicBezTo>
                    <a:pt x="200856" y="995"/>
                    <a:pt x="200169" y="356"/>
                    <a:pt x="199440" y="-186"/>
                  </a:cubicBezTo>
                  <a:cubicBezTo>
                    <a:pt x="181203" y="17041"/>
                    <a:pt x="141978" y="52909"/>
                    <a:pt x="85285" y="9844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43" name="任意多边形: 形状 842"/>
            <p:cNvSpPr/>
            <p:nvPr/>
          </p:nvSpPr>
          <p:spPr>
            <a:xfrm>
              <a:off x="9847860" y="3411694"/>
              <a:ext cx="222730" cy="160816"/>
            </a:xfrm>
            <a:custGeom>
              <a:avLst/>
              <a:gdLst>
                <a:gd name="connsiteX0" fmla="*/ 222490 w 222730"/>
                <a:gd name="connsiteY0" fmla="*/ 6239 h 160816"/>
                <a:gd name="connsiteX1" fmla="*/ 218770 w 222730"/>
                <a:gd name="connsiteY1" fmla="*/ 4460 h 160816"/>
                <a:gd name="connsiteX2" fmla="*/ 110275 w 222730"/>
                <a:gd name="connsiteY2" fmla="*/ 22496 h 160816"/>
                <a:gd name="connsiteX3" fmla="*/ -241 w 222730"/>
                <a:gd name="connsiteY3" fmla="*/ 111822 h 160816"/>
                <a:gd name="connsiteX4" fmla="*/ 15529 w 222730"/>
                <a:gd name="connsiteY4" fmla="*/ 151007 h 160816"/>
                <a:gd name="connsiteX5" fmla="*/ 22808 w 222730"/>
                <a:gd name="connsiteY5" fmla="*/ 160631 h 160816"/>
                <a:gd name="connsiteX6" fmla="*/ 108334 w 222730"/>
                <a:gd name="connsiteY6" fmla="*/ 104867 h 160816"/>
                <a:gd name="connsiteX7" fmla="*/ 222490 w 222730"/>
                <a:gd name="connsiteY7" fmla="*/ 6239 h 16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30" h="160816">
                  <a:moveTo>
                    <a:pt x="222490" y="6239"/>
                  </a:moveTo>
                  <a:cubicBezTo>
                    <a:pt x="221358" y="5423"/>
                    <a:pt x="220105" y="4820"/>
                    <a:pt x="218770" y="4460"/>
                  </a:cubicBezTo>
                  <a:cubicBezTo>
                    <a:pt x="192445" y="-1606"/>
                    <a:pt x="145416" y="-6579"/>
                    <a:pt x="110275" y="22496"/>
                  </a:cubicBezTo>
                  <a:cubicBezTo>
                    <a:pt x="58757" y="65117"/>
                    <a:pt x="45090" y="85336"/>
                    <a:pt x="-241" y="111822"/>
                  </a:cubicBezTo>
                  <a:lnTo>
                    <a:pt x="15529" y="151007"/>
                  </a:lnTo>
                  <a:cubicBezTo>
                    <a:pt x="17066" y="154804"/>
                    <a:pt x="19573" y="158128"/>
                    <a:pt x="22808" y="160631"/>
                  </a:cubicBezTo>
                  <a:cubicBezTo>
                    <a:pt x="35384" y="156587"/>
                    <a:pt x="60051" y="143688"/>
                    <a:pt x="108334" y="104867"/>
                  </a:cubicBezTo>
                  <a:cubicBezTo>
                    <a:pt x="165028" y="59334"/>
                    <a:pt x="204252" y="23466"/>
                    <a:pt x="222490" y="6239"/>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44" name="任意多边形: 形状 843"/>
            <p:cNvSpPr/>
            <p:nvPr/>
          </p:nvSpPr>
          <p:spPr>
            <a:xfrm>
              <a:off x="9109021" y="2859471"/>
              <a:ext cx="541282" cy="607320"/>
            </a:xfrm>
            <a:custGeom>
              <a:avLst/>
              <a:gdLst>
                <a:gd name="connsiteX0" fmla="*/ 71131 w 541282"/>
                <a:gd name="connsiteY0" fmla="*/ -186 h 607320"/>
                <a:gd name="connsiteX1" fmla="*/ 518172 w 541282"/>
                <a:gd name="connsiteY1" fmla="*/ 65930 h 607320"/>
                <a:gd name="connsiteX2" fmla="*/ 456059 w 541282"/>
                <a:gd name="connsiteY2" fmla="*/ 603753 h 607320"/>
                <a:gd name="connsiteX3" fmla="*/ 389255 w 541282"/>
                <a:gd name="connsiteY3" fmla="*/ 599386 h 607320"/>
                <a:gd name="connsiteX4" fmla="*/ 401387 w 541282"/>
                <a:gd name="connsiteY4" fmla="*/ 148544 h 607320"/>
                <a:gd name="connsiteX5" fmla="*/ -241 w 541282"/>
                <a:gd name="connsiteY5" fmla="*/ 82833 h 60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282" h="607320">
                  <a:moveTo>
                    <a:pt x="71131" y="-186"/>
                  </a:moveTo>
                  <a:cubicBezTo>
                    <a:pt x="71131" y="-186"/>
                    <a:pt x="442067" y="30102"/>
                    <a:pt x="518172" y="65930"/>
                  </a:cubicBezTo>
                  <a:cubicBezTo>
                    <a:pt x="594275" y="101758"/>
                    <a:pt x="456059" y="603753"/>
                    <a:pt x="456059" y="603753"/>
                  </a:cubicBezTo>
                  <a:cubicBezTo>
                    <a:pt x="456059" y="603753"/>
                    <a:pt x="435355" y="613741"/>
                    <a:pt x="389255" y="599386"/>
                  </a:cubicBezTo>
                  <a:cubicBezTo>
                    <a:pt x="389255" y="599386"/>
                    <a:pt x="436528" y="228894"/>
                    <a:pt x="401387" y="148544"/>
                  </a:cubicBezTo>
                  <a:lnTo>
                    <a:pt x="-241" y="82833"/>
                  </a:lnTo>
                  <a:close/>
                </a:path>
              </a:pathLst>
            </a:custGeom>
            <a:gradFill>
              <a:gsLst>
                <a:gs pos="0">
                  <a:schemeClr val="accent4">
                    <a:lumMod val="90000"/>
                    <a:lumOff val="10000"/>
                  </a:schemeClr>
                </a:gs>
                <a:gs pos="70000">
                  <a:schemeClr val="accent4"/>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45" name="任意多边形: 形状 844"/>
            <p:cNvSpPr/>
            <p:nvPr/>
          </p:nvSpPr>
          <p:spPr>
            <a:xfrm>
              <a:off x="9811021" y="3431342"/>
              <a:ext cx="81603" cy="92238"/>
            </a:xfrm>
            <a:custGeom>
              <a:avLst/>
              <a:gdLst>
                <a:gd name="connsiteX0" fmla="*/ -241 w 81603"/>
                <a:gd name="connsiteY0" fmla="*/ 21529 h 92238"/>
                <a:gd name="connsiteX1" fmla="*/ 36598 w 81603"/>
                <a:gd name="connsiteY1" fmla="*/ 92053 h 92238"/>
                <a:gd name="connsiteX2" fmla="*/ 81362 w 81603"/>
                <a:gd name="connsiteY2" fmla="*/ 60471 h 92238"/>
                <a:gd name="connsiteX3" fmla="*/ 47921 w 81603"/>
                <a:gd name="connsiteY3" fmla="*/ -186 h 92238"/>
              </a:gdLst>
              <a:ahLst/>
              <a:cxnLst>
                <a:cxn ang="0">
                  <a:pos x="connsiteX0" y="connsiteY0"/>
                </a:cxn>
                <a:cxn ang="0">
                  <a:pos x="connsiteX1" y="connsiteY1"/>
                </a:cxn>
                <a:cxn ang="0">
                  <a:pos x="connsiteX2" y="connsiteY2"/>
                </a:cxn>
                <a:cxn ang="0">
                  <a:pos x="connsiteX3" y="connsiteY3"/>
                </a:cxn>
              </a:cxnLst>
              <a:rect l="l" t="t" r="r" b="b"/>
              <a:pathLst>
                <a:path w="81603" h="92238">
                  <a:moveTo>
                    <a:pt x="-241" y="21529"/>
                  </a:moveTo>
                  <a:cubicBezTo>
                    <a:pt x="3197" y="24643"/>
                    <a:pt x="36598" y="92053"/>
                    <a:pt x="36598" y="92053"/>
                  </a:cubicBezTo>
                  <a:cubicBezTo>
                    <a:pt x="36598" y="92053"/>
                    <a:pt x="73801" y="83965"/>
                    <a:pt x="81362" y="60471"/>
                  </a:cubicBezTo>
                  <a:lnTo>
                    <a:pt x="47921" y="-186"/>
                  </a:ln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46" name="任意多边形: 形状 845"/>
            <p:cNvSpPr/>
            <p:nvPr/>
          </p:nvSpPr>
          <p:spPr>
            <a:xfrm>
              <a:off x="8945310" y="2856357"/>
              <a:ext cx="925281" cy="615516"/>
            </a:xfrm>
            <a:custGeom>
              <a:avLst/>
              <a:gdLst>
                <a:gd name="connsiteX0" fmla="*/ 11384 w 925281"/>
                <a:gd name="connsiteY0" fmla="*/ -186 h 615516"/>
                <a:gd name="connsiteX1" fmla="*/ -223 w 925281"/>
                <a:gd name="connsiteY1" fmla="*/ 67588 h 615516"/>
                <a:gd name="connsiteX2" fmla="*/ 96828 w 925281"/>
                <a:gd name="connsiteY2" fmla="*/ 167065 h 615516"/>
                <a:gd name="connsiteX3" fmla="*/ 535377 w 925281"/>
                <a:gd name="connsiteY3" fmla="*/ 187284 h 615516"/>
                <a:gd name="connsiteX4" fmla="*/ 554786 w 925281"/>
                <a:gd name="connsiteY4" fmla="*/ 203095 h 615516"/>
                <a:gd name="connsiteX5" fmla="*/ 861669 w 925281"/>
                <a:gd name="connsiteY5" fmla="*/ 609576 h 615516"/>
                <a:gd name="connsiteX6" fmla="*/ 886216 w 925281"/>
                <a:gd name="connsiteY6" fmla="*/ 612286 h 615516"/>
                <a:gd name="connsiteX7" fmla="*/ 921275 w 925281"/>
                <a:gd name="connsiteY7" fmla="*/ 590125 h 615516"/>
                <a:gd name="connsiteX8" fmla="*/ 923943 w 925281"/>
                <a:gd name="connsiteY8" fmla="*/ 579207 h 615516"/>
                <a:gd name="connsiteX9" fmla="*/ 668619 w 925281"/>
                <a:gd name="connsiteY9" fmla="*/ 143207 h 615516"/>
                <a:gd name="connsiteX10" fmla="*/ 608569 w 925281"/>
                <a:gd name="connsiteY10" fmla="*/ 98725 h 615516"/>
                <a:gd name="connsiteX11" fmla="*/ 234802 w 925281"/>
                <a:gd name="connsiteY11" fmla="*/ 3171 h 61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81" h="615516">
                  <a:moveTo>
                    <a:pt x="11384" y="-186"/>
                  </a:moveTo>
                  <a:cubicBezTo>
                    <a:pt x="3377" y="21501"/>
                    <a:pt x="-545" y="44474"/>
                    <a:pt x="-223" y="67588"/>
                  </a:cubicBezTo>
                  <a:cubicBezTo>
                    <a:pt x="910" y="121128"/>
                    <a:pt x="43329" y="164627"/>
                    <a:pt x="96828" y="167065"/>
                  </a:cubicBezTo>
                  <a:lnTo>
                    <a:pt x="535377" y="187284"/>
                  </a:lnTo>
                  <a:cubicBezTo>
                    <a:pt x="544637" y="187709"/>
                    <a:pt x="552482" y="194126"/>
                    <a:pt x="554786" y="203095"/>
                  </a:cubicBezTo>
                  <a:cubicBezTo>
                    <a:pt x="565098" y="242926"/>
                    <a:pt x="615443" y="365332"/>
                    <a:pt x="861669" y="609576"/>
                  </a:cubicBezTo>
                  <a:cubicBezTo>
                    <a:pt x="868220" y="616074"/>
                    <a:pt x="878410" y="617199"/>
                    <a:pt x="886216" y="612286"/>
                  </a:cubicBezTo>
                  <a:lnTo>
                    <a:pt x="921275" y="590125"/>
                  </a:lnTo>
                  <a:cubicBezTo>
                    <a:pt x="924954" y="587800"/>
                    <a:pt x="926127" y="582972"/>
                    <a:pt x="923943" y="579207"/>
                  </a:cubicBezTo>
                  <a:lnTo>
                    <a:pt x="668619" y="143207"/>
                  </a:lnTo>
                  <a:cubicBezTo>
                    <a:pt x="655194" y="121091"/>
                    <a:pt x="633640" y="105122"/>
                    <a:pt x="608569" y="98725"/>
                  </a:cubicBezTo>
                  <a:lnTo>
                    <a:pt x="234802" y="3171"/>
                  </a:lnTo>
                  <a:close/>
                </a:path>
              </a:pathLst>
            </a:custGeom>
            <a:gradFill>
              <a:gsLst>
                <a:gs pos="0">
                  <a:schemeClr val="accent4">
                    <a:lumMod val="90000"/>
                    <a:lumOff val="10000"/>
                  </a:schemeClr>
                </a:gs>
                <a:gs pos="70000">
                  <a:schemeClr val="accent4"/>
                </a:gs>
              </a:gsLst>
              <a:lin ang="788476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47" name="任意多边形: 形状 846"/>
            <p:cNvSpPr/>
            <p:nvPr/>
          </p:nvSpPr>
          <p:spPr>
            <a:xfrm>
              <a:off x="9294266" y="2175223"/>
              <a:ext cx="172265" cy="178533"/>
            </a:xfrm>
            <a:custGeom>
              <a:avLst/>
              <a:gdLst>
                <a:gd name="connsiteX0" fmla="*/ 94626 w 172265"/>
                <a:gd name="connsiteY0" fmla="*/ -186 h 178533"/>
                <a:gd name="connsiteX1" fmla="*/ -241 w 172265"/>
                <a:gd name="connsiteY1" fmla="*/ 123109 h 178533"/>
                <a:gd name="connsiteX2" fmla="*/ 98751 w 172265"/>
                <a:gd name="connsiteY2" fmla="*/ 178347 h 178533"/>
                <a:gd name="connsiteX3" fmla="*/ 172024 w 172265"/>
                <a:gd name="connsiteY3" fmla="*/ 64677 h 178533"/>
              </a:gdLst>
              <a:ahLst/>
              <a:cxnLst>
                <a:cxn ang="0">
                  <a:pos x="connsiteX0" y="connsiteY0"/>
                </a:cxn>
                <a:cxn ang="0">
                  <a:pos x="connsiteX1" y="connsiteY1"/>
                </a:cxn>
                <a:cxn ang="0">
                  <a:pos x="connsiteX2" y="connsiteY2"/>
                </a:cxn>
                <a:cxn ang="0">
                  <a:pos x="connsiteX3" y="connsiteY3"/>
                </a:cxn>
              </a:cxnLst>
              <a:rect l="l" t="t" r="r" b="b"/>
              <a:pathLst>
                <a:path w="172265" h="178533">
                  <a:moveTo>
                    <a:pt x="94626" y="-186"/>
                  </a:moveTo>
                  <a:cubicBezTo>
                    <a:pt x="94626" y="-186"/>
                    <a:pt x="47638" y="82874"/>
                    <a:pt x="-241" y="123109"/>
                  </a:cubicBezTo>
                  <a:lnTo>
                    <a:pt x="98751" y="178347"/>
                  </a:lnTo>
                  <a:cubicBezTo>
                    <a:pt x="98751" y="178347"/>
                    <a:pt x="121072" y="90435"/>
                    <a:pt x="172024" y="64677"/>
                  </a:cubicBezTo>
                  <a:close/>
                </a:path>
              </a:pathLst>
            </a:custGeom>
            <a:gradFill>
              <a:gsLst>
                <a:gs pos="0">
                  <a:srgbClr val="FEBBBA"/>
                </a:gs>
                <a:gs pos="50000">
                  <a:srgbClr val="FEA6A4"/>
                </a:gs>
                <a:gs pos="100000">
                  <a:srgbClr val="FF928E"/>
                </a:gs>
              </a:gsLst>
              <a:lin ang="603144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48" name="任意多边形: 形状 847"/>
            <p:cNvSpPr/>
            <p:nvPr/>
          </p:nvSpPr>
          <p:spPr>
            <a:xfrm>
              <a:off x="8948847" y="2284560"/>
              <a:ext cx="777578" cy="587742"/>
            </a:xfrm>
            <a:custGeom>
              <a:avLst/>
              <a:gdLst>
                <a:gd name="connsiteX0" fmla="*/ -241 w 777578"/>
                <a:gd name="connsiteY0" fmla="*/ 574725 h 587742"/>
                <a:gd name="connsiteX1" fmla="*/ 231144 w 777578"/>
                <a:gd name="connsiteY1" fmla="*/ 574725 h 587742"/>
                <a:gd name="connsiteX2" fmla="*/ 450438 w 777578"/>
                <a:gd name="connsiteY2" fmla="*/ 304317 h 587742"/>
                <a:gd name="connsiteX3" fmla="*/ 765207 w 777578"/>
                <a:gd name="connsiteY3" fmla="*/ 480100 h 587742"/>
                <a:gd name="connsiteX4" fmla="*/ 777338 w 777578"/>
                <a:gd name="connsiteY4" fmla="*/ 453048 h 587742"/>
                <a:gd name="connsiteX5" fmla="*/ 551210 w 777578"/>
                <a:gd name="connsiteY5" fmla="*/ 250859 h 587742"/>
                <a:gd name="connsiteX6" fmla="*/ 428400 w 777578"/>
                <a:gd name="connsiteY6" fmla="*/ 44140 h 587742"/>
                <a:gd name="connsiteX7" fmla="*/ 370816 w 777578"/>
                <a:gd name="connsiteY7" fmla="*/ 3217 h 587742"/>
                <a:gd name="connsiteX8" fmla="*/ 353104 w 777578"/>
                <a:gd name="connsiteY8" fmla="*/ 2085 h 587742"/>
                <a:gd name="connsiteX9" fmla="*/ -241 w 777578"/>
                <a:gd name="connsiteY9" fmla="*/ 574725 h 58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578" h="587742">
                  <a:moveTo>
                    <a:pt x="-241" y="574725"/>
                  </a:moveTo>
                  <a:cubicBezTo>
                    <a:pt x="-241" y="574725"/>
                    <a:pt x="118121" y="603597"/>
                    <a:pt x="231144" y="574725"/>
                  </a:cubicBezTo>
                  <a:cubicBezTo>
                    <a:pt x="231144" y="574725"/>
                    <a:pt x="389256" y="362184"/>
                    <a:pt x="450438" y="304317"/>
                  </a:cubicBezTo>
                  <a:cubicBezTo>
                    <a:pt x="450438" y="304317"/>
                    <a:pt x="548015" y="458304"/>
                    <a:pt x="765207" y="480100"/>
                  </a:cubicBezTo>
                  <a:lnTo>
                    <a:pt x="777338" y="453048"/>
                  </a:lnTo>
                  <a:cubicBezTo>
                    <a:pt x="777338" y="453048"/>
                    <a:pt x="604426" y="373345"/>
                    <a:pt x="551210" y="250859"/>
                  </a:cubicBezTo>
                  <a:cubicBezTo>
                    <a:pt x="497993" y="128372"/>
                    <a:pt x="476925" y="76167"/>
                    <a:pt x="428400" y="44140"/>
                  </a:cubicBezTo>
                  <a:cubicBezTo>
                    <a:pt x="398233" y="24245"/>
                    <a:pt x="380158" y="10658"/>
                    <a:pt x="370816" y="3217"/>
                  </a:cubicBezTo>
                  <a:cubicBezTo>
                    <a:pt x="365762" y="-863"/>
                    <a:pt x="358645" y="-1316"/>
                    <a:pt x="353104" y="2085"/>
                  </a:cubicBezTo>
                  <a:cubicBezTo>
                    <a:pt x="301627" y="33505"/>
                    <a:pt x="59810" y="199098"/>
                    <a:pt x="-241" y="57472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49" name="任意多边形: 形状 848"/>
            <p:cNvSpPr/>
            <p:nvPr/>
          </p:nvSpPr>
          <p:spPr>
            <a:xfrm>
              <a:off x="9327163" y="2467166"/>
              <a:ext cx="73614" cy="118904"/>
            </a:xfrm>
            <a:custGeom>
              <a:avLst/>
              <a:gdLst>
                <a:gd name="connsiteX0" fmla="*/ 65853 w 73614"/>
                <a:gd name="connsiteY0" fmla="*/ 118719 h 118904"/>
                <a:gd name="connsiteX1" fmla="*/ 59828 w 73614"/>
                <a:gd name="connsiteY1" fmla="*/ 115726 h 118904"/>
                <a:gd name="connsiteX2" fmla="*/ 263 w 73614"/>
                <a:gd name="connsiteY2" fmla="*/ 10103 h 118904"/>
                <a:gd name="connsiteX3" fmla="*/ 4631 w 73614"/>
                <a:gd name="connsiteY3" fmla="*/ 317 h 118904"/>
                <a:gd name="connsiteX4" fmla="*/ 14417 w 73614"/>
                <a:gd name="connsiteY4" fmla="*/ 4684 h 118904"/>
                <a:gd name="connsiteX5" fmla="*/ 71879 w 73614"/>
                <a:gd name="connsiteY5" fmla="*/ 106507 h 118904"/>
                <a:gd name="connsiteX6" fmla="*/ 70302 w 73614"/>
                <a:gd name="connsiteY6" fmla="*/ 117142 h 118904"/>
                <a:gd name="connsiteX7" fmla="*/ 65853 w 73614"/>
                <a:gd name="connsiteY7" fmla="*/ 118638 h 1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14" h="118904">
                  <a:moveTo>
                    <a:pt x="65853" y="118719"/>
                  </a:moveTo>
                  <a:cubicBezTo>
                    <a:pt x="63468" y="118727"/>
                    <a:pt x="61244" y="117615"/>
                    <a:pt x="59828" y="115726"/>
                  </a:cubicBezTo>
                  <a:cubicBezTo>
                    <a:pt x="35485" y="83239"/>
                    <a:pt x="15468" y="47734"/>
                    <a:pt x="263" y="10103"/>
                  </a:cubicBezTo>
                  <a:cubicBezTo>
                    <a:pt x="-1232" y="6193"/>
                    <a:pt x="709" y="1813"/>
                    <a:pt x="4631" y="317"/>
                  </a:cubicBezTo>
                  <a:cubicBezTo>
                    <a:pt x="8553" y="-1179"/>
                    <a:pt x="12921" y="778"/>
                    <a:pt x="14417" y="4684"/>
                  </a:cubicBezTo>
                  <a:cubicBezTo>
                    <a:pt x="29258" y="40892"/>
                    <a:pt x="48547" y="75099"/>
                    <a:pt x="71879" y="106507"/>
                  </a:cubicBezTo>
                  <a:cubicBezTo>
                    <a:pt x="74386" y="109879"/>
                    <a:pt x="73659" y="114639"/>
                    <a:pt x="70302" y="117142"/>
                  </a:cubicBezTo>
                  <a:cubicBezTo>
                    <a:pt x="69008" y="118096"/>
                    <a:pt x="67471" y="118622"/>
                    <a:pt x="65853" y="118638"/>
                  </a:cubicBezTo>
                  <a:close/>
                </a:path>
              </a:pathLst>
            </a:custGeom>
            <a:gradFill>
              <a:gsLst>
                <a:gs pos="0">
                  <a:schemeClr val="accent4">
                    <a:lumMod val="90000"/>
                    <a:lumOff val="10000"/>
                  </a:schemeClr>
                </a:gs>
                <a:gs pos="70000">
                  <a:schemeClr val="accent4"/>
                </a:gs>
              </a:gsLst>
              <a:lin ang="1805784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0" name="任意多边形: 形状 849"/>
            <p:cNvSpPr/>
            <p:nvPr/>
          </p:nvSpPr>
          <p:spPr>
            <a:xfrm>
              <a:off x="9701395" y="2699057"/>
              <a:ext cx="188399" cy="45449"/>
            </a:xfrm>
            <a:custGeom>
              <a:avLst/>
              <a:gdLst>
                <a:gd name="connsiteX0" fmla="*/ -241 w 188399"/>
                <a:gd name="connsiteY0" fmla="*/ 24398 h 45449"/>
                <a:gd name="connsiteX1" fmla="*/ 24022 w 188399"/>
                <a:gd name="connsiteY1" fmla="*/ 17887 h 45449"/>
                <a:gd name="connsiteX2" fmla="*/ 98265 w 188399"/>
                <a:gd name="connsiteY2" fmla="*/ 701 h 45449"/>
                <a:gd name="connsiteX3" fmla="*/ 124347 w 188399"/>
                <a:gd name="connsiteY3" fmla="*/ 5109 h 45449"/>
                <a:gd name="connsiteX4" fmla="*/ 188158 w 188399"/>
                <a:gd name="connsiteY4" fmla="*/ 45264 h 45449"/>
                <a:gd name="connsiteX5" fmla="*/ 11931 w 188399"/>
                <a:gd name="connsiteY5" fmla="*/ 44981 h 4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99" h="45449">
                  <a:moveTo>
                    <a:pt x="-241" y="24398"/>
                  </a:moveTo>
                  <a:lnTo>
                    <a:pt x="24022" y="17887"/>
                  </a:lnTo>
                  <a:lnTo>
                    <a:pt x="98265" y="701"/>
                  </a:lnTo>
                  <a:cubicBezTo>
                    <a:pt x="107202" y="-1369"/>
                    <a:pt x="116583" y="220"/>
                    <a:pt x="124347" y="5109"/>
                  </a:cubicBezTo>
                  <a:lnTo>
                    <a:pt x="188158" y="45264"/>
                  </a:lnTo>
                  <a:lnTo>
                    <a:pt x="11931" y="44981"/>
                  </a:ln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1" name="任意多边形: 形状 850"/>
            <p:cNvSpPr/>
            <p:nvPr/>
          </p:nvSpPr>
          <p:spPr>
            <a:xfrm>
              <a:off x="9330803" y="2050715"/>
              <a:ext cx="194179" cy="206077"/>
            </a:xfrm>
            <a:custGeom>
              <a:avLst/>
              <a:gdLst>
                <a:gd name="connsiteX0" fmla="*/ 132658 w 194179"/>
                <a:gd name="connsiteY0" fmla="*/ -186 h 206077"/>
                <a:gd name="connsiteX1" fmla="*/ 186238 w 194179"/>
                <a:gd name="connsiteY1" fmla="*/ 117650 h 206077"/>
                <a:gd name="connsiteX2" fmla="*/ 159145 w 194179"/>
                <a:gd name="connsiteY2" fmla="*/ 200790 h 206077"/>
                <a:gd name="connsiteX3" fmla="*/ 39205 w 194179"/>
                <a:gd name="connsiteY3" fmla="*/ 157643 h 206077"/>
                <a:gd name="connsiteX4" fmla="*/ 62 w 194179"/>
                <a:gd name="connsiteY4" fmla="*/ 69812 h 206077"/>
                <a:gd name="connsiteX5" fmla="*/ 132658 w 194179"/>
                <a:gd name="connsiteY5" fmla="*/ -186 h 20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79" h="206077">
                  <a:moveTo>
                    <a:pt x="132658" y="-186"/>
                  </a:moveTo>
                  <a:cubicBezTo>
                    <a:pt x="132658" y="-186"/>
                    <a:pt x="178312" y="75716"/>
                    <a:pt x="186238" y="117650"/>
                  </a:cubicBezTo>
                  <a:cubicBezTo>
                    <a:pt x="194163" y="159584"/>
                    <a:pt x="206901" y="185828"/>
                    <a:pt x="159145" y="200790"/>
                  </a:cubicBezTo>
                  <a:cubicBezTo>
                    <a:pt x="111387" y="215752"/>
                    <a:pt x="67027" y="196746"/>
                    <a:pt x="39205" y="157643"/>
                  </a:cubicBezTo>
                  <a:cubicBezTo>
                    <a:pt x="39205" y="157643"/>
                    <a:pt x="-4265" y="97391"/>
                    <a:pt x="62" y="69812"/>
                  </a:cubicBezTo>
                  <a:cubicBezTo>
                    <a:pt x="4389" y="42234"/>
                    <a:pt x="132658" y="-186"/>
                    <a:pt x="132658" y="-186"/>
                  </a:cubicBezTo>
                  <a:close/>
                </a:path>
              </a:pathLst>
            </a:custGeom>
            <a:gradFill>
              <a:gsLst>
                <a:gs pos="0">
                  <a:srgbClr val="FEBBBA"/>
                </a:gs>
                <a:gs pos="50000">
                  <a:srgbClr val="FEA6A4"/>
                </a:gs>
                <a:gs pos="100000">
                  <a:srgbClr val="FF928E"/>
                </a:gs>
              </a:gsLst>
              <a:lin ang="810481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2" name="任意多边形: 形状 851"/>
            <p:cNvSpPr/>
            <p:nvPr/>
          </p:nvSpPr>
          <p:spPr>
            <a:xfrm>
              <a:off x="9266898" y="1960953"/>
              <a:ext cx="238015" cy="263482"/>
            </a:xfrm>
            <a:custGeom>
              <a:avLst/>
              <a:gdLst>
                <a:gd name="connsiteX0" fmla="*/ 115808 w 238015"/>
                <a:gd name="connsiteY0" fmla="*/ 214934 h 263482"/>
                <a:gd name="connsiteX1" fmla="*/ 121994 w 238015"/>
                <a:gd name="connsiteY1" fmla="*/ 214125 h 263482"/>
                <a:gd name="connsiteX2" fmla="*/ 110834 w 238015"/>
                <a:gd name="connsiteY2" fmla="*/ 153185 h 263482"/>
                <a:gd name="connsiteX3" fmla="*/ 233158 w 238015"/>
                <a:gd name="connsiteY3" fmla="*/ 77364 h 263482"/>
                <a:gd name="connsiteX4" fmla="*/ 199958 w 238015"/>
                <a:gd name="connsiteY4" fmla="*/ -34 h 263482"/>
                <a:gd name="connsiteX5" fmla="*/ 195914 w 238015"/>
                <a:gd name="connsiteY5" fmla="*/ 2028 h 263482"/>
                <a:gd name="connsiteX6" fmla="*/ 194378 w 238015"/>
                <a:gd name="connsiteY6" fmla="*/ 6072 h 263482"/>
                <a:gd name="connsiteX7" fmla="*/ 190011 w 238015"/>
                <a:gd name="connsiteY7" fmla="*/ 7932 h 263482"/>
                <a:gd name="connsiteX8" fmla="*/ 188151 w 238015"/>
                <a:gd name="connsiteY8" fmla="*/ 6072 h 263482"/>
                <a:gd name="connsiteX9" fmla="*/ 188151 w 238015"/>
                <a:gd name="connsiteY9" fmla="*/ 6072 h 263482"/>
                <a:gd name="connsiteX10" fmla="*/ 183783 w 238015"/>
                <a:gd name="connsiteY10" fmla="*/ 4378 h 263482"/>
                <a:gd name="connsiteX11" fmla="*/ 182085 w 238015"/>
                <a:gd name="connsiteY11" fmla="*/ 6072 h 263482"/>
                <a:gd name="connsiteX12" fmla="*/ 122196 w 238015"/>
                <a:gd name="connsiteY12" fmla="*/ 47036 h 263482"/>
                <a:gd name="connsiteX13" fmla="*/ 31252 w 238015"/>
                <a:gd name="connsiteY13" fmla="*/ 137536 h 263482"/>
                <a:gd name="connsiteX14" fmla="*/ 28259 w 238015"/>
                <a:gd name="connsiteY14" fmla="*/ 141236 h 263482"/>
                <a:gd name="connsiteX15" fmla="*/ 26480 w 238015"/>
                <a:gd name="connsiteY15" fmla="*/ 140932 h 263482"/>
                <a:gd name="connsiteX16" fmla="*/ 5897 w 238015"/>
                <a:gd name="connsiteY16" fmla="*/ 147726 h 263482"/>
                <a:gd name="connsiteX17" fmla="*/ 42939 w 238015"/>
                <a:gd name="connsiteY17" fmla="*/ 223992 h 263482"/>
                <a:gd name="connsiteX18" fmla="*/ 44112 w 238015"/>
                <a:gd name="connsiteY18" fmla="*/ 228529 h 263482"/>
                <a:gd name="connsiteX19" fmla="*/ 43464 w 238015"/>
                <a:gd name="connsiteY19" fmla="*/ 229329 h 263482"/>
                <a:gd name="connsiteX20" fmla="*/ 56203 w 238015"/>
                <a:gd name="connsiteY20" fmla="*/ 256180 h 263482"/>
                <a:gd name="connsiteX21" fmla="*/ 104728 w 238015"/>
                <a:gd name="connsiteY21" fmla="*/ 260871 h 263482"/>
                <a:gd name="connsiteX22" fmla="*/ 106790 w 238015"/>
                <a:gd name="connsiteY22" fmla="*/ 257110 h 263482"/>
                <a:gd name="connsiteX23" fmla="*/ 99633 w 238015"/>
                <a:gd name="connsiteY23" fmla="*/ 220474 h 263482"/>
                <a:gd name="connsiteX24" fmla="*/ 102220 w 238015"/>
                <a:gd name="connsiteY24" fmla="*/ 216482 h 263482"/>
                <a:gd name="connsiteX25" fmla="*/ 102504 w 238015"/>
                <a:gd name="connsiteY25" fmla="*/ 216430 h 26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015" h="263482">
                  <a:moveTo>
                    <a:pt x="115808" y="214934"/>
                  </a:moveTo>
                  <a:lnTo>
                    <a:pt x="121994" y="214125"/>
                  </a:lnTo>
                  <a:cubicBezTo>
                    <a:pt x="121994" y="214125"/>
                    <a:pt x="89644" y="165276"/>
                    <a:pt x="110834" y="153185"/>
                  </a:cubicBezTo>
                  <a:cubicBezTo>
                    <a:pt x="132023" y="141094"/>
                    <a:pt x="218155" y="111332"/>
                    <a:pt x="233158" y="77364"/>
                  </a:cubicBezTo>
                  <a:cubicBezTo>
                    <a:pt x="247554" y="44650"/>
                    <a:pt x="226001" y="7649"/>
                    <a:pt x="199958" y="-34"/>
                  </a:cubicBezTo>
                  <a:cubicBezTo>
                    <a:pt x="198260" y="-568"/>
                    <a:pt x="196481" y="350"/>
                    <a:pt x="195914" y="2028"/>
                  </a:cubicBezTo>
                  <a:lnTo>
                    <a:pt x="194378" y="6072"/>
                  </a:lnTo>
                  <a:cubicBezTo>
                    <a:pt x="193691" y="7791"/>
                    <a:pt x="191749" y="8624"/>
                    <a:pt x="190011" y="7932"/>
                  </a:cubicBezTo>
                  <a:cubicBezTo>
                    <a:pt x="189162" y="7593"/>
                    <a:pt x="188474" y="6922"/>
                    <a:pt x="188151" y="6072"/>
                  </a:cubicBezTo>
                  <a:lnTo>
                    <a:pt x="188151" y="6072"/>
                  </a:lnTo>
                  <a:cubicBezTo>
                    <a:pt x="187423" y="4398"/>
                    <a:pt x="185442" y="3638"/>
                    <a:pt x="183783" y="4378"/>
                  </a:cubicBezTo>
                  <a:cubicBezTo>
                    <a:pt x="183015" y="4714"/>
                    <a:pt x="182409" y="5316"/>
                    <a:pt x="182085" y="6072"/>
                  </a:cubicBezTo>
                  <a:cubicBezTo>
                    <a:pt x="177475" y="16222"/>
                    <a:pt x="163645" y="33610"/>
                    <a:pt x="122196" y="47036"/>
                  </a:cubicBezTo>
                  <a:cubicBezTo>
                    <a:pt x="63400" y="66122"/>
                    <a:pt x="26723" y="95561"/>
                    <a:pt x="31252" y="137536"/>
                  </a:cubicBezTo>
                  <a:cubicBezTo>
                    <a:pt x="31454" y="139380"/>
                    <a:pt x="30119" y="141033"/>
                    <a:pt x="28259" y="141236"/>
                  </a:cubicBezTo>
                  <a:cubicBezTo>
                    <a:pt x="27653" y="141300"/>
                    <a:pt x="27046" y="141195"/>
                    <a:pt x="26480" y="140932"/>
                  </a:cubicBezTo>
                  <a:cubicBezTo>
                    <a:pt x="21668" y="138830"/>
                    <a:pt x="14349" y="138506"/>
                    <a:pt x="5897" y="147726"/>
                  </a:cubicBezTo>
                  <a:cubicBezTo>
                    <a:pt x="-8822" y="163901"/>
                    <a:pt x="2702" y="199042"/>
                    <a:pt x="42939" y="223992"/>
                  </a:cubicBezTo>
                  <a:cubicBezTo>
                    <a:pt x="44515" y="224918"/>
                    <a:pt x="45042" y="226952"/>
                    <a:pt x="44112" y="228529"/>
                  </a:cubicBezTo>
                  <a:cubicBezTo>
                    <a:pt x="43950" y="228828"/>
                    <a:pt x="43707" y="229099"/>
                    <a:pt x="43464" y="229329"/>
                  </a:cubicBezTo>
                  <a:cubicBezTo>
                    <a:pt x="37439" y="234465"/>
                    <a:pt x="28987" y="245949"/>
                    <a:pt x="56203" y="256180"/>
                  </a:cubicBezTo>
                  <a:cubicBezTo>
                    <a:pt x="84023" y="266653"/>
                    <a:pt x="99187" y="263095"/>
                    <a:pt x="104728" y="260871"/>
                  </a:cubicBezTo>
                  <a:cubicBezTo>
                    <a:pt x="106224" y="260276"/>
                    <a:pt x="107113" y="258695"/>
                    <a:pt x="106790" y="257110"/>
                  </a:cubicBezTo>
                  <a:lnTo>
                    <a:pt x="99633" y="220474"/>
                  </a:lnTo>
                  <a:cubicBezTo>
                    <a:pt x="99228" y="218662"/>
                    <a:pt x="100401" y="216875"/>
                    <a:pt x="102220" y="216482"/>
                  </a:cubicBezTo>
                  <a:cubicBezTo>
                    <a:pt x="102301" y="216458"/>
                    <a:pt x="102382" y="216442"/>
                    <a:pt x="102504" y="216430"/>
                  </a:cubicBezTo>
                  <a:close/>
                </a:path>
              </a:pathLst>
            </a:custGeom>
            <a:gradFill>
              <a:gsLst>
                <a:gs pos="0">
                  <a:schemeClr val="accent4">
                    <a:lumMod val="90000"/>
                    <a:lumOff val="10000"/>
                  </a:schemeClr>
                </a:gs>
                <a:gs pos="70000">
                  <a:schemeClr val="accent4"/>
                </a:gs>
              </a:gsLst>
              <a:lin ang="268011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3" name="任意多边形: 形状 852"/>
            <p:cNvSpPr/>
            <p:nvPr/>
          </p:nvSpPr>
          <p:spPr>
            <a:xfrm>
              <a:off x="9338327" y="2147581"/>
              <a:ext cx="47248" cy="59188"/>
            </a:xfrm>
            <a:custGeom>
              <a:avLst/>
              <a:gdLst>
                <a:gd name="connsiteX0" fmla="*/ 47007 w 47248"/>
                <a:gd name="connsiteY0" fmla="*/ 35827 h 59188"/>
                <a:gd name="connsiteX1" fmla="*/ 5680 w 47248"/>
                <a:gd name="connsiteY1" fmla="*/ 3477 h 59188"/>
                <a:gd name="connsiteX2" fmla="*/ 44055 w 47248"/>
                <a:gd name="connsiteY2" fmla="*/ 58998 h 59188"/>
              </a:gdLst>
              <a:ahLst/>
              <a:cxnLst>
                <a:cxn ang="0">
                  <a:pos x="connsiteX0" y="connsiteY0"/>
                </a:cxn>
                <a:cxn ang="0">
                  <a:pos x="connsiteX1" y="connsiteY1"/>
                </a:cxn>
                <a:cxn ang="0">
                  <a:pos x="connsiteX2" y="connsiteY2"/>
                </a:cxn>
              </a:cxnLst>
              <a:rect l="l" t="t" r="r" b="b"/>
              <a:pathLst>
                <a:path w="47248" h="59188">
                  <a:moveTo>
                    <a:pt x="47007" y="35827"/>
                  </a:moveTo>
                  <a:cubicBezTo>
                    <a:pt x="47007" y="35827"/>
                    <a:pt x="26788" y="-13831"/>
                    <a:pt x="5680" y="3477"/>
                  </a:cubicBezTo>
                  <a:cubicBezTo>
                    <a:pt x="-15429" y="20784"/>
                    <a:pt x="25252" y="59523"/>
                    <a:pt x="44055" y="58998"/>
                  </a:cubicBezTo>
                  <a:close/>
                </a:path>
              </a:pathLst>
            </a:custGeom>
            <a:gradFill>
              <a:gsLst>
                <a:gs pos="0">
                  <a:srgbClr val="FEBBBA"/>
                </a:gs>
                <a:gs pos="50000">
                  <a:srgbClr val="FEA6A4"/>
                </a:gs>
                <a:gs pos="100000">
                  <a:srgbClr val="FF928E"/>
                </a:gs>
              </a:gsLst>
              <a:lin ang="810481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4" name="任意多边形: 形状 853"/>
            <p:cNvSpPr/>
            <p:nvPr/>
          </p:nvSpPr>
          <p:spPr>
            <a:xfrm>
              <a:off x="9616914" y="2745072"/>
              <a:ext cx="410571" cy="34008"/>
            </a:xfrm>
            <a:custGeom>
              <a:avLst/>
              <a:gdLst>
                <a:gd name="connsiteX0" fmla="*/ 16142 w 410571"/>
                <a:gd name="connsiteY0" fmla="*/ 33823 h 34008"/>
                <a:gd name="connsiteX1" fmla="*/ 16991 w 410571"/>
                <a:gd name="connsiteY1" fmla="*/ 33823 h 34008"/>
                <a:gd name="connsiteX2" fmla="*/ 393508 w 410571"/>
                <a:gd name="connsiteY2" fmla="*/ 33459 h 34008"/>
                <a:gd name="connsiteX3" fmla="*/ 410330 w 410571"/>
                <a:gd name="connsiteY3" fmla="*/ 16637 h 34008"/>
                <a:gd name="connsiteX4" fmla="*/ 393508 w 410571"/>
                <a:gd name="connsiteY4" fmla="*/ -186 h 34008"/>
                <a:gd name="connsiteX5" fmla="*/ 16991 w 410571"/>
                <a:gd name="connsiteY5" fmla="*/ 178 h 34008"/>
                <a:gd name="connsiteX6" fmla="*/ -235 w 410571"/>
                <a:gd name="connsiteY6" fmla="*/ 16596 h 34008"/>
                <a:gd name="connsiteX7" fmla="*/ 16183 w 410571"/>
                <a:gd name="connsiteY7" fmla="*/ 33823 h 3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71" h="34008">
                  <a:moveTo>
                    <a:pt x="16142" y="33823"/>
                  </a:moveTo>
                  <a:lnTo>
                    <a:pt x="16991" y="33823"/>
                  </a:lnTo>
                  <a:lnTo>
                    <a:pt x="393508" y="33459"/>
                  </a:lnTo>
                  <a:cubicBezTo>
                    <a:pt x="402808" y="33459"/>
                    <a:pt x="410330" y="25929"/>
                    <a:pt x="410330" y="16637"/>
                  </a:cubicBezTo>
                  <a:cubicBezTo>
                    <a:pt x="410330" y="7348"/>
                    <a:pt x="402808" y="-186"/>
                    <a:pt x="393508" y="-186"/>
                  </a:cubicBezTo>
                  <a:lnTo>
                    <a:pt x="16991" y="178"/>
                  </a:lnTo>
                  <a:cubicBezTo>
                    <a:pt x="7690" y="-44"/>
                    <a:pt x="8" y="7308"/>
                    <a:pt x="-235" y="16596"/>
                  </a:cubicBezTo>
                  <a:cubicBezTo>
                    <a:pt x="-478" y="25885"/>
                    <a:pt x="6882" y="33600"/>
                    <a:pt x="16183" y="33823"/>
                  </a:cubicBezTo>
                  <a:close/>
                </a:path>
              </a:pathLst>
            </a:custGeom>
            <a:gradFill>
              <a:gsLst>
                <a:gs pos="0">
                  <a:schemeClr val="accent4">
                    <a:lumMod val="90000"/>
                    <a:lumOff val="10000"/>
                  </a:schemeClr>
                </a:gs>
                <a:gs pos="70000">
                  <a:schemeClr val="accent4"/>
                </a:gs>
              </a:gsLst>
              <a:lin ang="28149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5" name="任意多边形: 形状 854"/>
            <p:cNvSpPr/>
            <p:nvPr/>
          </p:nvSpPr>
          <p:spPr>
            <a:xfrm>
              <a:off x="9996112" y="2400968"/>
              <a:ext cx="192290" cy="375613"/>
            </a:xfrm>
            <a:custGeom>
              <a:avLst/>
              <a:gdLst>
                <a:gd name="connsiteX0" fmla="*/ 160128 w 192290"/>
                <a:gd name="connsiteY0" fmla="*/ 9174 h 375613"/>
                <a:gd name="connsiteX1" fmla="*/ 159765 w 192290"/>
                <a:gd name="connsiteY1" fmla="*/ 9983 h 375613"/>
                <a:gd name="connsiteX2" fmla="*/ 1330 w 192290"/>
                <a:gd name="connsiteY2" fmla="*/ 351521 h 375613"/>
                <a:gd name="connsiteX3" fmla="*/ 9538 w 192290"/>
                <a:gd name="connsiteY3" fmla="*/ 373863 h 375613"/>
                <a:gd name="connsiteX4" fmla="*/ 31860 w 192290"/>
                <a:gd name="connsiteY4" fmla="*/ 365674 h 375613"/>
                <a:gd name="connsiteX5" fmla="*/ 190296 w 192290"/>
                <a:gd name="connsiteY5" fmla="*/ 24136 h 375613"/>
                <a:gd name="connsiteX6" fmla="*/ 182693 w 192290"/>
                <a:gd name="connsiteY6" fmla="*/ 1572 h 375613"/>
                <a:gd name="connsiteX7" fmla="*/ 160128 w 192290"/>
                <a:gd name="connsiteY7" fmla="*/ 9174 h 3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90" h="375613">
                  <a:moveTo>
                    <a:pt x="160128" y="9174"/>
                  </a:moveTo>
                  <a:lnTo>
                    <a:pt x="159765" y="9983"/>
                  </a:lnTo>
                  <a:lnTo>
                    <a:pt x="1330" y="351521"/>
                  </a:lnTo>
                  <a:cubicBezTo>
                    <a:pt x="-2594" y="359952"/>
                    <a:pt x="1087" y="369952"/>
                    <a:pt x="9538" y="373863"/>
                  </a:cubicBezTo>
                  <a:cubicBezTo>
                    <a:pt x="17949" y="377773"/>
                    <a:pt x="27937" y="374105"/>
                    <a:pt x="31860" y="365674"/>
                  </a:cubicBezTo>
                  <a:lnTo>
                    <a:pt x="190296" y="24136"/>
                  </a:lnTo>
                  <a:cubicBezTo>
                    <a:pt x="194420" y="15806"/>
                    <a:pt x="191023" y="5705"/>
                    <a:pt x="182693" y="1572"/>
                  </a:cubicBezTo>
                  <a:cubicBezTo>
                    <a:pt x="174362" y="-2561"/>
                    <a:pt x="164253" y="844"/>
                    <a:pt x="160128" y="9174"/>
                  </a:cubicBezTo>
                  <a:close/>
                </a:path>
              </a:pathLst>
            </a:custGeom>
            <a:gradFill>
              <a:gsLst>
                <a:gs pos="0">
                  <a:schemeClr val="accent4">
                    <a:lumMod val="90000"/>
                    <a:lumOff val="10000"/>
                  </a:schemeClr>
                </a:gs>
                <a:gs pos="70000">
                  <a:schemeClr val="accent4"/>
                </a:gs>
              </a:gsLst>
              <a:lin ang="971325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56" name="任意多边形: 形状 855"/>
            <p:cNvSpPr/>
            <p:nvPr/>
          </p:nvSpPr>
          <p:spPr>
            <a:xfrm>
              <a:off x="11102726" y="3122357"/>
              <a:ext cx="39750" cy="429773"/>
            </a:xfrm>
            <a:custGeom>
              <a:avLst/>
              <a:gdLst>
                <a:gd name="connsiteX0" fmla="*/ 0 w 39750"/>
                <a:gd name="connsiteY0" fmla="*/ 0 h 429773"/>
                <a:gd name="connsiteX1" fmla="*/ 39750 w 39750"/>
                <a:gd name="connsiteY1" fmla="*/ 0 h 429773"/>
                <a:gd name="connsiteX2" fmla="*/ 39750 w 39750"/>
                <a:gd name="connsiteY2" fmla="*/ 429773 h 429773"/>
                <a:gd name="connsiteX3" fmla="*/ 0 w 39750"/>
                <a:gd name="connsiteY3" fmla="*/ 429773 h 429773"/>
              </a:gdLst>
              <a:ahLst/>
              <a:cxnLst>
                <a:cxn ang="0">
                  <a:pos x="connsiteX0" y="connsiteY0"/>
                </a:cxn>
                <a:cxn ang="0">
                  <a:pos x="connsiteX1" y="connsiteY1"/>
                </a:cxn>
                <a:cxn ang="0">
                  <a:pos x="connsiteX2" y="connsiteY2"/>
                </a:cxn>
                <a:cxn ang="0">
                  <a:pos x="connsiteX3" y="connsiteY3"/>
                </a:cxn>
              </a:cxnLst>
              <a:rect l="l" t="t" r="r" b="b"/>
              <a:pathLst>
                <a:path w="39750" h="429773">
                  <a:moveTo>
                    <a:pt x="0" y="0"/>
                  </a:moveTo>
                  <a:lnTo>
                    <a:pt x="39750" y="0"/>
                  </a:lnTo>
                  <a:lnTo>
                    <a:pt x="39750" y="429773"/>
                  </a:lnTo>
                  <a:lnTo>
                    <a:pt x="0" y="429773"/>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57" name="任意多边形: 形状 856"/>
            <p:cNvSpPr/>
            <p:nvPr/>
          </p:nvSpPr>
          <p:spPr>
            <a:xfrm>
              <a:off x="10948537" y="3534540"/>
              <a:ext cx="348088" cy="25839"/>
            </a:xfrm>
            <a:custGeom>
              <a:avLst/>
              <a:gdLst>
                <a:gd name="connsiteX0" fmla="*/ 347848 w 348088"/>
                <a:gd name="connsiteY0" fmla="*/ 25654 h 25839"/>
                <a:gd name="connsiteX1" fmla="*/ -241 w 348088"/>
                <a:gd name="connsiteY1" fmla="*/ 25654 h 25839"/>
                <a:gd name="connsiteX2" fmla="*/ 25639 w 348088"/>
                <a:gd name="connsiteY2" fmla="*/ -186 h 25839"/>
                <a:gd name="connsiteX3" fmla="*/ 321967 w 348088"/>
                <a:gd name="connsiteY3" fmla="*/ -186 h 25839"/>
                <a:gd name="connsiteX4" fmla="*/ 347848 w 348088"/>
                <a:gd name="connsiteY4" fmla="*/ 25654 h 2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88" h="25839">
                  <a:moveTo>
                    <a:pt x="347848" y="25654"/>
                  </a:moveTo>
                  <a:lnTo>
                    <a:pt x="-241" y="25654"/>
                  </a:lnTo>
                  <a:cubicBezTo>
                    <a:pt x="-201" y="11375"/>
                    <a:pt x="11364" y="-186"/>
                    <a:pt x="25639" y="-186"/>
                  </a:cubicBezTo>
                  <a:lnTo>
                    <a:pt x="321967" y="-186"/>
                  </a:lnTo>
                  <a:cubicBezTo>
                    <a:pt x="336242" y="-186"/>
                    <a:pt x="347808" y="11375"/>
                    <a:pt x="347848" y="2565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58" name="任意多边形: 形状 857"/>
            <p:cNvSpPr/>
            <p:nvPr/>
          </p:nvSpPr>
          <p:spPr>
            <a:xfrm>
              <a:off x="10910647" y="3026034"/>
              <a:ext cx="437617" cy="124103"/>
            </a:xfrm>
            <a:custGeom>
              <a:avLst/>
              <a:gdLst>
                <a:gd name="connsiteX0" fmla="*/ 394875 w 437617"/>
                <a:gd name="connsiteY0" fmla="*/ 0 h 124103"/>
                <a:gd name="connsiteX1" fmla="*/ 437618 w 437617"/>
                <a:gd name="connsiteY1" fmla="*/ 0 h 124103"/>
                <a:gd name="connsiteX2" fmla="*/ 437618 w 437617"/>
                <a:gd name="connsiteY2" fmla="*/ 124104 h 124103"/>
                <a:gd name="connsiteX3" fmla="*/ 394875 w 437617"/>
                <a:gd name="connsiteY3" fmla="*/ 124104 h 124103"/>
                <a:gd name="connsiteX4" fmla="*/ 42743 w 437617"/>
                <a:gd name="connsiteY4" fmla="*/ 124104 h 124103"/>
                <a:gd name="connsiteX5" fmla="*/ 0 w 437617"/>
                <a:gd name="connsiteY5" fmla="*/ 124104 h 124103"/>
                <a:gd name="connsiteX6" fmla="*/ 0 w 437617"/>
                <a:gd name="connsiteY6" fmla="*/ 0 h 124103"/>
                <a:gd name="connsiteX7" fmla="*/ 42743 w 437617"/>
                <a:gd name="connsiteY7" fmla="*/ 0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617" h="124103">
                  <a:moveTo>
                    <a:pt x="394875" y="0"/>
                  </a:moveTo>
                  <a:cubicBezTo>
                    <a:pt x="418482" y="0"/>
                    <a:pt x="437618" y="0"/>
                    <a:pt x="437618" y="0"/>
                  </a:cubicBezTo>
                  <a:lnTo>
                    <a:pt x="437618" y="124104"/>
                  </a:lnTo>
                  <a:cubicBezTo>
                    <a:pt x="437618" y="124104"/>
                    <a:pt x="418482" y="124104"/>
                    <a:pt x="394875" y="124104"/>
                  </a:cubicBezTo>
                  <a:lnTo>
                    <a:pt x="42743" y="124104"/>
                  </a:lnTo>
                  <a:cubicBezTo>
                    <a:pt x="19136" y="124104"/>
                    <a:pt x="0" y="124104"/>
                    <a:pt x="0" y="124104"/>
                  </a:cubicBezTo>
                  <a:lnTo>
                    <a:pt x="0" y="0"/>
                  </a:lnTo>
                  <a:cubicBezTo>
                    <a:pt x="0" y="0"/>
                    <a:pt x="19136" y="0"/>
                    <a:pt x="42743" y="0"/>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59" name="任意多边形: 形状 858"/>
            <p:cNvSpPr/>
            <p:nvPr/>
          </p:nvSpPr>
          <p:spPr>
            <a:xfrm>
              <a:off x="10689000" y="2835815"/>
              <a:ext cx="282545" cy="705114"/>
            </a:xfrm>
            <a:custGeom>
              <a:avLst/>
              <a:gdLst>
                <a:gd name="connsiteX0" fmla="*/ 139964 w 282545"/>
                <a:gd name="connsiteY0" fmla="*/ -186 h 705114"/>
                <a:gd name="connsiteX1" fmla="*/ 14606 w 282545"/>
                <a:gd name="connsiteY1" fmla="*/ 53314 h 705114"/>
                <a:gd name="connsiteX2" fmla="*/ 8 w 282545"/>
                <a:gd name="connsiteY2" fmla="*/ 84976 h 705114"/>
                <a:gd name="connsiteX3" fmla="*/ 148415 w 282545"/>
                <a:gd name="connsiteY3" fmla="*/ 550820 h 705114"/>
                <a:gd name="connsiteX4" fmla="*/ 153227 w 282545"/>
                <a:gd name="connsiteY4" fmla="*/ 585233 h 705114"/>
                <a:gd name="connsiteX5" fmla="*/ 134504 w 282545"/>
                <a:gd name="connsiteY5" fmla="*/ 672376 h 705114"/>
                <a:gd name="connsiteX6" fmla="*/ 99769 w 282545"/>
                <a:gd name="connsiteY6" fmla="*/ 704928 h 705114"/>
                <a:gd name="connsiteX7" fmla="*/ 189217 w 282545"/>
                <a:gd name="connsiteY7" fmla="*/ 704928 h 705114"/>
                <a:gd name="connsiteX8" fmla="*/ 248781 w 282545"/>
                <a:gd name="connsiteY8" fmla="*/ 543743 h 705114"/>
                <a:gd name="connsiteX9" fmla="*/ 223306 w 282545"/>
                <a:gd name="connsiteY9" fmla="*/ 535656 h 705114"/>
                <a:gd name="connsiteX10" fmla="*/ 189662 w 282545"/>
                <a:gd name="connsiteY10" fmla="*/ 490568 h 705114"/>
                <a:gd name="connsiteX11" fmla="*/ 186669 w 282545"/>
                <a:gd name="connsiteY11" fmla="*/ 317656 h 705114"/>
                <a:gd name="connsiteX12" fmla="*/ 139438 w 282545"/>
                <a:gd name="connsiteY12" fmla="*/ 187486 h 705114"/>
                <a:gd name="connsiteX13" fmla="*/ 282304 w 282545"/>
                <a:gd name="connsiteY13" fmla="*/ 180531 h 70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5" h="705114">
                  <a:moveTo>
                    <a:pt x="139964" y="-186"/>
                  </a:moveTo>
                  <a:cubicBezTo>
                    <a:pt x="139964" y="-186"/>
                    <a:pt x="80924" y="8953"/>
                    <a:pt x="14606" y="53314"/>
                  </a:cubicBezTo>
                  <a:cubicBezTo>
                    <a:pt x="4133" y="60237"/>
                    <a:pt x="-1528" y="72505"/>
                    <a:pt x="8" y="84976"/>
                  </a:cubicBezTo>
                  <a:cubicBezTo>
                    <a:pt x="8095" y="147938"/>
                    <a:pt x="40648" y="351866"/>
                    <a:pt x="148415" y="550820"/>
                  </a:cubicBezTo>
                  <a:cubicBezTo>
                    <a:pt x="154076" y="561350"/>
                    <a:pt x="155774" y="573554"/>
                    <a:pt x="153227" y="585233"/>
                  </a:cubicBezTo>
                  <a:lnTo>
                    <a:pt x="134504" y="672376"/>
                  </a:lnTo>
                  <a:lnTo>
                    <a:pt x="99769" y="704928"/>
                  </a:lnTo>
                  <a:lnTo>
                    <a:pt x="189217" y="704928"/>
                  </a:lnTo>
                  <a:lnTo>
                    <a:pt x="248781" y="543743"/>
                  </a:lnTo>
                  <a:lnTo>
                    <a:pt x="223306" y="535656"/>
                  </a:lnTo>
                  <a:cubicBezTo>
                    <a:pt x="203572" y="529420"/>
                    <a:pt x="190025" y="511268"/>
                    <a:pt x="189662" y="490568"/>
                  </a:cubicBezTo>
                  <a:lnTo>
                    <a:pt x="186669" y="317656"/>
                  </a:lnTo>
                  <a:cubicBezTo>
                    <a:pt x="189217" y="240621"/>
                    <a:pt x="139438" y="187486"/>
                    <a:pt x="139438" y="187486"/>
                  </a:cubicBezTo>
                  <a:lnTo>
                    <a:pt x="282304" y="180531"/>
                  </a:lnTo>
                  <a:close/>
                </a:path>
              </a:pathLst>
            </a:custGeom>
            <a:gradFill>
              <a:gsLst>
                <a:gs pos="0">
                  <a:srgbClr val="FEBBBA"/>
                </a:gs>
                <a:gs pos="50000">
                  <a:srgbClr val="FEA6A4"/>
                </a:gs>
                <a:gs pos="100000">
                  <a:srgbClr val="FF928E"/>
                </a:gs>
              </a:gsLst>
              <a:lin ang="557614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0" name="任意多边形: 形状 859"/>
            <p:cNvSpPr/>
            <p:nvPr/>
          </p:nvSpPr>
          <p:spPr>
            <a:xfrm>
              <a:off x="10753509" y="3371324"/>
              <a:ext cx="203681" cy="199389"/>
            </a:xfrm>
            <a:custGeom>
              <a:avLst/>
              <a:gdLst>
                <a:gd name="connsiteX0" fmla="*/ 241 w 203681"/>
                <a:gd name="connsiteY0" fmla="*/ 185150 h 199389"/>
                <a:gd name="connsiteX1" fmla="*/ 136355 w 203681"/>
                <a:gd name="connsiteY1" fmla="*/ 186565 h 199389"/>
                <a:gd name="connsiteX2" fmla="*/ 203441 w 203681"/>
                <a:gd name="connsiteY2" fmla="*/ 9690 h 199389"/>
                <a:gd name="connsiteX3" fmla="*/ 158717 w 203681"/>
                <a:gd name="connsiteY3" fmla="*/ 187 h 199389"/>
                <a:gd name="connsiteX4" fmla="*/ 112415 w 203681"/>
                <a:gd name="connsiteY4" fmla="*/ 153851 h 199389"/>
                <a:gd name="connsiteX5" fmla="*/ 45814 w 203681"/>
                <a:gd name="connsiteY5" fmla="*/ 155428 h 199389"/>
                <a:gd name="connsiteX6" fmla="*/ 241 w 203681"/>
                <a:gd name="connsiteY6" fmla="*/ 185150 h 1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81" h="199389">
                  <a:moveTo>
                    <a:pt x="241" y="185150"/>
                  </a:moveTo>
                  <a:cubicBezTo>
                    <a:pt x="-7847" y="195825"/>
                    <a:pt x="87951" y="209857"/>
                    <a:pt x="136355" y="186565"/>
                  </a:cubicBezTo>
                  <a:cubicBezTo>
                    <a:pt x="136355" y="186565"/>
                    <a:pt x="203441" y="69781"/>
                    <a:pt x="203441" y="9690"/>
                  </a:cubicBezTo>
                  <a:cubicBezTo>
                    <a:pt x="203441" y="9690"/>
                    <a:pt x="198144" y="-2441"/>
                    <a:pt x="158717" y="187"/>
                  </a:cubicBezTo>
                  <a:cubicBezTo>
                    <a:pt x="158717" y="187"/>
                    <a:pt x="136193" y="138444"/>
                    <a:pt x="112415" y="153851"/>
                  </a:cubicBezTo>
                  <a:cubicBezTo>
                    <a:pt x="88638" y="169258"/>
                    <a:pt x="45814" y="155428"/>
                    <a:pt x="45814" y="155428"/>
                  </a:cubicBezTo>
                  <a:cubicBezTo>
                    <a:pt x="45814" y="155428"/>
                    <a:pt x="12291" y="169419"/>
                    <a:pt x="241" y="185150"/>
                  </a:cubicBezTo>
                  <a:close/>
                </a:path>
              </a:pathLst>
            </a:custGeom>
            <a:gradFill>
              <a:gsLst>
                <a:gs pos="0">
                  <a:schemeClr val="accent4">
                    <a:lumMod val="90000"/>
                    <a:lumOff val="10000"/>
                  </a:schemeClr>
                </a:gs>
                <a:gs pos="70000">
                  <a:schemeClr val="accent4"/>
                </a:gs>
              </a:gsLst>
              <a:lin ang="724265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1" name="任意多边形: 形状 860"/>
            <p:cNvSpPr/>
            <p:nvPr/>
          </p:nvSpPr>
          <p:spPr>
            <a:xfrm>
              <a:off x="10357296" y="2857975"/>
              <a:ext cx="596093" cy="699353"/>
            </a:xfrm>
            <a:custGeom>
              <a:avLst/>
              <a:gdLst>
                <a:gd name="connsiteX0" fmla="*/ 595852 w 596093"/>
                <a:gd name="connsiteY0" fmla="*/ 167874 h 699353"/>
                <a:gd name="connsiteX1" fmla="*/ 442189 w 596093"/>
                <a:gd name="connsiteY1" fmla="*/ 149474 h 699353"/>
                <a:gd name="connsiteX2" fmla="*/ 431554 w 596093"/>
                <a:gd name="connsiteY2" fmla="*/ 260072 h 699353"/>
                <a:gd name="connsiteX3" fmla="*/ 191191 w 596093"/>
                <a:gd name="connsiteY3" fmla="*/ 601691 h 699353"/>
                <a:gd name="connsiteX4" fmla="*/ 214767 w 596093"/>
                <a:gd name="connsiteY4" fmla="*/ 676379 h 699353"/>
                <a:gd name="connsiteX5" fmla="*/ -241 w 596093"/>
                <a:gd name="connsiteY5" fmla="*/ 689279 h 699353"/>
                <a:gd name="connsiteX6" fmla="*/ 145739 w 596093"/>
                <a:gd name="connsiteY6" fmla="*/ 601691 h 699353"/>
                <a:gd name="connsiteX7" fmla="*/ 366125 w 596093"/>
                <a:gd name="connsiteY7" fmla="*/ 52909 h 699353"/>
                <a:gd name="connsiteX8" fmla="*/ 519547 w 596093"/>
                <a:gd name="connsiteY8" fmla="*/ -186 h 69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093" h="699353">
                  <a:moveTo>
                    <a:pt x="595852" y="167874"/>
                  </a:moveTo>
                  <a:cubicBezTo>
                    <a:pt x="595084" y="166580"/>
                    <a:pt x="442189" y="149474"/>
                    <a:pt x="442189" y="149474"/>
                  </a:cubicBezTo>
                  <a:cubicBezTo>
                    <a:pt x="442189" y="149474"/>
                    <a:pt x="447203" y="196018"/>
                    <a:pt x="431554" y="260072"/>
                  </a:cubicBezTo>
                  <a:cubicBezTo>
                    <a:pt x="415904" y="324125"/>
                    <a:pt x="191191" y="601691"/>
                    <a:pt x="191191" y="601691"/>
                  </a:cubicBezTo>
                  <a:lnTo>
                    <a:pt x="214767" y="676379"/>
                  </a:lnTo>
                  <a:cubicBezTo>
                    <a:pt x="141978" y="701734"/>
                    <a:pt x="70242" y="705777"/>
                    <a:pt x="-241" y="689279"/>
                  </a:cubicBezTo>
                  <a:lnTo>
                    <a:pt x="145739" y="601691"/>
                  </a:lnTo>
                  <a:cubicBezTo>
                    <a:pt x="145739" y="601691"/>
                    <a:pt x="282419" y="135968"/>
                    <a:pt x="366125" y="52909"/>
                  </a:cubicBezTo>
                  <a:lnTo>
                    <a:pt x="519547" y="-186"/>
                  </a:lnTo>
                  <a:close/>
                </a:path>
              </a:pathLst>
            </a:custGeom>
            <a:gradFill>
              <a:gsLst>
                <a:gs pos="0">
                  <a:srgbClr val="FEBBBA"/>
                </a:gs>
                <a:gs pos="50000">
                  <a:srgbClr val="FEA6A4"/>
                </a:gs>
                <a:gs pos="100000">
                  <a:srgbClr val="FF928E"/>
                </a:gs>
              </a:gsLst>
              <a:lin ang="496403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2" name="任意多边形: 形状 861"/>
            <p:cNvSpPr/>
            <p:nvPr/>
          </p:nvSpPr>
          <p:spPr>
            <a:xfrm>
              <a:off x="10724875" y="2755101"/>
              <a:ext cx="668139" cy="283145"/>
            </a:xfrm>
            <a:custGeom>
              <a:avLst/>
              <a:gdLst>
                <a:gd name="connsiteX0" fmla="*/ 571510 w 668139"/>
                <a:gd name="connsiteY0" fmla="*/ -186 h 283145"/>
                <a:gd name="connsiteX1" fmla="*/ 666902 w 668139"/>
                <a:gd name="connsiteY1" fmla="*/ 190762 h 283145"/>
                <a:gd name="connsiteX2" fmla="*/ 550239 w 668139"/>
                <a:gd name="connsiteY2" fmla="*/ 278916 h 283145"/>
                <a:gd name="connsiteX3" fmla="*/ 210562 w 668139"/>
                <a:gd name="connsiteY3" fmla="*/ 282960 h 283145"/>
                <a:gd name="connsiteX4" fmla="*/ -241 w 668139"/>
                <a:gd name="connsiteY4" fmla="*/ 102769 h 283145"/>
                <a:gd name="connsiteX5" fmla="*/ 193335 w 668139"/>
                <a:gd name="connsiteY5" fmla="*/ 32447 h 283145"/>
                <a:gd name="connsiteX6" fmla="*/ 571510 w 668139"/>
                <a:gd name="connsiteY6" fmla="*/ -186 h 28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139" h="283145">
                  <a:moveTo>
                    <a:pt x="571510" y="-186"/>
                  </a:moveTo>
                  <a:cubicBezTo>
                    <a:pt x="571510" y="-186"/>
                    <a:pt x="659663" y="130954"/>
                    <a:pt x="666902" y="190762"/>
                  </a:cubicBezTo>
                  <a:cubicBezTo>
                    <a:pt x="674140" y="250569"/>
                    <a:pt x="642639" y="274913"/>
                    <a:pt x="550239" y="278916"/>
                  </a:cubicBezTo>
                  <a:cubicBezTo>
                    <a:pt x="457839" y="282919"/>
                    <a:pt x="210562" y="282960"/>
                    <a:pt x="210562" y="282960"/>
                  </a:cubicBezTo>
                  <a:lnTo>
                    <a:pt x="-241" y="102769"/>
                  </a:lnTo>
                  <a:cubicBezTo>
                    <a:pt x="-241" y="102769"/>
                    <a:pt x="153423" y="47976"/>
                    <a:pt x="193335" y="32447"/>
                  </a:cubicBezTo>
                  <a:cubicBezTo>
                    <a:pt x="233247" y="16919"/>
                    <a:pt x="571510" y="-186"/>
                    <a:pt x="571510" y="-186"/>
                  </a:cubicBezTo>
                  <a:close/>
                </a:path>
              </a:pathLst>
            </a:custGeom>
            <a:gradFill>
              <a:gsLst>
                <a:gs pos="0">
                  <a:schemeClr val="accent4">
                    <a:lumMod val="90000"/>
                    <a:lumOff val="10000"/>
                  </a:schemeClr>
                </a:gs>
                <a:gs pos="70000">
                  <a:schemeClr val="accent4"/>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3" name="任意多边形: 形状 862"/>
            <p:cNvSpPr/>
            <p:nvPr/>
          </p:nvSpPr>
          <p:spPr>
            <a:xfrm>
              <a:off x="10315847" y="3509387"/>
              <a:ext cx="261507" cy="75544"/>
            </a:xfrm>
            <a:custGeom>
              <a:avLst/>
              <a:gdLst>
                <a:gd name="connsiteX0" fmla="*/ 247157 w 261507"/>
                <a:gd name="connsiteY0" fmla="*/ -186 h 75544"/>
                <a:gd name="connsiteX1" fmla="*/ 255245 w 261507"/>
                <a:gd name="connsiteY1" fmla="*/ 51696 h 75544"/>
                <a:gd name="connsiteX2" fmla="*/ -241 w 261507"/>
                <a:gd name="connsiteY2" fmla="*/ 71147 h 75544"/>
                <a:gd name="connsiteX3" fmla="*/ 72547 w 261507"/>
                <a:gd name="connsiteY3" fmla="*/ 15868 h 75544"/>
                <a:gd name="connsiteX4" fmla="*/ 68018 w 261507"/>
                <a:gd name="connsiteY4" fmla="*/ 19346 h 75544"/>
                <a:gd name="connsiteX5" fmla="*/ 66684 w 261507"/>
                <a:gd name="connsiteY5" fmla="*/ 29666 h 75544"/>
                <a:gd name="connsiteX6" fmla="*/ 72870 w 261507"/>
                <a:gd name="connsiteY6" fmla="*/ 32529 h 75544"/>
                <a:gd name="connsiteX7" fmla="*/ 247157 w 261507"/>
                <a:gd name="connsiteY7" fmla="*/ -186 h 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507" h="75544">
                  <a:moveTo>
                    <a:pt x="247157" y="-186"/>
                  </a:moveTo>
                  <a:cubicBezTo>
                    <a:pt x="247157" y="-186"/>
                    <a:pt x="272512" y="24360"/>
                    <a:pt x="255245" y="51696"/>
                  </a:cubicBezTo>
                  <a:cubicBezTo>
                    <a:pt x="255245" y="51696"/>
                    <a:pt x="54310" y="87322"/>
                    <a:pt x="-241" y="71147"/>
                  </a:cubicBezTo>
                  <a:cubicBezTo>
                    <a:pt x="-241" y="71147"/>
                    <a:pt x="11082" y="45307"/>
                    <a:pt x="72547" y="15868"/>
                  </a:cubicBezTo>
                  <a:lnTo>
                    <a:pt x="68018" y="19346"/>
                  </a:lnTo>
                  <a:cubicBezTo>
                    <a:pt x="64782" y="21825"/>
                    <a:pt x="64176" y="26447"/>
                    <a:pt x="66684" y="29666"/>
                  </a:cubicBezTo>
                  <a:cubicBezTo>
                    <a:pt x="68139" y="31578"/>
                    <a:pt x="70444" y="32646"/>
                    <a:pt x="72870" y="32529"/>
                  </a:cubicBezTo>
                  <a:cubicBezTo>
                    <a:pt x="113429" y="30224"/>
                    <a:pt x="197216" y="22783"/>
                    <a:pt x="247157" y="-186"/>
                  </a:cubicBezTo>
                  <a:close/>
                </a:path>
              </a:pathLst>
            </a:custGeom>
            <a:gradFill>
              <a:gsLst>
                <a:gs pos="0">
                  <a:schemeClr val="accent4">
                    <a:lumMod val="90000"/>
                    <a:lumOff val="10000"/>
                  </a:schemeClr>
                </a:gs>
                <a:gs pos="70000">
                  <a:schemeClr val="accent4"/>
                </a:gs>
              </a:gsLst>
              <a:lin ang="724255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4" name="任意多边形: 形状 863"/>
            <p:cNvSpPr/>
            <p:nvPr/>
          </p:nvSpPr>
          <p:spPr>
            <a:xfrm>
              <a:off x="10851292" y="1919158"/>
              <a:ext cx="556023" cy="570199"/>
            </a:xfrm>
            <a:custGeom>
              <a:avLst/>
              <a:gdLst>
                <a:gd name="connsiteX0" fmla="*/ 63117 w 556023"/>
                <a:gd name="connsiteY0" fmla="*/ 3992 h 570199"/>
                <a:gd name="connsiteX1" fmla="*/ 321919 w 556023"/>
                <a:gd name="connsiteY1" fmla="*/ 151267 h 570199"/>
                <a:gd name="connsiteX2" fmla="*/ 326367 w 556023"/>
                <a:gd name="connsiteY2" fmla="*/ 157854 h 570199"/>
                <a:gd name="connsiteX3" fmla="*/ 328996 w 556023"/>
                <a:gd name="connsiteY3" fmla="*/ 157737 h 570199"/>
                <a:gd name="connsiteX4" fmla="*/ 423742 w 556023"/>
                <a:gd name="connsiteY4" fmla="*/ 180665 h 570199"/>
                <a:gd name="connsiteX5" fmla="*/ 414805 w 556023"/>
                <a:gd name="connsiteY5" fmla="*/ 257820 h 570199"/>
                <a:gd name="connsiteX6" fmla="*/ 414926 w 556023"/>
                <a:gd name="connsiteY6" fmla="*/ 265884 h 570199"/>
                <a:gd name="connsiteX7" fmla="*/ 419577 w 556023"/>
                <a:gd name="connsiteY7" fmla="*/ 267445 h 570199"/>
                <a:gd name="connsiteX8" fmla="*/ 553790 w 556023"/>
                <a:gd name="connsiteY8" fmla="*/ 338939 h 570199"/>
                <a:gd name="connsiteX9" fmla="*/ 486340 w 556023"/>
                <a:gd name="connsiteY9" fmla="*/ 437243 h 570199"/>
                <a:gd name="connsiteX10" fmla="*/ 481891 w 556023"/>
                <a:gd name="connsiteY10" fmla="*/ 443899 h 570199"/>
                <a:gd name="connsiteX11" fmla="*/ 484439 w 556023"/>
                <a:gd name="connsiteY11" fmla="*/ 447595 h 570199"/>
                <a:gd name="connsiteX12" fmla="*/ 509591 w 556023"/>
                <a:gd name="connsiteY12" fmla="*/ 515005 h 570199"/>
                <a:gd name="connsiteX13" fmla="*/ 366603 w 556023"/>
                <a:gd name="connsiteY13" fmla="*/ 569596 h 570199"/>
                <a:gd name="connsiteX14" fmla="*/ 364177 w 556023"/>
                <a:gd name="connsiteY14" fmla="*/ 568868 h 570199"/>
                <a:gd name="connsiteX15" fmla="*/ 174766 w 556023"/>
                <a:gd name="connsiteY15" fmla="*/ 460859 h 570199"/>
                <a:gd name="connsiteX16" fmla="*/ 171976 w 556023"/>
                <a:gd name="connsiteY16" fmla="*/ 456815 h 570199"/>
                <a:gd name="connsiteX17" fmla="*/ 133763 w 556023"/>
                <a:gd name="connsiteY17" fmla="*/ 235984 h 570199"/>
                <a:gd name="connsiteX18" fmla="*/ 135258 w 556023"/>
                <a:gd name="connsiteY18" fmla="*/ 231091 h 570199"/>
                <a:gd name="connsiteX19" fmla="*/ 11802 w 556023"/>
                <a:gd name="connsiteY19" fmla="*/ 56845 h 570199"/>
                <a:gd name="connsiteX20" fmla="*/ 63117 w 556023"/>
                <a:gd name="connsiteY20" fmla="*/ 3992 h 5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023" h="570199">
                  <a:moveTo>
                    <a:pt x="63117" y="3992"/>
                  </a:moveTo>
                  <a:cubicBezTo>
                    <a:pt x="243389" y="-26660"/>
                    <a:pt x="328227" y="120372"/>
                    <a:pt x="321919" y="151267"/>
                  </a:cubicBezTo>
                  <a:cubicBezTo>
                    <a:pt x="321313" y="154316"/>
                    <a:pt x="323335" y="157264"/>
                    <a:pt x="326367" y="157854"/>
                  </a:cubicBezTo>
                  <a:cubicBezTo>
                    <a:pt x="327257" y="158024"/>
                    <a:pt x="328146" y="157984"/>
                    <a:pt x="328996" y="157737"/>
                  </a:cubicBezTo>
                  <a:cubicBezTo>
                    <a:pt x="349660" y="152156"/>
                    <a:pt x="395395" y="145120"/>
                    <a:pt x="423742" y="180665"/>
                  </a:cubicBezTo>
                  <a:cubicBezTo>
                    <a:pt x="448732" y="212004"/>
                    <a:pt x="430051" y="241564"/>
                    <a:pt x="414805" y="257820"/>
                  </a:cubicBezTo>
                  <a:cubicBezTo>
                    <a:pt x="412622" y="260085"/>
                    <a:pt x="412662" y="263696"/>
                    <a:pt x="414926" y="265884"/>
                  </a:cubicBezTo>
                  <a:cubicBezTo>
                    <a:pt x="416180" y="267073"/>
                    <a:pt x="417879" y="267647"/>
                    <a:pt x="419577" y="267445"/>
                  </a:cubicBezTo>
                  <a:cubicBezTo>
                    <a:pt x="457588" y="262632"/>
                    <a:pt x="540283" y="261500"/>
                    <a:pt x="553790" y="338939"/>
                  </a:cubicBezTo>
                  <a:cubicBezTo>
                    <a:pt x="566407" y="411161"/>
                    <a:pt x="516142" y="431501"/>
                    <a:pt x="486340" y="437243"/>
                  </a:cubicBezTo>
                  <a:cubicBezTo>
                    <a:pt x="483266" y="437853"/>
                    <a:pt x="481285" y="440830"/>
                    <a:pt x="481891" y="443899"/>
                  </a:cubicBezTo>
                  <a:cubicBezTo>
                    <a:pt x="482174" y="445428"/>
                    <a:pt x="483104" y="446766"/>
                    <a:pt x="484439" y="447595"/>
                  </a:cubicBezTo>
                  <a:cubicBezTo>
                    <a:pt x="499320" y="457057"/>
                    <a:pt x="516547" y="476549"/>
                    <a:pt x="509591" y="515005"/>
                  </a:cubicBezTo>
                  <a:cubicBezTo>
                    <a:pt x="498673" y="575338"/>
                    <a:pt x="380433" y="570364"/>
                    <a:pt x="366603" y="569596"/>
                  </a:cubicBezTo>
                  <a:cubicBezTo>
                    <a:pt x="365754" y="569559"/>
                    <a:pt x="364905" y="569309"/>
                    <a:pt x="364177" y="568868"/>
                  </a:cubicBezTo>
                  <a:lnTo>
                    <a:pt x="174766" y="460859"/>
                  </a:lnTo>
                  <a:cubicBezTo>
                    <a:pt x="173270" y="459993"/>
                    <a:pt x="172260" y="458509"/>
                    <a:pt x="171976" y="456815"/>
                  </a:cubicBezTo>
                  <a:lnTo>
                    <a:pt x="133763" y="235984"/>
                  </a:lnTo>
                  <a:cubicBezTo>
                    <a:pt x="133439" y="234209"/>
                    <a:pt x="134005" y="232385"/>
                    <a:pt x="135258" y="231091"/>
                  </a:cubicBezTo>
                  <a:lnTo>
                    <a:pt x="11802" y="56845"/>
                  </a:lnTo>
                  <a:cubicBezTo>
                    <a:pt x="-32882" y="50334"/>
                    <a:pt x="61015" y="4356"/>
                    <a:pt x="63117" y="3992"/>
                  </a:cubicBezTo>
                  <a:close/>
                </a:path>
              </a:pathLst>
            </a:custGeom>
            <a:gradFill>
              <a:gsLst>
                <a:gs pos="0">
                  <a:schemeClr val="accent4">
                    <a:lumMod val="90000"/>
                    <a:lumOff val="10000"/>
                  </a:schemeClr>
                </a:gs>
                <a:gs pos="70000">
                  <a:schemeClr val="accent4"/>
                </a:gs>
              </a:gsLst>
              <a:lin ang="604677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5" name="任意多边形: 形状 864"/>
            <p:cNvSpPr/>
            <p:nvPr/>
          </p:nvSpPr>
          <p:spPr>
            <a:xfrm>
              <a:off x="10875942" y="2262321"/>
              <a:ext cx="509808" cy="475391"/>
            </a:xfrm>
            <a:custGeom>
              <a:avLst/>
              <a:gdLst>
                <a:gd name="connsiteX0" fmla="*/ 181981 w 509808"/>
                <a:gd name="connsiteY0" fmla="*/ 475206 h 475391"/>
                <a:gd name="connsiteX1" fmla="*/ 28722 w 509808"/>
                <a:gd name="connsiteY1" fmla="*/ 312687 h 475391"/>
                <a:gd name="connsiteX2" fmla="*/ 5470 w 509808"/>
                <a:gd name="connsiteY2" fmla="*/ 189028 h 475391"/>
                <a:gd name="connsiteX3" fmla="*/ 73284 w 509808"/>
                <a:gd name="connsiteY3" fmla="*/ 18219 h 475391"/>
                <a:gd name="connsiteX4" fmla="*/ 194152 w 509808"/>
                <a:gd name="connsiteY4" fmla="*/ -181 h 475391"/>
                <a:gd name="connsiteX5" fmla="*/ 509567 w 509808"/>
                <a:gd name="connsiteY5" fmla="*/ 396110 h 475391"/>
                <a:gd name="connsiteX6" fmla="*/ 409605 w 509808"/>
                <a:gd name="connsiteY6" fmla="*/ 427247 h 475391"/>
                <a:gd name="connsiteX7" fmla="*/ 292013 w 509808"/>
                <a:gd name="connsiteY7" fmla="*/ 264930 h 475391"/>
                <a:gd name="connsiteX8" fmla="*/ 396706 w 509808"/>
                <a:gd name="connsiteY8" fmla="*/ 453208 h 47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808" h="475391">
                  <a:moveTo>
                    <a:pt x="181981" y="475206"/>
                  </a:moveTo>
                  <a:cubicBezTo>
                    <a:pt x="181981" y="475206"/>
                    <a:pt x="79269" y="377428"/>
                    <a:pt x="28722" y="312687"/>
                  </a:cubicBezTo>
                  <a:cubicBezTo>
                    <a:pt x="1467" y="277639"/>
                    <a:pt x="-7187" y="231585"/>
                    <a:pt x="5470" y="189028"/>
                  </a:cubicBezTo>
                  <a:cubicBezTo>
                    <a:pt x="28560" y="111266"/>
                    <a:pt x="69564" y="30754"/>
                    <a:pt x="73284" y="18219"/>
                  </a:cubicBezTo>
                  <a:cubicBezTo>
                    <a:pt x="79026" y="-989"/>
                    <a:pt x="194152" y="-181"/>
                    <a:pt x="194152" y="-181"/>
                  </a:cubicBezTo>
                  <a:cubicBezTo>
                    <a:pt x="194152" y="-181"/>
                    <a:pt x="420604" y="146851"/>
                    <a:pt x="509567" y="396110"/>
                  </a:cubicBezTo>
                  <a:lnTo>
                    <a:pt x="409605" y="427247"/>
                  </a:lnTo>
                  <a:cubicBezTo>
                    <a:pt x="409605" y="427247"/>
                    <a:pt x="350445" y="328013"/>
                    <a:pt x="292013" y="264930"/>
                  </a:cubicBezTo>
                  <a:cubicBezTo>
                    <a:pt x="292013" y="264930"/>
                    <a:pt x="393107" y="398374"/>
                    <a:pt x="396706" y="45320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66" name="任意多边形: 形状 865"/>
            <p:cNvSpPr/>
            <p:nvPr/>
          </p:nvSpPr>
          <p:spPr>
            <a:xfrm>
              <a:off x="10935556" y="2118974"/>
              <a:ext cx="129400" cy="161671"/>
            </a:xfrm>
            <a:custGeom>
              <a:avLst/>
              <a:gdLst>
                <a:gd name="connsiteX0" fmla="*/ -241 w 129400"/>
                <a:gd name="connsiteY0" fmla="*/ 54203 h 161671"/>
                <a:gd name="connsiteX1" fmla="*/ 33363 w 129400"/>
                <a:gd name="connsiteY1" fmla="*/ 159907 h 161671"/>
                <a:gd name="connsiteX2" fmla="*/ 129160 w 129400"/>
                <a:gd name="connsiteY2" fmla="*/ 144945 h 161671"/>
                <a:gd name="connsiteX3" fmla="*/ 55159 w 129400"/>
                <a:gd name="connsiteY3" fmla="*/ -186 h 161671"/>
              </a:gdLst>
              <a:ahLst/>
              <a:cxnLst>
                <a:cxn ang="0">
                  <a:pos x="connsiteX0" y="connsiteY0"/>
                </a:cxn>
                <a:cxn ang="0">
                  <a:pos x="connsiteX1" y="connsiteY1"/>
                </a:cxn>
                <a:cxn ang="0">
                  <a:pos x="connsiteX2" y="connsiteY2"/>
                </a:cxn>
                <a:cxn ang="0">
                  <a:pos x="connsiteX3" y="connsiteY3"/>
                </a:cxn>
              </a:cxnLst>
              <a:rect l="l" t="t" r="r" b="b"/>
              <a:pathLst>
                <a:path w="129400" h="161671">
                  <a:moveTo>
                    <a:pt x="-241" y="54203"/>
                  </a:moveTo>
                  <a:cubicBezTo>
                    <a:pt x="972" y="58247"/>
                    <a:pt x="31017" y="157845"/>
                    <a:pt x="33363" y="159907"/>
                  </a:cubicBezTo>
                  <a:cubicBezTo>
                    <a:pt x="35708" y="161970"/>
                    <a:pt x="99276" y="165367"/>
                    <a:pt x="129160" y="144945"/>
                  </a:cubicBezTo>
                  <a:lnTo>
                    <a:pt x="55159" y="-186"/>
                  </a:lnTo>
                  <a:close/>
                </a:path>
              </a:pathLst>
            </a:custGeom>
            <a:gradFill>
              <a:gsLst>
                <a:gs pos="0">
                  <a:srgbClr val="FEBBBA"/>
                </a:gs>
                <a:gs pos="50000">
                  <a:srgbClr val="FEA6A4"/>
                </a:gs>
                <a:gs pos="100000">
                  <a:srgbClr val="FF928E"/>
                </a:gs>
              </a:gsLst>
              <a:lin ang="420272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7" name="任意多边形: 形状 866"/>
            <p:cNvSpPr/>
            <p:nvPr/>
          </p:nvSpPr>
          <p:spPr>
            <a:xfrm>
              <a:off x="10812536" y="2008216"/>
              <a:ext cx="188083" cy="237720"/>
            </a:xfrm>
            <a:custGeom>
              <a:avLst/>
              <a:gdLst>
                <a:gd name="connsiteX0" fmla="*/ 2315 w 188083"/>
                <a:gd name="connsiteY0" fmla="*/ 36976 h 237720"/>
                <a:gd name="connsiteX1" fmla="*/ 27953 w 188083"/>
                <a:gd name="connsiteY1" fmla="*/ 170784 h 237720"/>
                <a:gd name="connsiteX2" fmla="*/ 138510 w 188083"/>
                <a:gd name="connsiteY2" fmla="*/ 222909 h 237720"/>
                <a:gd name="connsiteX3" fmla="*/ 186753 w 188083"/>
                <a:gd name="connsiteY3" fmla="*/ 82428 h 237720"/>
                <a:gd name="connsiteX4" fmla="*/ 2315 w 188083"/>
                <a:gd name="connsiteY4" fmla="*/ 36976 h 237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83" h="237720">
                  <a:moveTo>
                    <a:pt x="2315" y="36976"/>
                  </a:moveTo>
                  <a:cubicBezTo>
                    <a:pt x="2315" y="36976"/>
                    <a:pt x="-12202" y="94033"/>
                    <a:pt x="27953" y="170784"/>
                  </a:cubicBezTo>
                  <a:cubicBezTo>
                    <a:pt x="68108" y="247535"/>
                    <a:pt x="113641" y="247616"/>
                    <a:pt x="138510" y="222909"/>
                  </a:cubicBezTo>
                  <a:cubicBezTo>
                    <a:pt x="163380" y="198201"/>
                    <a:pt x="194031" y="156631"/>
                    <a:pt x="186753" y="82428"/>
                  </a:cubicBezTo>
                  <a:cubicBezTo>
                    <a:pt x="179474" y="8224"/>
                    <a:pt x="23262" y="-35651"/>
                    <a:pt x="2315" y="36976"/>
                  </a:cubicBezTo>
                  <a:close/>
                </a:path>
              </a:pathLst>
            </a:custGeom>
            <a:gradFill>
              <a:gsLst>
                <a:gs pos="0">
                  <a:srgbClr val="FEBBBA"/>
                </a:gs>
                <a:gs pos="50000">
                  <a:srgbClr val="FEA6A4"/>
                </a:gs>
                <a:gs pos="100000">
                  <a:srgbClr val="FF928E"/>
                </a:gs>
              </a:gsLst>
              <a:lin ang="204812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8" name="任意多边形: 形状 867"/>
            <p:cNvSpPr/>
            <p:nvPr/>
          </p:nvSpPr>
          <p:spPr>
            <a:xfrm>
              <a:off x="10751716" y="1937091"/>
              <a:ext cx="293072" cy="173483"/>
            </a:xfrm>
            <a:custGeom>
              <a:avLst/>
              <a:gdLst>
                <a:gd name="connsiteX0" fmla="*/ 191970 w 293072"/>
                <a:gd name="connsiteY0" fmla="*/ 157596 h 173483"/>
                <a:gd name="connsiteX1" fmla="*/ 62811 w 293072"/>
                <a:gd name="connsiteY1" fmla="*/ 135881 h 173483"/>
                <a:gd name="connsiteX2" fmla="*/ 61679 w 293072"/>
                <a:gd name="connsiteY2" fmla="*/ 165037 h 173483"/>
                <a:gd name="connsiteX3" fmla="*/ 1265 w 293072"/>
                <a:gd name="connsiteY3" fmla="*/ 89216 h 173483"/>
                <a:gd name="connsiteX4" fmla="*/ 158972 w 293072"/>
                <a:gd name="connsiteY4" fmla="*/ 9230 h 173483"/>
                <a:gd name="connsiteX5" fmla="*/ 292417 w 293072"/>
                <a:gd name="connsiteY5" fmla="*/ 126500 h 173483"/>
                <a:gd name="connsiteX6" fmla="*/ 251130 w 293072"/>
                <a:gd name="connsiteY6" fmla="*/ 172113 h 173483"/>
                <a:gd name="connsiteX7" fmla="*/ 214412 w 293072"/>
                <a:gd name="connsiteY7" fmla="*/ 126702 h 173483"/>
                <a:gd name="connsiteX8" fmla="*/ 198480 w 293072"/>
                <a:gd name="connsiteY8" fmla="*/ 154482 h 17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72" h="173483">
                  <a:moveTo>
                    <a:pt x="191970" y="157596"/>
                  </a:moveTo>
                  <a:cubicBezTo>
                    <a:pt x="191970" y="157596"/>
                    <a:pt x="125328" y="55693"/>
                    <a:pt x="62811" y="135881"/>
                  </a:cubicBezTo>
                  <a:lnTo>
                    <a:pt x="61679" y="165037"/>
                  </a:lnTo>
                  <a:cubicBezTo>
                    <a:pt x="61679" y="165037"/>
                    <a:pt x="-11554" y="156343"/>
                    <a:pt x="1265" y="89216"/>
                  </a:cubicBezTo>
                  <a:cubicBezTo>
                    <a:pt x="14083" y="22089"/>
                    <a:pt x="77369" y="-19966"/>
                    <a:pt x="158972" y="9230"/>
                  </a:cubicBezTo>
                  <a:cubicBezTo>
                    <a:pt x="240576" y="38426"/>
                    <a:pt x="287160" y="68107"/>
                    <a:pt x="292417" y="126500"/>
                  </a:cubicBezTo>
                  <a:cubicBezTo>
                    <a:pt x="297674" y="184892"/>
                    <a:pt x="251130" y="172113"/>
                    <a:pt x="251130" y="172113"/>
                  </a:cubicBezTo>
                  <a:cubicBezTo>
                    <a:pt x="251130" y="172113"/>
                    <a:pt x="235966" y="130988"/>
                    <a:pt x="214412" y="126702"/>
                  </a:cubicBezTo>
                  <a:cubicBezTo>
                    <a:pt x="192860" y="122415"/>
                    <a:pt x="198480" y="154482"/>
                    <a:pt x="198480" y="154482"/>
                  </a:cubicBezTo>
                  <a:close/>
                </a:path>
              </a:pathLst>
            </a:custGeom>
            <a:gradFill>
              <a:gsLst>
                <a:gs pos="0">
                  <a:schemeClr val="accent4">
                    <a:lumMod val="90000"/>
                    <a:lumOff val="10000"/>
                  </a:schemeClr>
                </a:gs>
                <a:gs pos="70000">
                  <a:schemeClr val="accent4"/>
                </a:gs>
              </a:gsLst>
              <a:lin ang="287697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69" name="任意多边形: 形状 868"/>
            <p:cNvSpPr/>
            <p:nvPr/>
          </p:nvSpPr>
          <p:spPr>
            <a:xfrm>
              <a:off x="10945874" y="2032825"/>
              <a:ext cx="44898" cy="73249"/>
            </a:xfrm>
            <a:custGeom>
              <a:avLst/>
              <a:gdLst>
                <a:gd name="connsiteX0" fmla="*/ 14877 w 44898"/>
                <a:gd name="connsiteY0" fmla="*/ 60487 h 73249"/>
                <a:gd name="connsiteX1" fmla="*/ 15726 w 44898"/>
                <a:gd name="connsiteY1" fmla="*/ 518 h 73249"/>
                <a:gd name="connsiteX2" fmla="*/ 41849 w 44898"/>
                <a:gd name="connsiteY2" fmla="*/ 73063 h 73249"/>
              </a:gdLst>
              <a:ahLst/>
              <a:cxnLst>
                <a:cxn ang="0">
                  <a:pos x="connsiteX0" y="connsiteY0"/>
                </a:cxn>
                <a:cxn ang="0">
                  <a:pos x="connsiteX1" y="connsiteY1"/>
                </a:cxn>
                <a:cxn ang="0">
                  <a:pos x="connsiteX2" y="connsiteY2"/>
                </a:cxn>
              </a:cxnLst>
              <a:rect l="l" t="t" r="r" b="b"/>
              <a:pathLst>
                <a:path w="44898" h="73249">
                  <a:moveTo>
                    <a:pt x="14877" y="60487"/>
                  </a:moveTo>
                  <a:cubicBezTo>
                    <a:pt x="14877" y="60487"/>
                    <a:pt x="-19698" y="8282"/>
                    <a:pt x="15726" y="518"/>
                  </a:cubicBezTo>
                  <a:cubicBezTo>
                    <a:pt x="51150" y="-7246"/>
                    <a:pt x="45690" y="51348"/>
                    <a:pt x="41849" y="73063"/>
                  </a:cubicBezTo>
                  <a:close/>
                </a:path>
              </a:pathLst>
            </a:custGeom>
            <a:gradFill>
              <a:gsLst>
                <a:gs pos="0">
                  <a:srgbClr val="FEBBBA"/>
                </a:gs>
                <a:gs pos="50000">
                  <a:srgbClr val="FEA6A4"/>
                </a:gs>
                <a:gs pos="100000">
                  <a:srgbClr val="FF928E"/>
                </a:gs>
              </a:gsLst>
              <a:lin ang="204812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0" name="任意多边形: 形状 869"/>
            <p:cNvSpPr/>
            <p:nvPr/>
          </p:nvSpPr>
          <p:spPr>
            <a:xfrm>
              <a:off x="10848938" y="2658252"/>
              <a:ext cx="560126" cy="124500"/>
            </a:xfrm>
            <a:custGeom>
              <a:avLst/>
              <a:gdLst>
                <a:gd name="connsiteX0" fmla="*/ -241 w 560126"/>
                <a:gd name="connsiteY0" fmla="*/ 86553 h 124500"/>
                <a:gd name="connsiteX1" fmla="*/ 75217 w 560126"/>
                <a:gd name="connsiteY1" fmla="*/ 13765 h 124500"/>
                <a:gd name="connsiteX2" fmla="*/ 179587 w 560126"/>
                <a:gd name="connsiteY2" fmla="*/ 57843 h 124500"/>
                <a:gd name="connsiteX3" fmla="*/ 342915 w 560126"/>
                <a:gd name="connsiteY3" fmla="*/ 57843 h 124500"/>
                <a:gd name="connsiteX4" fmla="*/ 402399 w 560126"/>
                <a:gd name="connsiteY4" fmla="*/ 41667 h 124500"/>
                <a:gd name="connsiteX5" fmla="*/ 536733 w 560126"/>
                <a:gd name="connsiteY5" fmla="*/ -186 h 124500"/>
                <a:gd name="connsiteX6" fmla="*/ 557841 w 560126"/>
                <a:gd name="connsiteY6" fmla="*/ 59460 h 124500"/>
                <a:gd name="connsiteX7" fmla="*/ 544739 w 560126"/>
                <a:gd name="connsiteY7" fmla="*/ 100707 h 124500"/>
                <a:gd name="connsiteX8" fmla="*/ 510772 w 560126"/>
                <a:gd name="connsiteY8" fmla="*/ 121856 h 124500"/>
                <a:gd name="connsiteX9" fmla="*/ 74609 w 560126"/>
                <a:gd name="connsiteY9" fmla="*/ 116518 h 1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126" h="124500">
                  <a:moveTo>
                    <a:pt x="-241" y="86553"/>
                  </a:moveTo>
                  <a:lnTo>
                    <a:pt x="75217" y="13765"/>
                  </a:lnTo>
                  <a:lnTo>
                    <a:pt x="179587" y="57843"/>
                  </a:lnTo>
                  <a:cubicBezTo>
                    <a:pt x="179587" y="57843"/>
                    <a:pt x="283471" y="74018"/>
                    <a:pt x="342915" y="57843"/>
                  </a:cubicBezTo>
                  <a:lnTo>
                    <a:pt x="402399" y="41667"/>
                  </a:lnTo>
                  <a:lnTo>
                    <a:pt x="536733" y="-186"/>
                  </a:lnTo>
                  <a:lnTo>
                    <a:pt x="557841" y="59460"/>
                  </a:lnTo>
                  <a:cubicBezTo>
                    <a:pt x="563179" y="74592"/>
                    <a:pt x="557801" y="91422"/>
                    <a:pt x="544739" y="100707"/>
                  </a:cubicBezTo>
                  <a:cubicBezTo>
                    <a:pt x="534024" y="108705"/>
                    <a:pt x="522661" y="115782"/>
                    <a:pt x="510772" y="121856"/>
                  </a:cubicBezTo>
                  <a:cubicBezTo>
                    <a:pt x="493100" y="129620"/>
                    <a:pt x="74609" y="116518"/>
                    <a:pt x="74609" y="116518"/>
                  </a:cubicBez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1" name="任意多边形: 形状 870"/>
            <p:cNvSpPr/>
            <p:nvPr/>
          </p:nvSpPr>
          <p:spPr>
            <a:xfrm>
              <a:off x="10676188" y="2739654"/>
              <a:ext cx="476521" cy="39629"/>
            </a:xfrm>
            <a:custGeom>
              <a:avLst/>
              <a:gdLst>
                <a:gd name="connsiteX0" fmla="*/ 458041 w 476521"/>
                <a:gd name="connsiteY0" fmla="*/ 39443 h 39629"/>
                <a:gd name="connsiteX1" fmla="*/ 457030 w 476521"/>
                <a:gd name="connsiteY1" fmla="*/ 39443 h 39629"/>
                <a:gd name="connsiteX2" fmla="*/ 19331 w 476521"/>
                <a:gd name="connsiteY2" fmla="*/ 38958 h 39629"/>
                <a:gd name="connsiteX3" fmla="*/ -241 w 476521"/>
                <a:gd name="connsiteY3" fmla="*/ 19386 h 39629"/>
                <a:gd name="connsiteX4" fmla="*/ 19331 w 476521"/>
                <a:gd name="connsiteY4" fmla="*/ -186 h 39629"/>
                <a:gd name="connsiteX5" fmla="*/ 456949 w 476521"/>
                <a:gd name="connsiteY5" fmla="*/ 259 h 39629"/>
                <a:gd name="connsiteX6" fmla="*/ 476279 w 476521"/>
                <a:gd name="connsiteY6" fmla="*/ 20130 h 39629"/>
                <a:gd name="connsiteX7" fmla="*/ 457920 w 476521"/>
                <a:gd name="connsiteY7" fmla="*/ 39443 h 3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521" h="39629">
                  <a:moveTo>
                    <a:pt x="458041" y="39443"/>
                  </a:moveTo>
                  <a:lnTo>
                    <a:pt x="457030" y="39443"/>
                  </a:lnTo>
                  <a:lnTo>
                    <a:pt x="19331" y="38958"/>
                  </a:lnTo>
                  <a:cubicBezTo>
                    <a:pt x="8535" y="38958"/>
                    <a:pt x="-241" y="30195"/>
                    <a:pt x="-241" y="19386"/>
                  </a:cubicBezTo>
                  <a:cubicBezTo>
                    <a:pt x="-241" y="8577"/>
                    <a:pt x="8535" y="-186"/>
                    <a:pt x="19331" y="-186"/>
                  </a:cubicBezTo>
                  <a:lnTo>
                    <a:pt x="456949" y="259"/>
                  </a:lnTo>
                  <a:cubicBezTo>
                    <a:pt x="467786" y="405"/>
                    <a:pt x="476440" y="9301"/>
                    <a:pt x="476279" y="20130"/>
                  </a:cubicBezTo>
                  <a:cubicBezTo>
                    <a:pt x="476157" y="30381"/>
                    <a:pt x="468150" y="38800"/>
                    <a:pt x="457920" y="39443"/>
                  </a:cubicBezTo>
                  <a:close/>
                </a:path>
              </a:pathLst>
            </a:custGeom>
            <a:gradFill>
              <a:gsLst>
                <a:gs pos="0">
                  <a:schemeClr val="accent4">
                    <a:lumMod val="90000"/>
                    <a:lumOff val="10000"/>
                  </a:schemeClr>
                </a:gs>
                <a:gs pos="70000">
                  <a:schemeClr val="accent4"/>
                </a:gs>
              </a:gsLst>
              <a:lin ang="971045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2" name="任意多边形: 形状 871"/>
            <p:cNvSpPr/>
            <p:nvPr/>
          </p:nvSpPr>
          <p:spPr>
            <a:xfrm>
              <a:off x="10273106" y="2381940"/>
              <a:ext cx="625085" cy="397099"/>
            </a:xfrm>
            <a:custGeom>
              <a:avLst/>
              <a:gdLst>
                <a:gd name="connsiteX0" fmla="*/ 29074 w 625085"/>
                <a:gd name="connsiteY0" fmla="*/ -185 h 397099"/>
                <a:gd name="connsiteX1" fmla="*/ 393541 w 625085"/>
                <a:gd name="connsiteY1" fmla="*/ -185 h 397099"/>
                <a:gd name="connsiteX2" fmla="*/ 456340 w 625085"/>
                <a:gd name="connsiteY2" fmla="*/ 39646 h 397099"/>
                <a:gd name="connsiteX3" fmla="*/ 624845 w 625085"/>
                <a:gd name="connsiteY3" fmla="*/ 396914 h 397099"/>
                <a:gd name="connsiteX4" fmla="*/ 171941 w 625085"/>
                <a:gd name="connsiteY4" fmla="*/ 396914 h 397099"/>
                <a:gd name="connsiteX5" fmla="*/ 132676 w 625085"/>
                <a:gd name="connsiteY5" fmla="*/ 370185 h 397099"/>
                <a:gd name="connsiteX6" fmla="*/ 1860 w 625085"/>
                <a:gd name="connsiteY6" fmla="*/ 39768 h 397099"/>
                <a:gd name="connsiteX7" fmla="*/ 18035 w 625085"/>
                <a:gd name="connsiteY7" fmla="*/ 1906 h 397099"/>
                <a:gd name="connsiteX8" fmla="*/ 29074 w 625085"/>
                <a:gd name="connsiteY8" fmla="*/ -185 h 39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85" h="397099">
                  <a:moveTo>
                    <a:pt x="29074" y="-185"/>
                  </a:moveTo>
                  <a:lnTo>
                    <a:pt x="393541" y="-185"/>
                  </a:lnTo>
                  <a:cubicBezTo>
                    <a:pt x="420432" y="-201"/>
                    <a:pt x="444897" y="15319"/>
                    <a:pt x="456340" y="39646"/>
                  </a:cubicBezTo>
                  <a:lnTo>
                    <a:pt x="624845" y="396914"/>
                  </a:lnTo>
                  <a:lnTo>
                    <a:pt x="171941" y="396914"/>
                  </a:lnTo>
                  <a:cubicBezTo>
                    <a:pt x="154593" y="396898"/>
                    <a:pt x="139065" y="386303"/>
                    <a:pt x="132676" y="370185"/>
                  </a:cubicBezTo>
                  <a:lnTo>
                    <a:pt x="1860" y="39768"/>
                  </a:lnTo>
                  <a:cubicBezTo>
                    <a:pt x="-4125" y="24842"/>
                    <a:pt x="3114" y="7890"/>
                    <a:pt x="18035" y="1906"/>
                  </a:cubicBezTo>
                  <a:cubicBezTo>
                    <a:pt x="21553" y="502"/>
                    <a:pt x="25314" y="-209"/>
                    <a:pt x="29074" y="-185"/>
                  </a:cubicBezTo>
                  <a:close/>
                </a:path>
              </a:pathLst>
            </a:custGeom>
            <a:gradFill>
              <a:gsLst>
                <a:gs pos="0">
                  <a:schemeClr val="accent4">
                    <a:lumMod val="90000"/>
                    <a:lumOff val="10000"/>
                  </a:schemeClr>
                </a:gs>
                <a:gs pos="70000">
                  <a:schemeClr val="accent4"/>
                </a:gs>
              </a:gsLst>
              <a:lin ang="800493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3" name="任意多边形: 形状 872"/>
            <p:cNvSpPr/>
            <p:nvPr/>
          </p:nvSpPr>
          <p:spPr>
            <a:xfrm>
              <a:off x="10501014" y="2528623"/>
              <a:ext cx="61752" cy="90542"/>
            </a:xfrm>
            <a:custGeom>
              <a:avLst/>
              <a:gdLst>
                <a:gd name="connsiteX0" fmla="*/ 57906 w 61752"/>
                <a:gd name="connsiteY0" fmla="*/ 36315 h 90542"/>
                <a:gd name="connsiteX1" fmla="*/ 44885 w 61752"/>
                <a:gd name="connsiteY1" fmla="*/ 89531 h 90542"/>
                <a:gd name="connsiteX2" fmla="*/ 3275 w 61752"/>
                <a:gd name="connsiteY2" fmla="*/ 53906 h 90542"/>
                <a:gd name="connsiteX3" fmla="*/ 16296 w 61752"/>
                <a:gd name="connsiteY3" fmla="*/ 649 h 90542"/>
                <a:gd name="connsiteX4" fmla="*/ 57906 w 61752"/>
                <a:gd name="connsiteY4" fmla="*/ 36315 h 9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2" h="90542">
                  <a:moveTo>
                    <a:pt x="57906" y="36315"/>
                  </a:moveTo>
                  <a:cubicBezTo>
                    <a:pt x="65994" y="60820"/>
                    <a:pt x="59969" y="84841"/>
                    <a:pt x="44885" y="89531"/>
                  </a:cubicBezTo>
                  <a:cubicBezTo>
                    <a:pt x="29802" y="94222"/>
                    <a:pt x="11160" y="78452"/>
                    <a:pt x="3275" y="53906"/>
                  </a:cubicBezTo>
                  <a:cubicBezTo>
                    <a:pt x="-4610" y="29360"/>
                    <a:pt x="1212" y="5380"/>
                    <a:pt x="16296" y="649"/>
                  </a:cubicBezTo>
                  <a:cubicBezTo>
                    <a:pt x="31379" y="-4082"/>
                    <a:pt x="50021" y="11769"/>
                    <a:pt x="57906" y="3631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74" name="任意多边形: 形状 873"/>
            <p:cNvSpPr/>
            <p:nvPr/>
          </p:nvSpPr>
          <p:spPr>
            <a:xfrm>
              <a:off x="11396842" y="3487227"/>
              <a:ext cx="242981" cy="107481"/>
            </a:xfrm>
            <a:custGeom>
              <a:avLst/>
              <a:gdLst>
                <a:gd name="connsiteX0" fmla="*/ 236309 w 242981"/>
                <a:gd name="connsiteY0" fmla="*/ 18820 h 107481"/>
                <a:gd name="connsiteX1" fmla="*/ 242697 w 242981"/>
                <a:gd name="connsiteY1" fmla="*/ 74584 h 107481"/>
                <a:gd name="connsiteX2" fmla="*/ 221064 w 242981"/>
                <a:gd name="connsiteY2" fmla="*/ 99938 h 107481"/>
                <a:gd name="connsiteX3" fmla="*/ 9209 w 242981"/>
                <a:gd name="connsiteY3" fmla="*/ 102931 h 107481"/>
                <a:gd name="connsiteX4" fmla="*/ -132 w 242981"/>
                <a:gd name="connsiteY4" fmla="*/ 90561 h 107481"/>
                <a:gd name="connsiteX5" fmla="*/ 3184 w 242981"/>
                <a:gd name="connsiteY5" fmla="*/ 84127 h 107481"/>
                <a:gd name="connsiteX6" fmla="*/ 201572 w 242981"/>
                <a:gd name="connsiteY6" fmla="*/ -186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81" h="107481">
                  <a:moveTo>
                    <a:pt x="236309" y="18820"/>
                  </a:moveTo>
                  <a:cubicBezTo>
                    <a:pt x="239422" y="37284"/>
                    <a:pt x="241524" y="55897"/>
                    <a:pt x="242697" y="74584"/>
                  </a:cubicBezTo>
                  <a:cubicBezTo>
                    <a:pt x="243465" y="87480"/>
                    <a:pt x="233923" y="98681"/>
                    <a:pt x="221064" y="99938"/>
                  </a:cubicBezTo>
                  <a:cubicBezTo>
                    <a:pt x="176258" y="104306"/>
                    <a:pt x="74315" y="112312"/>
                    <a:pt x="9209" y="102931"/>
                  </a:cubicBezTo>
                  <a:cubicBezTo>
                    <a:pt x="3225" y="102094"/>
                    <a:pt x="-981" y="96554"/>
                    <a:pt x="-132" y="90561"/>
                  </a:cubicBezTo>
                  <a:cubicBezTo>
                    <a:pt x="232" y="88102"/>
                    <a:pt x="1365" y="85834"/>
                    <a:pt x="3184" y="84127"/>
                  </a:cubicBezTo>
                  <a:cubicBezTo>
                    <a:pt x="30035" y="59096"/>
                    <a:pt x="94856" y="10450"/>
                    <a:pt x="201572" y="-186"/>
                  </a:cubicBezTo>
                  <a:close/>
                </a:path>
              </a:pathLst>
            </a:custGeom>
            <a:gradFill>
              <a:gsLst>
                <a:gs pos="0">
                  <a:schemeClr val="accent4">
                    <a:lumMod val="90000"/>
                    <a:lumOff val="10000"/>
                  </a:schemeClr>
                </a:gs>
                <a:gs pos="70000">
                  <a:schemeClr val="accent4"/>
                </a:gs>
              </a:gsLst>
              <a:lin ang="543195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5" name="任意多边形: 形状 874"/>
            <p:cNvSpPr/>
            <p:nvPr/>
          </p:nvSpPr>
          <p:spPr>
            <a:xfrm>
              <a:off x="11578296" y="3424751"/>
              <a:ext cx="77336" cy="91078"/>
            </a:xfrm>
            <a:custGeom>
              <a:avLst/>
              <a:gdLst>
                <a:gd name="connsiteX0" fmla="*/ 77095 w 77336"/>
                <a:gd name="connsiteY0" fmla="*/ 23794 h 91078"/>
                <a:gd name="connsiteX1" fmla="*/ 54450 w 77336"/>
                <a:gd name="connsiteY1" fmla="*/ 79315 h 91078"/>
                <a:gd name="connsiteX2" fmla="*/ 35485 w 77336"/>
                <a:gd name="connsiteY2" fmla="*/ 90799 h 91078"/>
                <a:gd name="connsiteX3" fmla="*/ 16964 w 77336"/>
                <a:gd name="connsiteY3" fmla="*/ 87200 h 91078"/>
                <a:gd name="connsiteX4" fmla="*/ 789 w 77336"/>
                <a:gd name="connsiteY4" fmla="*/ 56993 h 91078"/>
                <a:gd name="connsiteX5" fmla="*/ 17853 w 77336"/>
                <a:gd name="connsiteY5" fmla="*/ -186 h 9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36" h="91078">
                  <a:moveTo>
                    <a:pt x="77095" y="23794"/>
                  </a:moveTo>
                  <a:lnTo>
                    <a:pt x="54450" y="79315"/>
                  </a:lnTo>
                  <a:cubicBezTo>
                    <a:pt x="51377" y="86942"/>
                    <a:pt x="43653" y="91624"/>
                    <a:pt x="35485" y="90799"/>
                  </a:cubicBezTo>
                  <a:cubicBezTo>
                    <a:pt x="29217" y="90169"/>
                    <a:pt x="23030" y="88964"/>
                    <a:pt x="16964" y="87200"/>
                  </a:cubicBezTo>
                  <a:cubicBezTo>
                    <a:pt x="4186" y="83310"/>
                    <a:pt x="-3053" y="69800"/>
                    <a:pt x="789" y="56993"/>
                  </a:cubicBezTo>
                  <a:lnTo>
                    <a:pt x="17853" y="-186"/>
                  </a:lnTo>
                  <a:close/>
                </a:path>
              </a:pathLst>
            </a:custGeom>
            <a:gradFill>
              <a:gsLst>
                <a:gs pos="0">
                  <a:srgbClr val="FEBBBA"/>
                </a:gs>
                <a:gs pos="50000">
                  <a:srgbClr val="FEA6A4"/>
                </a:gs>
                <a:gs pos="100000">
                  <a:srgbClr val="FF928E"/>
                </a:gs>
              </a:gsLst>
              <a:lin ang="1663525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6" name="任意多边形: 形状 875"/>
            <p:cNvSpPr/>
            <p:nvPr/>
          </p:nvSpPr>
          <p:spPr>
            <a:xfrm>
              <a:off x="11978669" y="3550432"/>
              <a:ext cx="136215" cy="114115"/>
            </a:xfrm>
            <a:custGeom>
              <a:avLst/>
              <a:gdLst>
                <a:gd name="connsiteX0" fmla="*/ 63954 w 136215"/>
                <a:gd name="connsiteY0" fmla="*/ -186 h 114115"/>
                <a:gd name="connsiteX1" fmla="*/ 912 w 136215"/>
                <a:gd name="connsiteY1" fmla="*/ 86432 h 114115"/>
                <a:gd name="connsiteX2" fmla="*/ 13690 w 136215"/>
                <a:gd name="connsiteY2" fmla="*/ 112798 h 114115"/>
                <a:gd name="connsiteX3" fmla="*/ 20564 w 136215"/>
                <a:gd name="connsiteY3" fmla="*/ 113930 h 114115"/>
                <a:gd name="connsiteX4" fmla="*/ 113895 w 136215"/>
                <a:gd name="connsiteY4" fmla="*/ 113930 h 114115"/>
                <a:gd name="connsiteX5" fmla="*/ 135974 w 136215"/>
                <a:gd name="connsiteY5" fmla="*/ 92013 h 114115"/>
                <a:gd name="connsiteX6" fmla="*/ 135651 w 136215"/>
                <a:gd name="connsiteY6" fmla="*/ 88171 h 114115"/>
                <a:gd name="connsiteX7" fmla="*/ 63954 w 136215"/>
                <a:gd name="connsiteY7" fmla="*/ -186 h 11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215" h="114115">
                  <a:moveTo>
                    <a:pt x="63954" y="-186"/>
                  </a:moveTo>
                  <a:cubicBezTo>
                    <a:pt x="63954" y="-186"/>
                    <a:pt x="18583" y="37745"/>
                    <a:pt x="912" y="86432"/>
                  </a:cubicBezTo>
                  <a:cubicBezTo>
                    <a:pt x="-2848" y="97229"/>
                    <a:pt x="2894" y="109037"/>
                    <a:pt x="13690" y="112798"/>
                  </a:cubicBezTo>
                  <a:cubicBezTo>
                    <a:pt x="15874" y="113566"/>
                    <a:pt x="18220" y="113930"/>
                    <a:pt x="20564" y="113930"/>
                  </a:cubicBezTo>
                  <a:lnTo>
                    <a:pt x="113895" y="113930"/>
                  </a:lnTo>
                  <a:cubicBezTo>
                    <a:pt x="126027" y="113970"/>
                    <a:pt x="135934" y="104144"/>
                    <a:pt x="135974" y="92013"/>
                  </a:cubicBezTo>
                  <a:cubicBezTo>
                    <a:pt x="135974" y="90718"/>
                    <a:pt x="135853" y="89424"/>
                    <a:pt x="135651" y="88171"/>
                  </a:cubicBezTo>
                  <a:cubicBezTo>
                    <a:pt x="129706" y="54567"/>
                    <a:pt x="112560" y="-24"/>
                    <a:pt x="63954" y="-186"/>
                  </a:cubicBezTo>
                  <a:close/>
                </a:path>
              </a:pathLst>
            </a:custGeom>
            <a:gradFill>
              <a:gsLst>
                <a:gs pos="0">
                  <a:schemeClr val="accent4">
                    <a:lumMod val="90000"/>
                    <a:lumOff val="10000"/>
                  </a:schemeClr>
                </a:gs>
                <a:gs pos="70000">
                  <a:schemeClr val="accent4"/>
                </a:gs>
              </a:gsLst>
              <a:lin ang="543194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7" name="任意多边形: 形状 876"/>
            <p:cNvSpPr/>
            <p:nvPr/>
          </p:nvSpPr>
          <p:spPr>
            <a:xfrm>
              <a:off x="12029440" y="3494142"/>
              <a:ext cx="69512" cy="80608"/>
            </a:xfrm>
            <a:custGeom>
              <a:avLst/>
              <a:gdLst>
                <a:gd name="connsiteX0" fmla="*/ 69271 w 69512"/>
                <a:gd name="connsiteY0" fmla="*/ 6729 h 80608"/>
                <a:gd name="connsiteX1" fmla="*/ 53096 w 69512"/>
                <a:gd name="connsiteY1" fmla="*/ 74058 h 80608"/>
                <a:gd name="connsiteX2" fmla="*/ 42542 w 69512"/>
                <a:gd name="connsiteY2" fmla="*/ 80120 h 80608"/>
                <a:gd name="connsiteX3" fmla="*/ 41895 w 69512"/>
                <a:gd name="connsiteY3" fmla="*/ 79922 h 80608"/>
                <a:gd name="connsiteX4" fmla="*/ 7928 w 69512"/>
                <a:gd name="connsiteY4" fmla="*/ 73735 h 80608"/>
                <a:gd name="connsiteX5" fmla="*/ 689 w 69512"/>
                <a:gd name="connsiteY5" fmla="*/ 67867 h 80608"/>
                <a:gd name="connsiteX6" fmla="*/ 649 w 69512"/>
                <a:gd name="connsiteY6" fmla="*/ 67143 h 80608"/>
                <a:gd name="connsiteX7" fmla="*/ -241 w 69512"/>
                <a:gd name="connsiteY7" fmla="*/ -186 h 8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12" h="80608">
                  <a:moveTo>
                    <a:pt x="69271" y="6729"/>
                  </a:moveTo>
                  <a:cubicBezTo>
                    <a:pt x="69271" y="6729"/>
                    <a:pt x="60092" y="47167"/>
                    <a:pt x="53096" y="74058"/>
                  </a:cubicBezTo>
                  <a:cubicBezTo>
                    <a:pt x="51842" y="78652"/>
                    <a:pt x="47112" y="81365"/>
                    <a:pt x="42542" y="80120"/>
                  </a:cubicBezTo>
                  <a:cubicBezTo>
                    <a:pt x="42300" y="80063"/>
                    <a:pt x="42097" y="79994"/>
                    <a:pt x="41895" y="79922"/>
                  </a:cubicBezTo>
                  <a:cubicBezTo>
                    <a:pt x="27782" y="74867"/>
                    <a:pt x="16297" y="72602"/>
                    <a:pt x="7928" y="73735"/>
                  </a:cubicBezTo>
                  <a:cubicBezTo>
                    <a:pt x="4288" y="74115"/>
                    <a:pt x="1052" y="71486"/>
                    <a:pt x="689" y="67867"/>
                  </a:cubicBezTo>
                  <a:cubicBezTo>
                    <a:pt x="649" y="67625"/>
                    <a:pt x="649" y="67386"/>
                    <a:pt x="649" y="67143"/>
                  </a:cubicBezTo>
                  <a:lnTo>
                    <a:pt x="-241" y="-186"/>
                  </a:lnTo>
                  <a:close/>
                </a:path>
              </a:pathLst>
            </a:custGeom>
            <a:gradFill>
              <a:gsLst>
                <a:gs pos="0">
                  <a:srgbClr val="FEBBBA"/>
                </a:gs>
                <a:gs pos="50000">
                  <a:srgbClr val="FEA6A4"/>
                </a:gs>
                <a:gs pos="100000">
                  <a:srgbClr val="FF928E"/>
                </a:gs>
              </a:gsLst>
              <a:lin ang="1663755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8" name="任意多边形: 形状 877"/>
            <p:cNvSpPr/>
            <p:nvPr/>
          </p:nvSpPr>
          <p:spPr>
            <a:xfrm>
              <a:off x="11581995" y="2483601"/>
              <a:ext cx="609350" cy="1026432"/>
            </a:xfrm>
            <a:custGeom>
              <a:avLst/>
              <a:gdLst>
                <a:gd name="connsiteX0" fmla="*/ 275586 w 609350"/>
                <a:gd name="connsiteY0" fmla="*/ 104912 h 1026432"/>
                <a:gd name="connsiteX1" fmla="*/ -241 w 609350"/>
                <a:gd name="connsiteY1" fmla="*/ 946463 h 1026432"/>
                <a:gd name="connsiteX2" fmla="*/ 77885 w 609350"/>
                <a:gd name="connsiteY2" fmla="*/ 979663 h 1026432"/>
                <a:gd name="connsiteX3" fmla="*/ 405431 w 609350"/>
                <a:gd name="connsiteY3" fmla="*/ 303341 h 1026432"/>
                <a:gd name="connsiteX4" fmla="*/ 434992 w 609350"/>
                <a:gd name="connsiteY4" fmla="*/ 1019090 h 1026432"/>
                <a:gd name="connsiteX5" fmla="*/ 528848 w 609350"/>
                <a:gd name="connsiteY5" fmla="*/ 1026247 h 1026432"/>
                <a:gd name="connsiteX6" fmla="*/ 565848 w 609350"/>
                <a:gd name="connsiteY6" fmla="*/ -186 h 10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0" h="1026432">
                  <a:moveTo>
                    <a:pt x="275586" y="104912"/>
                  </a:moveTo>
                  <a:lnTo>
                    <a:pt x="-241" y="946463"/>
                  </a:lnTo>
                  <a:cubicBezTo>
                    <a:pt x="-241" y="946463"/>
                    <a:pt x="52652" y="981078"/>
                    <a:pt x="77885" y="979663"/>
                  </a:cubicBezTo>
                  <a:lnTo>
                    <a:pt x="405431" y="303341"/>
                  </a:lnTo>
                  <a:cubicBezTo>
                    <a:pt x="405431" y="303341"/>
                    <a:pt x="462772" y="719850"/>
                    <a:pt x="434992" y="1019090"/>
                  </a:cubicBezTo>
                  <a:lnTo>
                    <a:pt x="528848" y="1026247"/>
                  </a:lnTo>
                  <a:cubicBezTo>
                    <a:pt x="528848" y="1026247"/>
                    <a:pt x="681419" y="261690"/>
                    <a:pt x="565848" y="-186"/>
                  </a:cubicBezTo>
                  <a:close/>
                </a:path>
              </a:pathLst>
            </a:custGeom>
            <a:gradFill>
              <a:gsLst>
                <a:gs pos="0">
                  <a:schemeClr val="accent4">
                    <a:lumMod val="90000"/>
                    <a:lumOff val="10000"/>
                  </a:schemeClr>
                </a:gs>
                <a:gs pos="70000">
                  <a:schemeClr val="accent4"/>
                </a:gs>
              </a:gsLst>
              <a:lin ang="470335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79" name="任意多边形: 形状 878"/>
            <p:cNvSpPr/>
            <p:nvPr/>
          </p:nvSpPr>
          <p:spPr>
            <a:xfrm>
              <a:off x="11972607" y="2689610"/>
              <a:ext cx="16046" cy="90239"/>
            </a:xfrm>
            <a:custGeom>
              <a:avLst/>
              <a:gdLst>
                <a:gd name="connsiteX0" fmla="*/ 13121 w 16046"/>
                <a:gd name="connsiteY0" fmla="*/ 90054 h 90239"/>
                <a:gd name="connsiteX1" fmla="*/ 13444 w 16046"/>
                <a:gd name="connsiteY1" fmla="*/ 90054 h 90239"/>
                <a:gd name="connsiteX2" fmla="*/ 15789 w 16046"/>
                <a:gd name="connsiteY2" fmla="*/ 87061 h 90239"/>
                <a:gd name="connsiteX3" fmla="*/ 5074 w 16046"/>
                <a:gd name="connsiteY3" fmla="*/ 2142 h 90239"/>
                <a:gd name="connsiteX4" fmla="*/ 2081 w 16046"/>
                <a:gd name="connsiteY4" fmla="*/ -163 h 90239"/>
                <a:gd name="connsiteX5" fmla="*/ 2081 w 16046"/>
                <a:gd name="connsiteY5" fmla="*/ -163 h 90239"/>
                <a:gd name="connsiteX6" fmla="*/ -224 w 16046"/>
                <a:gd name="connsiteY6" fmla="*/ 2748 h 90239"/>
                <a:gd name="connsiteX7" fmla="*/ -224 w 16046"/>
                <a:gd name="connsiteY7" fmla="*/ 2789 h 90239"/>
                <a:gd name="connsiteX8" fmla="*/ 10492 w 16046"/>
                <a:gd name="connsiteY8" fmla="*/ 87708 h 90239"/>
                <a:gd name="connsiteX9" fmla="*/ 13121 w 16046"/>
                <a:gd name="connsiteY9" fmla="*/ 90054 h 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46" h="90239">
                  <a:moveTo>
                    <a:pt x="13121" y="90054"/>
                  </a:moveTo>
                  <a:lnTo>
                    <a:pt x="13444" y="90054"/>
                  </a:lnTo>
                  <a:cubicBezTo>
                    <a:pt x="14900" y="89864"/>
                    <a:pt x="15951" y="88533"/>
                    <a:pt x="15789" y="87061"/>
                  </a:cubicBezTo>
                  <a:lnTo>
                    <a:pt x="5074" y="2142"/>
                  </a:lnTo>
                  <a:cubicBezTo>
                    <a:pt x="4871" y="682"/>
                    <a:pt x="3536" y="-353"/>
                    <a:pt x="2081" y="-163"/>
                  </a:cubicBezTo>
                  <a:cubicBezTo>
                    <a:pt x="2081" y="-163"/>
                    <a:pt x="2081" y="-163"/>
                    <a:pt x="2081" y="-163"/>
                  </a:cubicBezTo>
                  <a:cubicBezTo>
                    <a:pt x="625" y="2"/>
                    <a:pt x="-386" y="1309"/>
                    <a:pt x="-224" y="2748"/>
                  </a:cubicBezTo>
                  <a:cubicBezTo>
                    <a:pt x="-224" y="2760"/>
                    <a:pt x="-224" y="2777"/>
                    <a:pt x="-224" y="2789"/>
                  </a:cubicBezTo>
                  <a:lnTo>
                    <a:pt x="10492" y="87708"/>
                  </a:lnTo>
                  <a:cubicBezTo>
                    <a:pt x="10654" y="89047"/>
                    <a:pt x="11786" y="90061"/>
                    <a:pt x="13121" y="9005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80" name="任意多边形: 形状 879"/>
            <p:cNvSpPr/>
            <p:nvPr/>
          </p:nvSpPr>
          <p:spPr>
            <a:xfrm>
              <a:off x="11537554" y="1848202"/>
              <a:ext cx="642074" cy="768547"/>
            </a:xfrm>
            <a:custGeom>
              <a:avLst/>
              <a:gdLst>
                <a:gd name="connsiteX0" fmla="*/ 268307 w 642074"/>
                <a:gd name="connsiteY0" fmla="*/ -186 h 768547"/>
                <a:gd name="connsiteX1" fmla="*/ 460184 w 642074"/>
                <a:gd name="connsiteY1" fmla="*/ 178873 h 768547"/>
                <a:gd name="connsiteX2" fmla="*/ 641508 w 642074"/>
                <a:gd name="connsiteY2" fmla="*/ 685235 h 768547"/>
                <a:gd name="connsiteX3" fmla="*/ 628850 w 642074"/>
                <a:gd name="connsiteY3" fmla="*/ 704285 h 768547"/>
                <a:gd name="connsiteX4" fmla="*/ 628446 w 642074"/>
                <a:gd name="connsiteY4" fmla="*/ 704362 h 768547"/>
                <a:gd name="connsiteX5" fmla="*/ 256418 w 642074"/>
                <a:gd name="connsiteY5" fmla="*/ 768092 h 768547"/>
                <a:gd name="connsiteX6" fmla="*/ 233611 w 642074"/>
                <a:gd name="connsiteY6" fmla="*/ 753373 h 768547"/>
                <a:gd name="connsiteX7" fmla="*/ 144648 w 642074"/>
                <a:gd name="connsiteY7" fmla="*/ 409651 h 768547"/>
                <a:gd name="connsiteX8" fmla="*/ 109871 w 642074"/>
                <a:gd name="connsiteY8" fmla="*/ 569462 h 768547"/>
                <a:gd name="connsiteX9" fmla="*/ -241 w 642074"/>
                <a:gd name="connsiteY9" fmla="*/ 540791 h 768547"/>
                <a:gd name="connsiteX10" fmla="*/ 92484 w 642074"/>
                <a:gd name="connsiteY10" fmla="*/ 71268 h 768547"/>
                <a:gd name="connsiteX11" fmla="*/ 268307 w 642074"/>
                <a:gd name="connsiteY11" fmla="*/ -186 h 7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074" h="768547">
                  <a:moveTo>
                    <a:pt x="268307" y="-186"/>
                  </a:moveTo>
                  <a:cubicBezTo>
                    <a:pt x="268307" y="-186"/>
                    <a:pt x="491807" y="19629"/>
                    <a:pt x="460184" y="178873"/>
                  </a:cubicBezTo>
                  <a:cubicBezTo>
                    <a:pt x="460184" y="178873"/>
                    <a:pt x="583722" y="411390"/>
                    <a:pt x="641508" y="685235"/>
                  </a:cubicBezTo>
                  <a:cubicBezTo>
                    <a:pt x="643287" y="693994"/>
                    <a:pt x="637585" y="702523"/>
                    <a:pt x="628850" y="704285"/>
                  </a:cubicBezTo>
                  <a:cubicBezTo>
                    <a:pt x="628729" y="704314"/>
                    <a:pt x="628567" y="704338"/>
                    <a:pt x="628446" y="704362"/>
                  </a:cubicBezTo>
                  <a:lnTo>
                    <a:pt x="256418" y="768092"/>
                  </a:lnTo>
                  <a:cubicBezTo>
                    <a:pt x="246147" y="769775"/>
                    <a:pt x="236320" y="763414"/>
                    <a:pt x="233611" y="753373"/>
                  </a:cubicBezTo>
                  <a:lnTo>
                    <a:pt x="144648" y="409651"/>
                  </a:lnTo>
                  <a:lnTo>
                    <a:pt x="109871" y="569462"/>
                  </a:lnTo>
                  <a:lnTo>
                    <a:pt x="-241" y="540791"/>
                  </a:lnTo>
                  <a:lnTo>
                    <a:pt x="92484" y="71268"/>
                  </a:lnTo>
                  <a:cubicBezTo>
                    <a:pt x="92484" y="71268"/>
                    <a:pt x="105383" y="2726"/>
                    <a:pt x="268307" y="-1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81" name="任意多边形: 形状 880"/>
            <p:cNvSpPr/>
            <p:nvPr/>
          </p:nvSpPr>
          <p:spPr>
            <a:xfrm>
              <a:off x="11646683" y="2095081"/>
              <a:ext cx="36549" cy="147632"/>
            </a:xfrm>
            <a:custGeom>
              <a:avLst/>
              <a:gdLst>
                <a:gd name="connsiteX0" fmla="*/ 33538 w 36549"/>
                <a:gd name="connsiteY0" fmla="*/ 147447 h 147632"/>
                <a:gd name="connsiteX1" fmla="*/ 34103 w 36549"/>
                <a:gd name="connsiteY1" fmla="*/ 147447 h 147632"/>
                <a:gd name="connsiteX2" fmla="*/ 36247 w 36549"/>
                <a:gd name="connsiteY2" fmla="*/ 144208 h 147632"/>
                <a:gd name="connsiteX3" fmla="*/ 36247 w 36549"/>
                <a:gd name="connsiteY3" fmla="*/ 144172 h 147632"/>
                <a:gd name="connsiteX4" fmla="*/ 5191 w 36549"/>
                <a:gd name="connsiteY4" fmla="*/ 1709 h 147632"/>
                <a:gd name="connsiteX5" fmla="*/ 1633 w 36549"/>
                <a:gd name="connsiteY5" fmla="*/ -38 h 147632"/>
                <a:gd name="connsiteX6" fmla="*/ -228 w 36549"/>
                <a:gd name="connsiteY6" fmla="*/ 2882 h 147632"/>
                <a:gd name="connsiteX7" fmla="*/ 30829 w 36549"/>
                <a:gd name="connsiteY7" fmla="*/ 145344 h 147632"/>
                <a:gd name="connsiteX8" fmla="*/ 33538 w 36549"/>
                <a:gd name="connsiteY8" fmla="*/ 147447 h 14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49" h="147632">
                  <a:moveTo>
                    <a:pt x="33538" y="147447"/>
                  </a:moveTo>
                  <a:lnTo>
                    <a:pt x="34103" y="147447"/>
                  </a:lnTo>
                  <a:cubicBezTo>
                    <a:pt x="35600" y="147148"/>
                    <a:pt x="36570" y="145696"/>
                    <a:pt x="36247" y="144208"/>
                  </a:cubicBezTo>
                  <a:cubicBezTo>
                    <a:pt x="36247" y="144196"/>
                    <a:pt x="36247" y="144184"/>
                    <a:pt x="36247" y="144172"/>
                  </a:cubicBezTo>
                  <a:lnTo>
                    <a:pt x="5191" y="1709"/>
                  </a:lnTo>
                  <a:cubicBezTo>
                    <a:pt x="4705" y="249"/>
                    <a:pt x="3128" y="-531"/>
                    <a:pt x="1633" y="-38"/>
                  </a:cubicBezTo>
                  <a:cubicBezTo>
                    <a:pt x="419" y="383"/>
                    <a:pt x="-350" y="1592"/>
                    <a:pt x="-228" y="2882"/>
                  </a:cubicBezTo>
                  <a:lnTo>
                    <a:pt x="30829" y="145344"/>
                  </a:lnTo>
                  <a:cubicBezTo>
                    <a:pt x="31111" y="146590"/>
                    <a:pt x="32243" y="147463"/>
                    <a:pt x="33538" y="14744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82" name="任意多边形: 形状 881"/>
            <p:cNvSpPr/>
            <p:nvPr/>
          </p:nvSpPr>
          <p:spPr>
            <a:xfrm>
              <a:off x="11625830" y="2421368"/>
              <a:ext cx="277564" cy="294023"/>
            </a:xfrm>
            <a:custGeom>
              <a:avLst/>
              <a:gdLst>
                <a:gd name="connsiteX0" fmla="*/ 76834 w 277564"/>
                <a:gd name="connsiteY0" fmla="*/ 245070 h 294023"/>
                <a:gd name="connsiteX1" fmla="*/ 115250 w 277564"/>
                <a:gd name="connsiteY1" fmla="*/ 240056 h 294023"/>
                <a:gd name="connsiteX2" fmla="*/ 141170 w 277564"/>
                <a:gd name="connsiteY2" fmla="*/ 246485 h 294023"/>
                <a:gd name="connsiteX3" fmla="*/ 152493 w 277564"/>
                <a:gd name="connsiteY3" fmla="*/ 239700 h 294023"/>
                <a:gd name="connsiteX4" fmla="*/ 152736 w 277564"/>
                <a:gd name="connsiteY4" fmla="*/ 238397 h 294023"/>
                <a:gd name="connsiteX5" fmla="*/ 179545 w 277564"/>
                <a:gd name="connsiteY5" fmla="*/ -186 h 294023"/>
                <a:gd name="connsiteX6" fmla="*/ 277324 w 277564"/>
                <a:gd name="connsiteY6" fmla="*/ 12633 h 294023"/>
                <a:gd name="connsiteX7" fmla="*/ 215656 w 277564"/>
                <a:gd name="connsiteY7" fmla="*/ 293838 h 294023"/>
                <a:gd name="connsiteX8" fmla="*/ -241 w 277564"/>
                <a:gd name="connsiteY8" fmla="*/ 293838 h 2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64" h="294023">
                  <a:moveTo>
                    <a:pt x="76834" y="245070"/>
                  </a:moveTo>
                  <a:cubicBezTo>
                    <a:pt x="88560" y="238608"/>
                    <a:pt x="102269" y="236816"/>
                    <a:pt x="115250" y="240056"/>
                  </a:cubicBezTo>
                  <a:lnTo>
                    <a:pt x="141170" y="246485"/>
                  </a:lnTo>
                  <a:cubicBezTo>
                    <a:pt x="146184" y="247743"/>
                    <a:pt x="151239" y="244702"/>
                    <a:pt x="152493" y="239700"/>
                  </a:cubicBezTo>
                  <a:cubicBezTo>
                    <a:pt x="152614" y="239271"/>
                    <a:pt x="152695" y="238838"/>
                    <a:pt x="152736" y="238397"/>
                  </a:cubicBezTo>
                  <a:lnTo>
                    <a:pt x="179545" y="-186"/>
                  </a:lnTo>
                  <a:cubicBezTo>
                    <a:pt x="213068" y="15706"/>
                    <a:pt x="261391" y="13806"/>
                    <a:pt x="277324" y="12633"/>
                  </a:cubicBezTo>
                  <a:lnTo>
                    <a:pt x="215656" y="293838"/>
                  </a:lnTo>
                  <a:lnTo>
                    <a:pt x="-241" y="293838"/>
                  </a:lnTo>
                  <a:close/>
                </a:path>
              </a:pathLst>
            </a:custGeom>
            <a:gradFill>
              <a:gsLst>
                <a:gs pos="0">
                  <a:srgbClr val="FEBBBA"/>
                </a:gs>
                <a:gs pos="50000">
                  <a:srgbClr val="FEA6A4"/>
                </a:gs>
                <a:gs pos="100000">
                  <a:srgbClr val="FF928E"/>
                </a:gs>
              </a:gsLst>
              <a:lin ang="108000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83" name="任意多边形: 形状 882"/>
            <p:cNvSpPr/>
            <p:nvPr/>
          </p:nvSpPr>
          <p:spPr>
            <a:xfrm>
              <a:off x="11129456" y="1987065"/>
              <a:ext cx="518210" cy="467043"/>
            </a:xfrm>
            <a:custGeom>
              <a:avLst/>
              <a:gdLst>
                <a:gd name="connsiteX0" fmla="*/ -241 w 518210"/>
                <a:gd name="connsiteY0" fmla="*/ 162011 h 467043"/>
                <a:gd name="connsiteX1" fmla="*/ 6270 w 518210"/>
                <a:gd name="connsiteY1" fmla="*/ 140296 h 467043"/>
                <a:gd name="connsiteX2" fmla="*/ 31341 w 518210"/>
                <a:gd name="connsiteY2" fmla="*/ 112879 h 467043"/>
                <a:gd name="connsiteX3" fmla="*/ 149338 w 518210"/>
                <a:gd name="connsiteY3" fmla="*/ 65445 h 467043"/>
                <a:gd name="connsiteX4" fmla="*/ 124389 w 518210"/>
                <a:gd name="connsiteY4" fmla="*/ 40010 h 467043"/>
                <a:gd name="connsiteX5" fmla="*/ 103927 w 518210"/>
                <a:gd name="connsiteY5" fmla="*/ -186 h 467043"/>
                <a:gd name="connsiteX6" fmla="*/ 193860 w 518210"/>
                <a:gd name="connsiteY6" fmla="*/ 42881 h 467043"/>
                <a:gd name="connsiteX7" fmla="*/ 250473 w 518210"/>
                <a:gd name="connsiteY7" fmla="*/ 104710 h 467043"/>
                <a:gd name="connsiteX8" fmla="*/ 517969 w 518210"/>
                <a:gd name="connsiteY8" fmla="*/ 430598 h 467043"/>
                <a:gd name="connsiteX9" fmla="*/ 486589 w 518210"/>
                <a:gd name="connsiteY9" fmla="*/ 452192 h 467043"/>
                <a:gd name="connsiteX10" fmla="*/ 370170 w 518210"/>
                <a:gd name="connsiteY10" fmla="*/ 430437 h 467043"/>
                <a:gd name="connsiteX11" fmla="*/ 365276 w 518210"/>
                <a:gd name="connsiteY11" fmla="*/ 422349 h 467043"/>
                <a:gd name="connsiteX12" fmla="*/ 220428 w 518210"/>
                <a:gd name="connsiteY12" fmla="*/ 144622 h 467043"/>
                <a:gd name="connsiteX13" fmla="*/ -241 w 518210"/>
                <a:gd name="connsiteY13" fmla="*/ 162011 h 4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210" h="467043">
                  <a:moveTo>
                    <a:pt x="-241" y="162011"/>
                  </a:moveTo>
                  <a:lnTo>
                    <a:pt x="6270" y="140296"/>
                  </a:lnTo>
                  <a:cubicBezTo>
                    <a:pt x="10030" y="127824"/>
                    <a:pt x="19250" y="117739"/>
                    <a:pt x="31341" y="112879"/>
                  </a:cubicBezTo>
                  <a:lnTo>
                    <a:pt x="149338" y="65445"/>
                  </a:lnTo>
                  <a:cubicBezTo>
                    <a:pt x="149338" y="65445"/>
                    <a:pt x="151117" y="50321"/>
                    <a:pt x="124389" y="40010"/>
                  </a:cubicBezTo>
                  <a:cubicBezTo>
                    <a:pt x="97659" y="29698"/>
                    <a:pt x="103927" y="-186"/>
                    <a:pt x="103927" y="-186"/>
                  </a:cubicBezTo>
                  <a:cubicBezTo>
                    <a:pt x="103927" y="-186"/>
                    <a:pt x="140321" y="16475"/>
                    <a:pt x="193860" y="42881"/>
                  </a:cubicBezTo>
                  <a:cubicBezTo>
                    <a:pt x="224391" y="57964"/>
                    <a:pt x="241537" y="84613"/>
                    <a:pt x="250473" y="104710"/>
                  </a:cubicBezTo>
                  <a:lnTo>
                    <a:pt x="517969" y="430598"/>
                  </a:lnTo>
                  <a:lnTo>
                    <a:pt x="486589" y="452192"/>
                  </a:lnTo>
                  <a:cubicBezTo>
                    <a:pt x="448416" y="478331"/>
                    <a:pt x="396292" y="468594"/>
                    <a:pt x="370170" y="430437"/>
                  </a:cubicBezTo>
                  <a:cubicBezTo>
                    <a:pt x="368390" y="427832"/>
                    <a:pt x="366773" y="425135"/>
                    <a:pt x="365276" y="422349"/>
                  </a:cubicBezTo>
                  <a:lnTo>
                    <a:pt x="220428" y="144622"/>
                  </a:lnTo>
                  <a:cubicBezTo>
                    <a:pt x="147559" y="166499"/>
                    <a:pt x="73963" y="170664"/>
                    <a:pt x="-241" y="162011"/>
                  </a:cubicBezTo>
                  <a:close/>
                </a:path>
              </a:pathLst>
            </a:custGeom>
            <a:gradFill>
              <a:gsLst>
                <a:gs pos="0">
                  <a:srgbClr val="FEBBBA"/>
                </a:gs>
                <a:gs pos="50000">
                  <a:srgbClr val="FEA6A4"/>
                </a:gs>
                <a:gs pos="100000">
                  <a:srgbClr val="FF928E"/>
                </a:gs>
              </a:gsLst>
              <a:lin ang="108000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84" name="任意多边形: 形状 883"/>
            <p:cNvSpPr/>
            <p:nvPr/>
          </p:nvSpPr>
          <p:spPr>
            <a:xfrm>
              <a:off x="11662709" y="1693896"/>
              <a:ext cx="139752" cy="229446"/>
            </a:xfrm>
            <a:custGeom>
              <a:avLst/>
              <a:gdLst>
                <a:gd name="connsiteX0" fmla="*/ 70767 w 139752"/>
                <a:gd name="connsiteY0" fmla="*/ 2075 h 229446"/>
                <a:gd name="connsiteX1" fmla="*/ 139511 w 139752"/>
                <a:gd name="connsiteY1" fmla="*/ 194437 h 229446"/>
                <a:gd name="connsiteX2" fmla="*/ 34373 w 139752"/>
                <a:gd name="connsiteY2" fmla="*/ 225938 h 229446"/>
                <a:gd name="connsiteX3" fmla="*/ -241 w 139752"/>
                <a:gd name="connsiteY3" fmla="*/ 115664 h 229446"/>
                <a:gd name="connsiteX4" fmla="*/ 70767 w 139752"/>
                <a:gd name="connsiteY4" fmla="*/ 2075 h 22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52" h="229446">
                  <a:moveTo>
                    <a:pt x="70767" y="2075"/>
                  </a:moveTo>
                  <a:lnTo>
                    <a:pt x="139511" y="194437"/>
                  </a:lnTo>
                  <a:cubicBezTo>
                    <a:pt x="139511" y="194437"/>
                    <a:pt x="78855" y="242032"/>
                    <a:pt x="34373" y="225938"/>
                  </a:cubicBezTo>
                  <a:lnTo>
                    <a:pt x="-241" y="115664"/>
                  </a:lnTo>
                  <a:cubicBezTo>
                    <a:pt x="-241" y="115664"/>
                    <a:pt x="26044" y="-19115"/>
                    <a:pt x="70767" y="2075"/>
                  </a:cubicBezTo>
                  <a:close/>
                </a:path>
              </a:pathLst>
            </a:custGeom>
            <a:gradFill>
              <a:gsLst>
                <a:gs pos="0">
                  <a:srgbClr val="FEBBBA"/>
                </a:gs>
                <a:gs pos="50000">
                  <a:srgbClr val="FEA6A4"/>
                </a:gs>
                <a:gs pos="100000">
                  <a:srgbClr val="FF928E"/>
                </a:gs>
              </a:gsLst>
              <a:lin ang="1354412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85" name="任意多边形: 形状 884"/>
            <p:cNvSpPr/>
            <p:nvPr/>
          </p:nvSpPr>
          <p:spPr>
            <a:xfrm>
              <a:off x="11528779" y="1588791"/>
              <a:ext cx="170728" cy="225685"/>
            </a:xfrm>
            <a:custGeom>
              <a:avLst/>
              <a:gdLst>
                <a:gd name="connsiteX0" fmla="*/ -241 w 170728"/>
                <a:gd name="connsiteY0" fmla="*/ 38071 h 225685"/>
                <a:gd name="connsiteX1" fmla="*/ 65956 w 170728"/>
                <a:gd name="connsiteY1" fmla="*/ 225500 h 225685"/>
                <a:gd name="connsiteX2" fmla="*/ 170487 w 170728"/>
                <a:gd name="connsiteY2" fmla="*/ 185467 h 225685"/>
                <a:gd name="connsiteX3" fmla="*/ 133729 w 170728"/>
                <a:gd name="connsiteY3" fmla="*/ 1313 h 225685"/>
                <a:gd name="connsiteX4" fmla="*/ -241 w 170728"/>
                <a:gd name="connsiteY4" fmla="*/ 38071 h 225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8" h="225685">
                  <a:moveTo>
                    <a:pt x="-241" y="38071"/>
                  </a:moveTo>
                  <a:cubicBezTo>
                    <a:pt x="-241" y="41023"/>
                    <a:pt x="65956" y="225500"/>
                    <a:pt x="65956" y="225500"/>
                  </a:cubicBezTo>
                  <a:lnTo>
                    <a:pt x="170487" y="185467"/>
                  </a:lnTo>
                  <a:lnTo>
                    <a:pt x="133729" y="1313"/>
                  </a:lnTo>
                  <a:cubicBezTo>
                    <a:pt x="133729" y="1313"/>
                    <a:pt x="-241" y="-11546"/>
                    <a:pt x="-241" y="38071"/>
                  </a:cubicBezTo>
                  <a:close/>
                </a:path>
              </a:pathLst>
            </a:custGeom>
            <a:gradFill>
              <a:gsLst>
                <a:gs pos="0">
                  <a:srgbClr val="FEBBBA"/>
                </a:gs>
                <a:gs pos="50000">
                  <a:srgbClr val="FEA6A4"/>
                </a:gs>
                <a:gs pos="100000">
                  <a:srgbClr val="FF928E"/>
                </a:gs>
              </a:gsLst>
              <a:lin ang="317498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86" name="任意多边形: 形状 885"/>
            <p:cNvSpPr/>
            <p:nvPr/>
          </p:nvSpPr>
          <p:spPr>
            <a:xfrm>
              <a:off x="11475985" y="1524943"/>
              <a:ext cx="268433" cy="350183"/>
            </a:xfrm>
            <a:custGeom>
              <a:avLst/>
              <a:gdLst>
                <a:gd name="connsiteX0" fmla="*/ 167962 w 268433"/>
                <a:gd name="connsiteY0" fmla="*/ 110007 h 350183"/>
                <a:gd name="connsiteX1" fmla="*/ 194934 w 268433"/>
                <a:gd name="connsiteY1" fmla="*/ 205440 h 350183"/>
                <a:gd name="connsiteX2" fmla="*/ 195460 w 268433"/>
                <a:gd name="connsiteY2" fmla="*/ 209200 h 350183"/>
                <a:gd name="connsiteX3" fmla="*/ 166264 w 268433"/>
                <a:gd name="connsiteY3" fmla="*/ 240095 h 350183"/>
                <a:gd name="connsiteX4" fmla="*/ 104435 w 268433"/>
                <a:gd name="connsiteY4" fmla="*/ 240944 h 350183"/>
                <a:gd name="connsiteX5" fmla="*/ 97318 w 268433"/>
                <a:gd name="connsiteY5" fmla="*/ 258130 h 350183"/>
                <a:gd name="connsiteX6" fmla="*/ 134964 w 268433"/>
                <a:gd name="connsiteY6" fmla="*/ 343050 h 350183"/>
                <a:gd name="connsiteX7" fmla="*/ 152717 w 268433"/>
                <a:gd name="connsiteY7" fmla="*/ 348711 h 350183"/>
                <a:gd name="connsiteX8" fmla="*/ 242368 w 268433"/>
                <a:gd name="connsiteY8" fmla="*/ 296142 h 350183"/>
                <a:gd name="connsiteX9" fmla="*/ 247260 w 268433"/>
                <a:gd name="connsiteY9" fmla="*/ 282838 h 350183"/>
                <a:gd name="connsiteX10" fmla="*/ 228417 w 268433"/>
                <a:gd name="connsiteY10" fmla="*/ 162899 h 350183"/>
                <a:gd name="connsiteX11" fmla="*/ 260161 w 268433"/>
                <a:gd name="connsiteY11" fmla="*/ 121936 h 350183"/>
                <a:gd name="connsiteX12" fmla="*/ 266549 w 268433"/>
                <a:gd name="connsiteY12" fmla="*/ 113323 h 350183"/>
                <a:gd name="connsiteX13" fmla="*/ 235169 w 268433"/>
                <a:gd name="connsiteY13" fmla="*/ 64797 h 350183"/>
                <a:gd name="connsiteX14" fmla="*/ 223848 w 268433"/>
                <a:gd name="connsiteY14" fmla="*/ 48788 h 350183"/>
                <a:gd name="connsiteX15" fmla="*/ 223928 w 268433"/>
                <a:gd name="connsiteY15" fmla="*/ 48298 h 350183"/>
                <a:gd name="connsiteX16" fmla="*/ 196875 w 268433"/>
                <a:gd name="connsiteY16" fmla="*/ 1957 h 350183"/>
                <a:gd name="connsiteX17" fmla="*/ 139008 w 268433"/>
                <a:gd name="connsiteY17" fmla="*/ 25047 h 350183"/>
                <a:gd name="connsiteX18" fmla="*/ 121822 w 268433"/>
                <a:gd name="connsiteY18" fmla="*/ 29657 h 350183"/>
                <a:gd name="connsiteX19" fmla="*/ 109691 w 268433"/>
                <a:gd name="connsiteY19" fmla="*/ 31840 h 350183"/>
                <a:gd name="connsiteX20" fmla="*/ 90523 w 268433"/>
                <a:gd name="connsiteY20" fmla="*/ 29851 h 350183"/>
                <a:gd name="connsiteX21" fmla="*/ 89755 w 268433"/>
                <a:gd name="connsiteY21" fmla="*/ 28807 h 350183"/>
                <a:gd name="connsiteX22" fmla="*/ 38764 w 268433"/>
                <a:gd name="connsiteY22" fmla="*/ 11945 h 350183"/>
                <a:gd name="connsiteX23" fmla="*/ 11104 w 268433"/>
                <a:gd name="connsiteY23" fmla="*/ 111301 h 350183"/>
                <a:gd name="connsiteX24" fmla="*/ 102453 w 268433"/>
                <a:gd name="connsiteY24" fmla="*/ 101798 h 350183"/>
                <a:gd name="connsiteX25" fmla="*/ 160279 w 268433"/>
                <a:gd name="connsiteY25" fmla="*/ 100949 h 350183"/>
                <a:gd name="connsiteX26" fmla="*/ 167962 w 268433"/>
                <a:gd name="connsiteY26" fmla="*/ 110007 h 35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8433" h="350183">
                  <a:moveTo>
                    <a:pt x="167962" y="110007"/>
                  </a:moveTo>
                  <a:lnTo>
                    <a:pt x="194934" y="205440"/>
                  </a:lnTo>
                  <a:cubicBezTo>
                    <a:pt x="195258" y="206665"/>
                    <a:pt x="195460" y="207931"/>
                    <a:pt x="195460" y="209200"/>
                  </a:cubicBezTo>
                  <a:cubicBezTo>
                    <a:pt x="195460" y="216965"/>
                    <a:pt x="193519" y="243734"/>
                    <a:pt x="166264" y="240095"/>
                  </a:cubicBezTo>
                  <a:cubicBezTo>
                    <a:pt x="141475" y="236820"/>
                    <a:pt x="118830" y="234151"/>
                    <a:pt x="104435" y="240944"/>
                  </a:cubicBezTo>
                  <a:cubicBezTo>
                    <a:pt x="98005" y="243985"/>
                    <a:pt x="94891" y="251422"/>
                    <a:pt x="97318" y="258130"/>
                  </a:cubicBezTo>
                  <a:cubicBezTo>
                    <a:pt x="107629" y="287371"/>
                    <a:pt x="120246" y="315766"/>
                    <a:pt x="134964" y="343050"/>
                  </a:cubicBezTo>
                  <a:cubicBezTo>
                    <a:pt x="138523" y="349269"/>
                    <a:pt x="146247" y="351732"/>
                    <a:pt x="152717" y="348711"/>
                  </a:cubicBezTo>
                  <a:cubicBezTo>
                    <a:pt x="172369" y="339815"/>
                    <a:pt x="213374" y="319798"/>
                    <a:pt x="242368" y="296142"/>
                  </a:cubicBezTo>
                  <a:cubicBezTo>
                    <a:pt x="246290" y="292931"/>
                    <a:pt x="248190" y="287832"/>
                    <a:pt x="247260" y="282838"/>
                  </a:cubicBezTo>
                  <a:cubicBezTo>
                    <a:pt x="242691" y="258575"/>
                    <a:pt x="229023" y="184170"/>
                    <a:pt x="228417" y="162899"/>
                  </a:cubicBezTo>
                  <a:cubicBezTo>
                    <a:pt x="227851" y="142923"/>
                    <a:pt x="250293" y="127678"/>
                    <a:pt x="260161" y="121936"/>
                  </a:cubicBezTo>
                  <a:cubicBezTo>
                    <a:pt x="263395" y="120067"/>
                    <a:pt x="265700" y="116950"/>
                    <a:pt x="266549" y="113323"/>
                  </a:cubicBezTo>
                  <a:cubicBezTo>
                    <a:pt x="269663" y="100463"/>
                    <a:pt x="272292" y="71389"/>
                    <a:pt x="235169" y="64797"/>
                  </a:cubicBezTo>
                  <a:cubicBezTo>
                    <a:pt x="227608" y="63507"/>
                    <a:pt x="222553" y="56338"/>
                    <a:pt x="223848" y="48788"/>
                  </a:cubicBezTo>
                  <a:cubicBezTo>
                    <a:pt x="223848" y="48626"/>
                    <a:pt x="223888" y="48460"/>
                    <a:pt x="223928" y="48298"/>
                  </a:cubicBezTo>
                  <a:cubicBezTo>
                    <a:pt x="227041" y="32932"/>
                    <a:pt x="226071" y="10287"/>
                    <a:pt x="196875" y="1957"/>
                  </a:cubicBezTo>
                  <a:cubicBezTo>
                    <a:pt x="167679" y="-6373"/>
                    <a:pt x="148350" y="11338"/>
                    <a:pt x="139008" y="25047"/>
                  </a:cubicBezTo>
                  <a:cubicBezTo>
                    <a:pt x="135167" y="30538"/>
                    <a:pt x="127928" y="32479"/>
                    <a:pt x="121822" y="29657"/>
                  </a:cubicBezTo>
                  <a:cubicBezTo>
                    <a:pt x="117698" y="27825"/>
                    <a:pt x="112886" y="28690"/>
                    <a:pt x="109691" y="31840"/>
                  </a:cubicBezTo>
                  <a:cubicBezTo>
                    <a:pt x="103828" y="36584"/>
                    <a:pt x="95255" y="35694"/>
                    <a:pt x="90523" y="29851"/>
                  </a:cubicBezTo>
                  <a:cubicBezTo>
                    <a:pt x="90241" y="29515"/>
                    <a:pt x="89998" y="29167"/>
                    <a:pt x="89755" y="28807"/>
                  </a:cubicBezTo>
                  <a:cubicBezTo>
                    <a:pt x="81102" y="16070"/>
                    <a:pt x="65493" y="3332"/>
                    <a:pt x="38764" y="11945"/>
                  </a:cubicBezTo>
                  <a:cubicBezTo>
                    <a:pt x="-8468" y="27230"/>
                    <a:pt x="-6204" y="81700"/>
                    <a:pt x="11104" y="111301"/>
                  </a:cubicBezTo>
                  <a:cubicBezTo>
                    <a:pt x="28411" y="140901"/>
                    <a:pt x="78675" y="121410"/>
                    <a:pt x="102453" y="101798"/>
                  </a:cubicBezTo>
                  <a:cubicBezTo>
                    <a:pt x="120569" y="86876"/>
                    <a:pt x="148107" y="95813"/>
                    <a:pt x="160279" y="100949"/>
                  </a:cubicBezTo>
                  <a:cubicBezTo>
                    <a:pt x="164080" y="102647"/>
                    <a:pt x="166911" y="105979"/>
                    <a:pt x="167962" y="110007"/>
                  </a:cubicBezTo>
                  <a:close/>
                </a:path>
              </a:pathLst>
            </a:custGeom>
            <a:gradFill>
              <a:gsLst>
                <a:gs pos="0">
                  <a:srgbClr val="E1473D"/>
                </a:gs>
                <a:gs pos="50000">
                  <a:srgbClr val="E5534B"/>
                </a:gs>
                <a:gs pos="100000">
                  <a:srgbClr val="E9605A"/>
                </a:gs>
              </a:gsLst>
              <a:lin ang="610424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87" name="任意多边形: 形状 886"/>
            <p:cNvSpPr/>
            <p:nvPr/>
          </p:nvSpPr>
          <p:spPr>
            <a:xfrm>
              <a:off x="11698331" y="1643809"/>
              <a:ext cx="55299" cy="79672"/>
            </a:xfrm>
            <a:custGeom>
              <a:avLst/>
              <a:gdLst>
                <a:gd name="connsiteX0" fmla="*/ 15574 w 55299"/>
                <a:gd name="connsiteY0" fmla="*/ 78810 h 79672"/>
                <a:gd name="connsiteX1" fmla="*/ 6071 w 55299"/>
                <a:gd name="connsiteY1" fmla="*/ 9338 h 79672"/>
                <a:gd name="connsiteX2" fmla="*/ 55041 w 55299"/>
                <a:gd name="connsiteY2" fmla="*/ 36795 h 79672"/>
                <a:gd name="connsiteX3" fmla="*/ 15574 w 55299"/>
                <a:gd name="connsiteY3" fmla="*/ 78810 h 79672"/>
              </a:gdLst>
              <a:ahLst/>
              <a:cxnLst>
                <a:cxn ang="0">
                  <a:pos x="connsiteX0" y="connsiteY0"/>
                </a:cxn>
                <a:cxn ang="0">
                  <a:pos x="connsiteX1" y="connsiteY1"/>
                </a:cxn>
                <a:cxn ang="0">
                  <a:pos x="connsiteX2" y="connsiteY2"/>
                </a:cxn>
                <a:cxn ang="0">
                  <a:pos x="connsiteX3" y="connsiteY3"/>
                </a:cxn>
              </a:cxnLst>
              <a:rect l="l" t="t" r="r" b="b"/>
              <a:pathLst>
                <a:path w="55299" h="79672">
                  <a:moveTo>
                    <a:pt x="15574" y="78810"/>
                  </a:moveTo>
                  <a:cubicBezTo>
                    <a:pt x="15574" y="78810"/>
                    <a:pt x="-12410" y="25958"/>
                    <a:pt x="6071" y="9338"/>
                  </a:cubicBezTo>
                  <a:cubicBezTo>
                    <a:pt x="24551" y="-7282"/>
                    <a:pt x="55890" y="-4532"/>
                    <a:pt x="55041" y="36795"/>
                  </a:cubicBezTo>
                  <a:cubicBezTo>
                    <a:pt x="53990" y="88232"/>
                    <a:pt x="15574" y="78810"/>
                    <a:pt x="15574" y="78810"/>
                  </a:cubicBezTo>
                  <a:close/>
                </a:path>
              </a:pathLst>
            </a:custGeom>
            <a:gradFill>
              <a:gsLst>
                <a:gs pos="0">
                  <a:srgbClr val="FEBBBA"/>
                </a:gs>
                <a:gs pos="50000">
                  <a:srgbClr val="FEA6A4"/>
                </a:gs>
                <a:gs pos="100000">
                  <a:srgbClr val="FF928E"/>
                </a:gs>
              </a:gsLst>
              <a:lin ang="1354412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88" name="任意多边形: 形状 887"/>
            <p:cNvSpPr/>
            <p:nvPr/>
          </p:nvSpPr>
          <p:spPr>
            <a:xfrm>
              <a:off x="11789360" y="2053998"/>
              <a:ext cx="203102" cy="384071"/>
            </a:xfrm>
            <a:custGeom>
              <a:avLst/>
              <a:gdLst>
                <a:gd name="connsiteX0" fmla="*/ 92119 w 203102"/>
                <a:gd name="connsiteY0" fmla="*/ 383885 h 384071"/>
                <a:gd name="connsiteX1" fmla="*/ 119455 w 203102"/>
                <a:gd name="connsiteY1" fmla="*/ 382591 h 384071"/>
                <a:gd name="connsiteX2" fmla="*/ 121437 w 203102"/>
                <a:gd name="connsiteY2" fmla="*/ 382591 h 384071"/>
                <a:gd name="connsiteX3" fmla="*/ 202797 w 203102"/>
                <a:gd name="connsiteY3" fmla="*/ 3163 h 384071"/>
                <a:gd name="connsiteX4" fmla="*/ 200694 w 203102"/>
                <a:gd name="connsiteY4" fmla="*/ -105 h 384071"/>
                <a:gd name="connsiteX5" fmla="*/ 200655 w 203102"/>
                <a:gd name="connsiteY5" fmla="*/ -113 h 384071"/>
                <a:gd name="connsiteX6" fmla="*/ 197379 w 203102"/>
                <a:gd name="connsiteY6" fmla="*/ 1905 h 384071"/>
                <a:gd name="connsiteX7" fmla="*/ 197379 w 203102"/>
                <a:gd name="connsiteY7" fmla="*/ 1990 h 384071"/>
                <a:gd name="connsiteX8" fmla="*/ 116826 w 203102"/>
                <a:gd name="connsiteY8" fmla="*/ 377455 h 384071"/>
                <a:gd name="connsiteX9" fmla="*/ 5906 w 203102"/>
                <a:gd name="connsiteY9" fmla="*/ 358652 h 384071"/>
                <a:gd name="connsiteX10" fmla="*/ 76429 w 203102"/>
                <a:gd name="connsiteY10" fmla="*/ 29002 h 384071"/>
                <a:gd name="connsiteX11" fmla="*/ 61710 w 203102"/>
                <a:gd name="connsiteY11" fmla="*/ 1262 h 384071"/>
                <a:gd name="connsiteX12" fmla="*/ 57828 w 203102"/>
                <a:gd name="connsiteY12" fmla="*/ 494 h 384071"/>
                <a:gd name="connsiteX13" fmla="*/ 56817 w 203102"/>
                <a:gd name="connsiteY13" fmla="*/ 3891 h 384071"/>
                <a:gd name="connsiteX14" fmla="*/ 70566 w 203102"/>
                <a:gd name="connsiteY14" fmla="*/ 29811 h 384071"/>
                <a:gd name="connsiteX15" fmla="*/ -241 w 203102"/>
                <a:gd name="connsiteY15" fmla="*/ 360997 h 384071"/>
                <a:gd name="connsiteX16" fmla="*/ 1175 w 203102"/>
                <a:gd name="connsiteY16" fmla="*/ 362048 h 384071"/>
                <a:gd name="connsiteX17" fmla="*/ 92119 w 203102"/>
                <a:gd name="connsiteY17" fmla="*/ 383885 h 38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102" h="384071">
                  <a:moveTo>
                    <a:pt x="92119" y="383885"/>
                  </a:moveTo>
                  <a:cubicBezTo>
                    <a:pt x="101258" y="383913"/>
                    <a:pt x="110357" y="383480"/>
                    <a:pt x="119455" y="382591"/>
                  </a:cubicBezTo>
                  <a:lnTo>
                    <a:pt x="121437" y="382591"/>
                  </a:lnTo>
                  <a:lnTo>
                    <a:pt x="202797" y="3163"/>
                  </a:lnTo>
                  <a:cubicBezTo>
                    <a:pt x="203121" y="1678"/>
                    <a:pt x="202191" y="215"/>
                    <a:pt x="200694" y="-105"/>
                  </a:cubicBezTo>
                  <a:cubicBezTo>
                    <a:pt x="200694" y="-109"/>
                    <a:pt x="200655" y="-109"/>
                    <a:pt x="200655" y="-113"/>
                  </a:cubicBezTo>
                  <a:cubicBezTo>
                    <a:pt x="199199" y="-456"/>
                    <a:pt x="197742" y="449"/>
                    <a:pt x="197379" y="1905"/>
                  </a:cubicBezTo>
                  <a:cubicBezTo>
                    <a:pt x="197379" y="1933"/>
                    <a:pt x="197379" y="1962"/>
                    <a:pt x="197379" y="1990"/>
                  </a:cubicBezTo>
                  <a:lnTo>
                    <a:pt x="116826" y="377455"/>
                  </a:lnTo>
                  <a:cubicBezTo>
                    <a:pt x="104695" y="378547"/>
                    <a:pt x="39994" y="382833"/>
                    <a:pt x="5906" y="358652"/>
                  </a:cubicBezTo>
                  <a:lnTo>
                    <a:pt x="76429" y="29002"/>
                  </a:lnTo>
                  <a:lnTo>
                    <a:pt x="61710" y="1262"/>
                  </a:lnTo>
                  <a:cubicBezTo>
                    <a:pt x="60861" y="-20"/>
                    <a:pt x="59122" y="-363"/>
                    <a:pt x="57828" y="494"/>
                  </a:cubicBezTo>
                  <a:cubicBezTo>
                    <a:pt x="56736" y="1238"/>
                    <a:pt x="56291" y="2661"/>
                    <a:pt x="56817" y="3891"/>
                  </a:cubicBezTo>
                  <a:lnTo>
                    <a:pt x="70566" y="29811"/>
                  </a:lnTo>
                  <a:lnTo>
                    <a:pt x="-241" y="360997"/>
                  </a:lnTo>
                  <a:lnTo>
                    <a:pt x="1175" y="362048"/>
                  </a:lnTo>
                  <a:cubicBezTo>
                    <a:pt x="25841" y="380205"/>
                    <a:pt x="65592" y="383885"/>
                    <a:pt x="92119" y="38388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89" name="任意多边形: 形状 888"/>
            <p:cNvSpPr/>
            <p:nvPr/>
          </p:nvSpPr>
          <p:spPr>
            <a:xfrm>
              <a:off x="9428026" y="2809304"/>
              <a:ext cx="325703" cy="785286"/>
            </a:xfrm>
            <a:custGeom>
              <a:avLst/>
              <a:gdLst>
                <a:gd name="connsiteX0" fmla="*/ 13921 w 325703"/>
                <a:gd name="connsiteY0" fmla="*/ 785101 h 785286"/>
                <a:gd name="connsiteX1" fmla="*/ 8341 w 325703"/>
                <a:gd name="connsiteY1" fmla="*/ 783847 h 785286"/>
                <a:gd name="connsiteX2" fmla="*/ 900 w 325703"/>
                <a:gd name="connsiteY2" fmla="*/ 763628 h 785286"/>
                <a:gd name="connsiteX3" fmla="*/ 298280 w 325703"/>
                <a:gd name="connsiteY3" fmla="*/ 9099 h 785286"/>
                <a:gd name="connsiteX4" fmla="*/ 315829 w 325703"/>
                <a:gd name="connsiteY4" fmla="*/ 575 h 785286"/>
                <a:gd name="connsiteX5" fmla="*/ 316921 w 325703"/>
                <a:gd name="connsiteY5" fmla="*/ 1011 h 785286"/>
                <a:gd name="connsiteX6" fmla="*/ 324321 w 325703"/>
                <a:gd name="connsiteY6" fmla="*/ 21230 h 785286"/>
                <a:gd name="connsiteX7" fmla="*/ 26942 w 325703"/>
                <a:gd name="connsiteY7" fmla="*/ 775759 h 785286"/>
                <a:gd name="connsiteX8" fmla="*/ 13921 w 325703"/>
                <a:gd name="connsiteY8" fmla="*/ 785101 h 7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03" h="785286">
                  <a:moveTo>
                    <a:pt x="13921" y="785101"/>
                  </a:moveTo>
                  <a:cubicBezTo>
                    <a:pt x="11980" y="785097"/>
                    <a:pt x="10079" y="784668"/>
                    <a:pt x="8341" y="783847"/>
                  </a:cubicBezTo>
                  <a:cubicBezTo>
                    <a:pt x="1062" y="779981"/>
                    <a:pt x="-2133" y="771279"/>
                    <a:pt x="900" y="763628"/>
                  </a:cubicBezTo>
                  <a:lnTo>
                    <a:pt x="298280" y="9099"/>
                  </a:lnTo>
                  <a:cubicBezTo>
                    <a:pt x="300786" y="1901"/>
                    <a:pt x="308631" y="-1912"/>
                    <a:pt x="315829" y="575"/>
                  </a:cubicBezTo>
                  <a:cubicBezTo>
                    <a:pt x="316193" y="704"/>
                    <a:pt x="316558" y="850"/>
                    <a:pt x="316921" y="1011"/>
                  </a:cubicBezTo>
                  <a:cubicBezTo>
                    <a:pt x="324159" y="4893"/>
                    <a:pt x="327354" y="13588"/>
                    <a:pt x="324321" y="21230"/>
                  </a:cubicBezTo>
                  <a:lnTo>
                    <a:pt x="26942" y="775759"/>
                  </a:lnTo>
                  <a:cubicBezTo>
                    <a:pt x="24960" y="781259"/>
                    <a:pt x="19784" y="784971"/>
                    <a:pt x="13921" y="78510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90" name="任意多边形: 形状 889"/>
            <p:cNvSpPr/>
            <p:nvPr/>
          </p:nvSpPr>
          <p:spPr>
            <a:xfrm>
              <a:off x="9465512" y="2809278"/>
              <a:ext cx="325582" cy="785311"/>
            </a:xfrm>
            <a:custGeom>
              <a:avLst/>
              <a:gdLst>
                <a:gd name="connsiteX0" fmla="*/ 311301 w 325582"/>
                <a:gd name="connsiteY0" fmla="*/ 785126 h 785311"/>
                <a:gd name="connsiteX1" fmla="*/ 298280 w 325582"/>
                <a:gd name="connsiteY1" fmla="*/ 775744 h 785311"/>
                <a:gd name="connsiteX2" fmla="*/ 900 w 325582"/>
                <a:gd name="connsiteY2" fmla="*/ 21215 h 785311"/>
                <a:gd name="connsiteX3" fmla="*/ 8340 w 325582"/>
                <a:gd name="connsiteY3" fmla="*/ 997 h 785311"/>
                <a:gd name="connsiteX4" fmla="*/ 26577 w 325582"/>
                <a:gd name="connsiteY4" fmla="*/ 8061 h 785311"/>
                <a:gd name="connsiteX5" fmla="*/ 26982 w 325582"/>
                <a:gd name="connsiteY5" fmla="*/ 9084 h 785311"/>
                <a:gd name="connsiteX6" fmla="*/ 324200 w 325582"/>
                <a:gd name="connsiteY6" fmla="*/ 763654 h 785311"/>
                <a:gd name="connsiteX7" fmla="*/ 316800 w 325582"/>
                <a:gd name="connsiteY7" fmla="*/ 783872 h 785311"/>
                <a:gd name="connsiteX8" fmla="*/ 311301 w 325582"/>
                <a:gd name="connsiteY8" fmla="*/ 785126 h 78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82" h="785311">
                  <a:moveTo>
                    <a:pt x="311301" y="785126"/>
                  </a:moveTo>
                  <a:cubicBezTo>
                    <a:pt x="305437" y="784989"/>
                    <a:pt x="300261" y="781260"/>
                    <a:pt x="298280" y="775744"/>
                  </a:cubicBezTo>
                  <a:lnTo>
                    <a:pt x="900" y="21215"/>
                  </a:lnTo>
                  <a:cubicBezTo>
                    <a:pt x="-2133" y="13564"/>
                    <a:pt x="1062" y="4862"/>
                    <a:pt x="8340" y="997"/>
                  </a:cubicBezTo>
                  <a:cubicBezTo>
                    <a:pt x="15336" y="-2089"/>
                    <a:pt x="23504" y="1073"/>
                    <a:pt x="26577" y="8061"/>
                  </a:cubicBezTo>
                  <a:cubicBezTo>
                    <a:pt x="26739" y="8396"/>
                    <a:pt x="26861" y="8736"/>
                    <a:pt x="26982" y="9084"/>
                  </a:cubicBezTo>
                  <a:lnTo>
                    <a:pt x="324200" y="763654"/>
                  </a:lnTo>
                  <a:cubicBezTo>
                    <a:pt x="327233" y="771296"/>
                    <a:pt x="324038" y="779990"/>
                    <a:pt x="316800" y="783872"/>
                  </a:cubicBezTo>
                  <a:cubicBezTo>
                    <a:pt x="315061" y="784681"/>
                    <a:pt x="313201" y="785110"/>
                    <a:pt x="311301" y="78512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91" name="任意多边形: 形状 890"/>
            <p:cNvSpPr/>
            <p:nvPr/>
          </p:nvSpPr>
          <p:spPr>
            <a:xfrm>
              <a:off x="11446075" y="2809318"/>
              <a:ext cx="325703" cy="785271"/>
            </a:xfrm>
            <a:custGeom>
              <a:avLst/>
              <a:gdLst>
                <a:gd name="connsiteX0" fmla="*/ 13921 w 325703"/>
                <a:gd name="connsiteY0" fmla="*/ 785086 h 785271"/>
                <a:gd name="connsiteX1" fmla="*/ 8340 w 325703"/>
                <a:gd name="connsiteY1" fmla="*/ 783832 h 785271"/>
                <a:gd name="connsiteX2" fmla="*/ 900 w 325703"/>
                <a:gd name="connsiteY2" fmla="*/ 763613 h 785271"/>
                <a:gd name="connsiteX3" fmla="*/ 298280 w 325703"/>
                <a:gd name="connsiteY3" fmla="*/ 9084 h 785271"/>
                <a:gd name="connsiteX4" fmla="*/ 315910 w 325703"/>
                <a:gd name="connsiteY4" fmla="*/ 592 h 785271"/>
                <a:gd name="connsiteX5" fmla="*/ 316921 w 325703"/>
                <a:gd name="connsiteY5" fmla="*/ 997 h 785271"/>
                <a:gd name="connsiteX6" fmla="*/ 324321 w 325703"/>
                <a:gd name="connsiteY6" fmla="*/ 21215 h 785271"/>
                <a:gd name="connsiteX7" fmla="*/ 26982 w 325703"/>
                <a:gd name="connsiteY7" fmla="*/ 775745 h 785271"/>
                <a:gd name="connsiteX8" fmla="*/ 13921 w 325703"/>
                <a:gd name="connsiteY8" fmla="*/ 785086 h 78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03" h="785271">
                  <a:moveTo>
                    <a:pt x="13921" y="785086"/>
                  </a:moveTo>
                  <a:cubicBezTo>
                    <a:pt x="11980" y="785082"/>
                    <a:pt x="10079" y="784653"/>
                    <a:pt x="8340" y="783832"/>
                  </a:cubicBezTo>
                  <a:cubicBezTo>
                    <a:pt x="1062" y="779966"/>
                    <a:pt x="-2133" y="771264"/>
                    <a:pt x="900" y="763613"/>
                  </a:cubicBezTo>
                  <a:lnTo>
                    <a:pt x="298280" y="9084"/>
                  </a:lnTo>
                  <a:cubicBezTo>
                    <a:pt x="300786" y="1874"/>
                    <a:pt x="308671" y="-1927"/>
                    <a:pt x="315910" y="592"/>
                  </a:cubicBezTo>
                  <a:cubicBezTo>
                    <a:pt x="316234" y="714"/>
                    <a:pt x="316597" y="847"/>
                    <a:pt x="316921" y="997"/>
                  </a:cubicBezTo>
                  <a:cubicBezTo>
                    <a:pt x="324159" y="4879"/>
                    <a:pt x="327354" y="13573"/>
                    <a:pt x="324321" y="21215"/>
                  </a:cubicBezTo>
                  <a:lnTo>
                    <a:pt x="26982" y="775745"/>
                  </a:lnTo>
                  <a:cubicBezTo>
                    <a:pt x="24960" y="781244"/>
                    <a:pt x="19784" y="784948"/>
                    <a:pt x="13921" y="7850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92" name="任意多边形: 形状 891"/>
            <p:cNvSpPr/>
            <p:nvPr/>
          </p:nvSpPr>
          <p:spPr>
            <a:xfrm>
              <a:off x="11483722" y="2809278"/>
              <a:ext cx="325704" cy="785311"/>
            </a:xfrm>
            <a:custGeom>
              <a:avLst/>
              <a:gdLst>
                <a:gd name="connsiteX0" fmla="*/ 311301 w 325704"/>
                <a:gd name="connsiteY0" fmla="*/ 785126 h 785311"/>
                <a:gd name="connsiteX1" fmla="*/ 298240 w 325704"/>
                <a:gd name="connsiteY1" fmla="*/ 775744 h 785311"/>
                <a:gd name="connsiteX2" fmla="*/ 900 w 325704"/>
                <a:gd name="connsiteY2" fmla="*/ 21215 h 785311"/>
                <a:gd name="connsiteX3" fmla="*/ 8301 w 325704"/>
                <a:gd name="connsiteY3" fmla="*/ 997 h 785311"/>
                <a:gd name="connsiteX4" fmla="*/ 26538 w 325704"/>
                <a:gd name="connsiteY4" fmla="*/ 8061 h 785311"/>
                <a:gd name="connsiteX5" fmla="*/ 26943 w 325704"/>
                <a:gd name="connsiteY5" fmla="*/ 9084 h 785311"/>
                <a:gd name="connsiteX6" fmla="*/ 324323 w 325704"/>
                <a:gd name="connsiteY6" fmla="*/ 763613 h 785311"/>
                <a:gd name="connsiteX7" fmla="*/ 316882 w 325704"/>
                <a:gd name="connsiteY7" fmla="*/ 783832 h 785311"/>
                <a:gd name="connsiteX8" fmla="*/ 311301 w 325704"/>
                <a:gd name="connsiteY8" fmla="*/ 785126 h 78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04" h="785311">
                  <a:moveTo>
                    <a:pt x="311301" y="785126"/>
                  </a:moveTo>
                  <a:cubicBezTo>
                    <a:pt x="305438" y="784992"/>
                    <a:pt x="300221" y="781268"/>
                    <a:pt x="298240" y="775744"/>
                  </a:cubicBezTo>
                  <a:lnTo>
                    <a:pt x="900" y="21215"/>
                  </a:lnTo>
                  <a:cubicBezTo>
                    <a:pt x="-2132" y="13577"/>
                    <a:pt x="1062" y="4878"/>
                    <a:pt x="8301" y="997"/>
                  </a:cubicBezTo>
                  <a:cubicBezTo>
                    <a:pt x="15297" y="-2089"/>
                    <a:pt x="23465" y="1073"/>
                    <a:pt x="26538" y="8061"/>
                  </a:cubicBezTo>
                  <a:cubicBezTo>
                    <a:pt x="26700" y="8396"/>
                    <a:pt x="26822" y="8736"/>
                    <a:pt x="26943" y="9084"/>
                  </a:cubicBezTo>
                  <a:lnTo>
                    <a:pt x="324323" y="763613"/>
                  </a:lnTo>
                  <a:cubicBezTo>
                    <a:pt x="327356" y="771264"/>
                    <a:pt x="324161" y="779966"/>
                    <a:pt x="316882" y="783832"/>
                  </a:cubicBezTo>
                  <a:cubicBezTo>
                    <a:pt x="315144" y="784669"/>
                    <a:pt x="313242" y="785110"/>
                    <a:pt x="311301" y="78512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893" name="任意多边形: 形状 892"/>
            <p:cNvSpPr/>
            <p:nvPr/>
          </p:nvSpPr>
          <p:spPr>
            <a:xfrm>
              <a:off x="11417089" y="2720810"/>
              <a:ext cx="430703" cy="44481"/>
            </a:xfrm>
            <a:custGeom>
              <a:avLst/>
              <a:gdLst>
                <a:gd name="connsiteX0" fmla="*/ -241 w 430703"/>
                <a:gd name="connsiteY0" fmla="*/ 44296 h 44481"/>
                <a:gd name="connsiteX1" fmla="*/ 430462 w 430703"/>
                <a:gd name="connsiteY1" fmla="*/ 44296 h 44481"/>
                <a:gd name="connsiteX2" fmla="*/ 430462 w 430703"/>
                <a:gd name="connsiteY2" fmla="*/ -186 h 44481"/>
                <a:gd name="connsiteX3" fmla="*/ -241 w 430703"/>
                <a:gd name="connsiteY3" fmla="*/ -186 h 44481"/>
                <a:gd name="connsiteX4" fmla="*/ -241 w 430703"/>
                <a:gd name="connsiteY4" fmla="*/ 44296 h 4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03" h="44481">
                  <a:moveTo>
                    <a:pt x="-241" y="44296"/>
                  </a:moveTo>
                  <a:lnTo>
                    <a:pt x="430462" y="44296"/>
                  </a:lnTo>
                  <a:lnTo>
                    <a:pt x="430462" y="-186"/>
                  </a:lnTo>
                  <a:lnTo>
                    <a:pt x="-241" y="-186"/>
                  </a:lnTo>
                  <a:cubicBezTo>
                    <a:pt x="8979" y="-145"/>
                    <a:pt x="8979" y="44296"/>
                    <a:pt x="-241" y="44296"/>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894" name="任意多边形: 形状 893"/>
            <p:cNvSpPr/>
            <p:nvPr/>
          </p:nvSpPr>
          <p:spPr>
            <a:xfrm>
              <a:off x="11403947" y="2710741"/>
              <a:ext cx="487155" cy="64417"/>
            </a:xfrm>
            <a:custGeom>
              <a:avLst/>
              <a:gdLst>
                <a:gd name="connsiteX0" fmla="*/ 439561 w 487155"/>
                <a:gd name="connsiteY0" fmla="*/ 54365 h 64417"/>
                <a:gd name="connsiteX1" fmla="*/ 443604 w 487155"/>
                <a:gd name="connsiteY1" fmla="*/ 50321 h 64417"/>
                <a:gd name="connsiteX2" fmla="*/ 443604 w 487155"/>
                <a:gd name="connsiteY2" fmla="*/ 13927 h 64417"/>
                <a:gd name="connsiteX3" fmla="*/ 439561 w 487155"/>
                <a:gd name="connsiteY3" fmla="*/ 9883 h 64417"/>
                <a:gd name="connsiteX4" fmla="*/ 3803 w 487155"/>
                <a:gd name="connsiteY4" fmla="*/ 9883 h 64417"/>
                <a:gd name="connsiteX5" fmla="*/ -241 w 487155"/>
                <a:gd name="connsiteY5" fmla="*/ 5840 h 64417"/>
                <a:gd name="connsiteX6" fmla="*/ -241 w 487155"/>
                <a:gd name="connsiteY6" fmla="*/ 3858 h 64417"/>
                <a:gd name="connsiteX7" fmla="*/ 3803 w 487155"/>
                <a:gd name="connsiteY7" fmla="*/ -186 h 64417"/>
                <a:gd name="connsiteX8" fmla="*/ 468312 w 487155"/>
                <a:gd name="connsiteY8" fmla="*/ -186 h 64417"/>
                <a:gd name="connsiteX9" fmla="*/ 486914 w 487155"/>
                <a:gd name="connsiteY9" fmla="*/ 18416 h 64417"/>
                <a:gd name="connsiteX10" fmla="*/ 486914 w 487155"/>
                <a:gd name="connsiteY10" fmla="*/ 46722 h 64417"/>
                <a:gd name="connsiteX11" fmla="*/ 469404 w 487155"/>
                <a:gd name="connsiteY11" fmla="*/ 64232 h 64417"/>
                <a:gd name="connsiteX12" fmla="*/ 469364 w 487155"/>
                <a:gd name="connsiteY12" fmla="*/ 64232 h 64417"/>
                <a:gd name="connsiteX13" fmla="*/ 3803 w 487155"/>
                <a:gd name="connsiteY13" fmla="*/ 64232 h 64417"/>
                <a:gd name="connsiteX14" fmla="*/ -241 w 487155"/>
                <a:gd name="connsiteY14" fmla="*/ 60188 h 64417"/>
                <a:gd name="connsiteX15" fmla="*/ -241 w 487155"/>
                <a:gd name="connsiteY15" fmla="*/ 58247 h 64417"/>
                <a:gd name="connsiteX16" fmla="*/ 3803 w 487155"/>
                <a:gd name="connsiteY16" fmla="*/ 54203 h 6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155" h="64417">
                  <a:moveTo>
                    <a:pt x="439561" y="54365"/>
                  </a:moveTo>
                  <a:cubicBezTo>
                    <a:pt x="441785" y="54365"/>
                    <a:pt x="443604" y="52553"/>
                    <a:pt x="443604" y="50321"/>
                  </a:cubicBezTo>
                  <a:lnTo>
                    <a:pt x="443604" y="13927"/>
                  </a:lnTo>
                  <a:cubicBezTo>
                    <a:pt x="443604" y="11695"/>
                    <a:pt x="441785" y="9883"/>
                    <a:pt x="439561" y="9883"/>
                  </a:cubicBezTo>
                  <a:lnTo>
                    <a:pt x="3803" y="9883"/>
                  </a:lnTo>
                  <a:cubicBezTo>
                    <a:pt x="1579" y="9883"/>
                    <a:pt x="-241" y="8072"/>
                    <a:pt x="-241" y="5840"/>
                  </a:cubicBezTo>
                  <a:lnTo>
                    <a:pt x="-241" y="3858"/>
                  </a:lnTo>
                  <a:cubicBezTo>
                    <a:pt x="-241" y="1626"/>
                    <a:pt x="1579" y="-186"/>
                    <a:pt x="3803" y="-186"/>
                  </a:cubicBezTo>
                  <a:lnTo>
                    <a:pt x="468312" y="-186"/>
                  </a:lnTo>
                  <a:cubicBezTo>
                    <a:pt x="478584" y="-186"/>
                    <a:pt x="486914" y="8145"/>
                    <a:pt x="486914" y="18416"/>
                  </a:cubicBezTo>
                  <a:lnTo>
                    <a:pt x="486914" y="46722"/>
                  </a:lnTo>
                  <a:cubicBezTo>
                    <a:pt x="486914" y="56391"/>
                    <a:pt x="479068" y="64232"/>
                    <a:pt x="469404" y="64232"/>
                  </a:cubicBezTo>
                  <a:cubicBezTo>
                    <a:pt x="469404" y="64232"/>
                    <a:pt x="469364" y="64232"/>
                    <a:pt x="469364" y="64232"/>
                  </a:cubicBezTo>
                  <a:lnTo>
                    <a:pt x="3803" y="64232"/>
                  </a:lnTo>
                  <a:cubicBezTo>
                    <a:pt x="1579" y="64232"/>
                    <a:pt x="-241" y="62420"/>
                    <a:pt x="-241" y="60188"/>
                  </a:cubicBezTo>
                  <a:lnTo>
                    <a:pt x="-241" y="58247"/>
                  </a:lnTo>
                  <a:cubicBezTo>
                    <a:pt x="-241" y="56015"/>
                    <a:pt x="1579" y="54203"/>
                    <a:pt x="3803" y="54203"/>
                  </a:cubicBezTo>
                  <a:close/>
                </a:path>
              </a:pathLst>
            </a:custGeom>
            <a:gradFill>
              <a:gsLst>
                <a:gs pos="0">
                  <a:schemeClr val="accent4">
                    <a:lumMod val="90000"/>
                    <a:lumOff val="10000"/>
                  </a:schemeClr>
                </a:gs>
                <a:gs pos="70000">
                  <a:schemeClr val="accent4"/>
                </a:gs>
              </a:gsLst>
              <a:lin ang="620331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895" name="任意多边形: 形状 894"/>
            <p:cNvSpPr/>
            <p:nvPr/>
          </p:nvSpPr>
          <p:spPr>
            <a:xfrm>
              <a:off x="9275123" y="2775090"/>
              <a:ext cx="2635497" cy="82885"/>
            </a:xfrm>
            <a:custGeom>
              <a:avLst/>
              <a:gdLst>
                <a:gd name="connsiteX0" fmla="*/ 2634865 w 2635497"/>
                <a:gd name="connsiteY0" fmla="*/ 19980 h 82885"/>
                <a:gd name="connsiteX1" fmla="*/ 2629487 w 2635497"/>
                <a:gd name="connsiteY1" fmla="*/ 5989 h 82885"/>
                <a:gd name="connsiteX2" fmla="*/ 2609793 w 2635497"/>
                <a:gd name="connsiteY2" fmla="*/ -158 h 82885"/>
                <a:gd name="connsiteX3" fmla="*/ 29093 w 2635497"/>
                <a:gd name="connsiteY3" fmla="*/ -158 h 82885"/>
                <a:gd name="connsiteX4" fmla="*/ 4345 w 2635497"/>
                <a:gd name="connsiteY4" fmla="*/ 8819 h 82885"/>
                <a:gd name="connsiteX5" fmla="*/ 2445 w 2635497"/>
                <a:gd name="connsiteY5" fmla="*/ 27502 h 82885"/>
                <a:gd name="connsiteX6" fmla="*/ 30387 w 2635497"/>
                <a:gd name="connsiteY6" fmla="*/ 67616 h 82885"/>
                <a:gd name="connsiteX7" fmla="*/ 65932 w 2635497"/>
                <a:gd name="connsiteY7" fmla="*/ 82699 h 82885"/>
                <a:gd name="connsiteX8" fmla="*/ 2592082 w 2635497"/>
                <a:gd name="connsiteY8" fmla="*/ 82699 h 82885"/>
                <a:gd name="connsiteX9" fmla="*/ 2621197 w 2635497"/>
                <a:gd name="connsiteY9" fmla="*/ 66767 h 8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497" h="82885">
                  <a:moveTo>
                    <a:pt x="2634865" y="19980"/>
                  </a:moveTo>
                  <a:cubicBezTo>
                    <a:pt x="2636199" y="14651"/>
                    <a:pt x="2634056" y="9058"/>
                    <a:pt x="2629487" y="5989"/>
                  </a:cubicBezTo>
                  <a:cubicBezTo>
                    <a:pt x="2623785" y="1807"/>
                    <a:pt x="2616870" y="-356"/>
                    <a:pt x="2609793" y="-158"/>
                  </a:cubicBezTo>
                  <a:lnTo>
                    <a:pt x="29093" y="-158"/>
                  </a:lnTo>
                  <a:cubicBezTo>
                    <a:pt x="19994" y="-522"/>
                    <a:pt x="11098" y="2705"/>
                    <a:pt x="4345" y="8819"/>
                  </a:cubicBezTo>
                  <a:cubicBezTo>
                    <a:pt x="-952" y="13652"/>
                    <a:pt x="-1761" y="21699"/>
                    <a:pt x="2445" y="27502"/>
                  </a:cubicBezTo>
                  <a:lnTo>
                    <a:pt x="30387" y="67616"/>
                  </a:lnTo>
                  <a:cubicBezTo>
                    <a:pt x="36817" y="76836"/>
                    <a:pt x="50606" y="82699"/>
                    <a:pt x="65932" y="82699"/>
                  </a:cubicBezTo>
                  <a:lnTo>
                    <a:pt x="2592082" y="82699"/>
                  </a:lnTo>
                  <a:cubicBezTo>
                    <a:pt x="2606316" y="82699"/>
                    <a:pt x="2618528" y="76027"/>
                    <a:pt x="2621197" y="66767"/>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nvGrpSpPr>
          <p:cNvPr id="374" name="组合 373"/>
          <p:cNvGrpSpPr/>
          <p:nvPr/>
        </p:nvGrpSpPr>
        <p:grpSpPr>
          <a:xfrm>
            <a:off x="6493213" y="4619532"/>
            <a:ext cx="1834475" cy="458777"/>
            <a:chOff x="962774" y="5439735"/>
            <a:chExt cx="1543144" cy="458777"/>
          </a:xfrm>
        </p:grpSpPr>
        <p:sp>
          <p:nvSpPr>
            <p:cNvPr id="376" name="矩形: 圆角 375"/>
            <p:cNvSpPr/>
            <p:nvPr/>
          </p:nvSpPr>
          <p:spPr>
            <a:xfrm>
              <a:off x="962774" y="5439735"/>
              <a:ext cx="1543144" cy="45877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377" name="文本框 376"/>
            <p:cNvSpPr txBox="1"/>
            <p:nvPr/>
          </p:nvSpPr>
          <p:spPr>
            <a:xfrm>
              <a:off x="1102166" y="5544761"/>
              <a:ext cx="1264361"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过程审核</a:t>
              </a:r>
              <a:endParaRPr lang="zh-CN" altLang="en-US" sz="1800" dirty="0">
                <a:solidFill>
                  <a:schemeClr val="bg1"/>
                </a:solidFill>
                <a:cs typeface="思源黑体 CN Normal" panose="020B0400000000000000" charset="-122"/>
              </a:endParaRPr>
            </a:p>
          </p:txBody>
        </p:sp>
      </p:grpSp>
      <p:sp>
        <p:nvSpPr>
          <p:cNvPr id="375" name="文本框 96"/>
          <p:cNvSpPr txBox="1"/>
          <p:nvPr/>
        </p:nvSpPr>
        <p:spPr>
          <a:xfrm>
            <a:off x="6309574" y="5367477"/>
            <a:ext cx="2201752" cy="54111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单击此处输入你的正文，文字是您思想的提炼。</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grpSp>
        <p:nvGrpSpPr>
          <p:cNvPr id="705" name="组合 704"/>
          <p:cNvGrpSpPr/>
          <p:nvPr/>
        </p:nvGrpSpPr>
        <p:grpSpPr>
          <a:xfrm>
            <a:off x="9232900" y="2291444"/>
            <a:ext cx="2139149" cy="2149840"/>
            <a:chOff x="8861371" y="5409832"/>
            <a:chExt cx="3330677" cy="3343806"/>
          </a:xfrm>
        </p:grpSpPr>
        <p:sp>
          <p:nvSpPr>
            <p:cNvPr id="706" name="任意多边形: 形状 705"/>
            <p:cNvSpPr/>
            <p:nvPr/>
          </p:nvSpPr>
          <p:spPr>
            <a:xfrm>
              <a:off x="8863912" y="5409832"/>
              <a:ext cx="3328136" cy="3343806"/>
            </a:xfrm>
            <a:custGeom>
              <a:avLst/>
              <a:gdLst>
                <a:gd name="connsiteX0" fmla="*/ 2942137 w 3328136"/>
                <a:gd name="connsiteY0" fmla="*/ 2873321 h 3343806"/>
                <a:gd name="connsiteX1" fmla="*/ 2758022 w 3328136"/>
                <a:gd name="connsiteY1" fmla="*/ 3028301 h 3343806"/>
                <a:gd name="connsiteX2" fmla="*/ 1295872 w 3328136"/>
                <a:gd name="connsiteY2" fmla="*/ 3302935 h 3343806"/>
                <a:gd name="connsiteX3" fmla="*/ 330103 w 3328136"/>
                <a:gd name="connsiteY3" fmla="*/ 2803560 h 3343806"/>
                <a:gd name="connsiteX4" fmla="*/ 297731 w 3328136"/>
                <a:gd name="connsiteY4" fmla="*/ 798820 h 3343806"/>
                <a:gd name="connsiteX5" fmla="*/ 1436284 w 3328136"/>
                <a:gd name="connsiteY5" fmla="*/ 13805 h 3343806"/>
                <a:gd name="connsiteX6" fmla="*/ 2744588 w 3328136"/>
                <a:gd name="connsiteY6" fmla="*/ 379039 h 3343806"/>
                <a:gd name="connsiteX7" fmla="*/ 2942137 w 3328136"/>
                <a:gd name="connsiteY7" fmla="*/ 2873321 h 334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8136" h="3343806">
                  <a:moveTo>
                    <a:pt x="2942137" y="2873321"/>
                  </a:moveTo>
                  <a:cubicBezTo>
                    <a:pt x="2873791" y="2945267"/>
                    <a:pt x="2809129" y="2991680"/>
                    <a:pt x="2758022" y="3028301"/>
                  </a:cubicBezTo>
                  <a:cubicBezTo>
                    <a:pt x="2157486" y="3459209"/>
                    <a:pt x="1446968" y="3333607"/>
                    <a:pt x="1295872" y="3302935"/>
                  </a:cubicBezTo>
                  <a:cubicBezTo>
                    <a:pt x="1072831" y="3257655"/>
                    <a:pt x="641761" y="3170089"/>
                    <a:pt x="330103" y="2803560"/>
                  </a:cubicBezTo>
                  <a:cubicBezTo>
                    <a:pt x="-141432" y="2249194"/>
                    <a:pt x="-67989" y="1375481"/>
                    <a:pt x="297731" y="798820"/>
                  </a:cubicBezTo>
                  <a:cubicBezTo>
                    <a:pt x="364659" y="693328"/>
                    <a:pt x="718037" y="107885"/>
                    <a:pt x="1436284" y="13805"/>
                  </a:cubicBezTo>
                  <a:cubicBezTo>
                    <a:pt x="1870955" y="-42845"/>
                    <a:pt x="2377655" y="71589"/>
                    <a:pt x="2744588" y="379039"/>
                  </a:cubicBezTo>
                  <a:cubicBezTo>
                    <a:pt x="3514832" y="1024531"/>
                    <a:pt x="3460003" y="2328101"/>
                    <a:pt x="2942137" y="2873321"/>
                  </a:cubicBezTo>
                  <a:close/>
                </a:path>
              </a:pathLst>
            </a:custGeom>
            <a:solidFill>
              <a:schemeClr val="accent3">
                <a:alpha val="2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707" name="任意多边形: 形状 706"/>
            <p:cNvSpPr/>
            <p:nvPr/>
          </p:nvSpPr>
          <p:spPr>
            <a:xfrm>
              <a:off x="9109241" y="6291714"/>
              <a:ext cx="17617" cy="50439"/>
            </a:xfrm>
            <a:custGeom>
              <a:avLst/>
              <a:gdLst>
                <a:gd name="connsiteX0" fmla="*/ 4775 w 17617"/>
                <a:gd name="connsiteY0" fmla="*/ 49581 h 50439"/>
                <a:gd name="connsiteX1" fmla="*/ -242 w 17617"/>
                <a:gd name="connsiteY1" fmla="*/ 41892 h 50439"/>
                <a:gd name="connsiteX2" fmla="*/ 324 w 17617"/>
                <a:gd name="connsiteY2" fmla="*/ 7942 h 50439"/>
                <a:gd name="connsiteX3" fmla="*/ 8862 w 17617"/>
                <a:gd name="connsiteY3" fmla="*/ -163 h 50439"/>
                <a:gd name="connsiteX4" fmla="*/ 9185 w 17617"/>
                <a:gd name="connsiteY4" fmla="*/ -150 h 50439"/>
                <a:gd name="connsiteX5" fmla="*/ 16834 w 17617"/>
                <a:gd name="connsiteY5" fmla="*/ 41973 h 50439"/>
                <a:gd name="connsiteX6" fmla="*/ 8538 w 17617"/>
                <a:gd name="connsiteY6" fmla="*/ 50273 h 50439"/>
                <a:gd name="connsiteX7" fmla="*/ 8336 w 17617"/>
                <a:gd name="connsiteY7" fmla="*/ 50269 h 50439"/>
                <a:gd name="connsiteX8" fmla="*/ 4775 w 17617"/>
                <a:gd name="connsiteY8" fmla="*/ 49581 h 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7" h="50439">
                  <a:moveTo>
                    <a:pt x="4775" y="49581"/>
                  </a:moveTo>
                  <a:cubicBezTo>
                    <a:pt x="1741" y="48229"/>
                    <a:pt x="-242" y="45219"/>
                    <a:pt x="-242" y="41892"/>
                  </a:cubicBezTo>
                  <a:cubicBezTo>
                    <a:pt x="-242" y="30643"/>
                    <a:pt x="-242" y="19232"/>
                    <a:pt x="324" y="7942"/>
                  </a:cubicBezTo>
                  <a:cubicBezTo>
                    <a:pt x="445" y="3342"/>
                    <a:pt x="4289" y="-288"/>
                    <a:pt x="8862" y="-163"/>
                  </a:cubicBezTo>
                  <a:cubicBezTo>
                    <a:pt x="8983" y="-163"/>
                    <a:pt x="9104" y="-158"/>
                    <a:pt x="9185" y="-150"/>
                  </a:cubicBezTo>
                  <a:cubicBezTo>
                    <a:pt x="20597" y="416"/>
                    <a:pt x="16712" y="11584"/>
                    <a:pt x="16834" y="41973"/>
                  </a:cubicBezTo>
                  <a:cubicBezTo>
                    <a:pt x="16834" y="46554"/>
                    <a:pt x="13110" y="50269"/>
                    <a:pt x="8538" y="50273"/>
                  </a:cubicBezTo>
                  <a:cubicBezTo>
                    <a:pt x="8457" y="50273"/>
                    <a:pt x="8417" y="50269"/>
                    <a:pt x="8336" y="50269"/>
                  </a:cubicBezTo>
                  <a:cubicBezTo>
                    <a:pt x="7122" y="50313"/>
                    <a:pt x="5909" y="50074"/>
                    <a:pt x="4775" y="49581"/>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08" name="任意多边形: 形状 707"/>
            <p:cNvSpPr/>
            <p:nvPr/>
          </p:nvSpPr>
          <p:spPr>
            <a:xfrm>
              <a:off x="9120547" y="5510872"/>
              <a:ext cx="1398627" cy="693647"/>
            </a:xfrm>
            <a:custGeom>
              <a:avLst/>
              <a:gdLst>
                <a:gd name="connsiteX0" fmla="*/ -138 w 1398627"/>
                <a:gd name="connsiteY0" fmla="*/ 683537 h 693647"/>
                <a:gd name="connsiteX1" fmla="*/ 13297 w 1398627"/>
                <a:gd name="connsiteY1" fmla="*/ 619926 h 693647"/>
                <a:gd name="connsiteX2" fmla="*/ 23534 w 1398627"/>
                <a:gd name="connsiteY2" fmla="*/ 613954 h 693647"/>
                <a:gd name="connsiteX3" fmla="*/ 23615 w 1398627"/>
                <a:gd name="connsiteY3" fmla="*/ 613978 h 693647"/>
                <a:gd name="connsiteX4" fmla="*/ 16696 w 1398627"/>
                <a:gd name="connsiteY4" fmla="*/ 686572 h 693647"/>
                <a:gd name="connsiteX5" fmla="*/ 7065 w 1398627"/>
                <a:gd name="connsiteY5" fmla="*/ 693357 h 693647"/>
                <a:gd name="connsiteX6" fmla="*/ 6903 w 1398627"/>
                <a:gd name="connsiteY6" fmla="*/ 693329 h 693647"/>
                <a:gd name="connsiteX7" fmla="*/ -138 w 1398627"/>
                <a:gd name="connsiteY7" fmla="*/ 683537 h 693647"/>
                <a:gd name="connsiteX8" fmla="*/ 45628 w 1398627"/>
                <a:gd name="connsiteY8" fmla="*/ 519574 h 693647"/>
                <a:gd name="connsiteX9" fmla="*/ 71849 w 1398627"/>
                <a:gd name="connsiteY9" fmla="*/ 460212 h 693647"/>
                <a:gd name="connsiteX10" fmla="*/ 87226 w 1398627"/>
                <a:gd name="connsiteY10" fmla="*/ 467698 h 693647"/>
                <a:gd name="connsiteX11" fmla="*/ 61571 w 1398627"/>
                <a:gd name="connsiteY11" fmla="*/ 525927 h 693647"/>
                <a:gd name="connsiteX12" fmla="*/ 50443 w 1398627"/>
                <a:gd name="connsiteY12" fmla="*/ 530722 h 693647"/>
                <a:gd name="connsiteX13" fmla="*/ 45628 w 1398627"/>
                <a:gd name="connsiteY13" fmla="*/ 519574 h 693647"/>
                <a:gd name="connsiteX14" fmla="*/ 124170 w 1398627"/>
                <a:gd name="connsiteY14" fmla="*/ 368681 h 693647"/>
                <a:gd name="connsiteX15" fmla="*/ 162166 w 1398627"/>
                <a:gd name="connsiteY15" fmla="*/ 316077 h 693647"/>
                <a:gd name="connsiteX16" fmla="*/ 175762 w 1398627"/>
                <a:gd name="connsiteY16" fmla="*/ 326517 h 693647"/>
                <a:gd name="connsiteX17" fmla="*/ 138535 w 1398627"/>
                <a:gd name="connsiteY17" fmla="*/ 378109 h 693647"/>
                <a:gd name="connsiteX18" fmla="*/ 124170 w 1398627"/>
                <a:gd name="connsiteY18" fmla="*/ 368681 h 693647"/>
                <a:gd name="connsiteX19" fmla="*/ 232777 w 1398627"/>
                <a:gd name="connsiteY19" fmla="*/ 249189 h 693647"/>
                <a:gd name="connsiteX20" fmla="*/ 232372 w 1398627"/>
                <a:gd name="connsiteY20" fmla="*/ 237750 h 693647"/>
                <a:gd name="connsiteX21" fmla="*/ 232777 w 1398627"/>
                <a:gd name="connsiteY21" fmla="*/ 237333 h 693647"/>
                <a:gd name="connsiteX22" fmla="*/ 281092 w 1398627"/>
                <a:gd name="connsiteY22" fmla="*/ 193590 h 693647"/>
                <a:gd name="connsiteX23" fmla="*/ 292260 w 1398627"/>
                <a:gd name="connsiteY23" fmla="*/ 206499 h 693647"/>
                <a:gd name="connsiteX24" fmla="*/ 244916 w 1398627"/>
                <a:gd name="connsiteY24" fmla="*/ 249351 h 693647"/>
                <a:gd name="connsiteX25" fmla="*/ 232777 w 1398627"/>
                <a:gd name="connsiteY25" fmla="*/ 249197 h 693647"/>
                <a:gd name="connsiteX26" fmla="*/ 232777 w 1398627"/>
                <a:gd name="connsiteY26" fmla="*/ 249189 h 693647"/>
                <a:gd name="connsiteX27" fmla="*/ 364166 w 1398627"/>
                <a:gd name="connsiteY27" fmla="*/ 142524 h 693647"/>
                <a:gd name="connsiteX28" fmla="*/ 366067 w 1398627"/>
                <a:gd name="connsiteY28" fmla="*/ 131238 h 693647"/>
                <a:gd name="connsiteX29" fmla="*/ 366553 w 1398627"/>
                <a:gd name="connsiteY29" fmla="*/ 130911 h 693647"/>
                <a:gd name="connsiteX30" fmla="*/ 423204 w 1398627"/>
                <a:gd name="connsiteY30" fmla="*/ 97973 h 693647"/>
                <a:gd name="connsiteX31" fmla="*/ 431499 w 1398627"/>
                <a:gd name="connsiteY31" fmla="*/ 112783 h 693647"/>
                <a:gd name="connsiteX32" fmla="*/ 376184 w 1398627"/>
                <a:gd name="connsiteY32" fmla="*/ 145154 h 693647"/>
                <a:gd name="connsiteX33" fmla="*/ 364166 w 1398627"/>
                <a:gd name="connsiteY33" fmla="*/ 142524 h 693647"/>
                <a:gd name="connsiteX34" fmla="*/ 519632 w 1398627"/>
                <a:gd name="connsiteY34" fmla="*/ 69688 h 693647"/>
                <a:gd name="connsiteX35" fmla="*/ 515221 w 1398627"/>
                <a:gd name="connsiteY35" fmla="*/ 65075 h 693647"/>
                <a:gd name="connsiteX36" fmla="*/ 519429 w 1398627"/>
                <a:gd name="connsiteY36" fmla="*/ 54433 h 693647"/>
                <a:gd name="connsiteX37" fmla="*/ 519955 w 1398627"/>
                <a:gd name="connsiteY37" fmla="*/ 54230 h 693647"/>
                <a:gd name="connsiteX38" fmla="*/ 582230 w 1398627"/>
                <a:gd name="connsiteY38" fmla="*/ 33350 h 693647"/>
                <a:gd name="connsiteX39" fmla="*/ 592953 w 1398627"/>
                <a:gd name="connsiteY39" fmla="*/ 39015 h 693647"/>
                <a:gd name="connsiteX40" fmla="*/ 587895 w 1398627"/>
                <a:gd name="connsiteY40" fmla="*/ 49289 h 693647"/>
                <a:gd name="connsiteX41" fmla="*/ 587369 w 1398627"/>
                <a:gd name="connsiteY41" fmla="*/ 49455 h 693647"/>
                <a:gd name="connsiteX42" fmla="*/ 526348 w 1398627"/>
                <a:gd name="connsiteY42" fmla="*/ 69930 h 693647"/>
                <a:gd name="connsiteX43" fmla="*/ 519632 w 1398627"/>
                <a:gd name="connsiteY43" fmla="*/ 69688 h 693647"/>
                <a:gd name="connsiteX44" fmla="*/ 684525 w 1398627"/>
                <a:gd name="connsiteY44" fmla="*/ 25743 h 693647"/>
                <a:gd name="connsiteX45" fmla="*/ 679587 w 1398627"/>
                <a:gd name="connsiteY45" fmla="*/ 19471 h 693647"/>
                <a:gd name="connsiteX46" fmla="*/ 686265 w 1398627"/>
                <a:gd name="connsiteY46" fmla="*/ 9836 h 693647"/>
                <a:gd name="connsiteX47" fmla="*/ 686508 w 1398627"/>
                <a:gd name="connsiteY47" fmla="*/ 9800 h 693647"/>
                <a:gd name="connsiteX48" fmla="*/ 751979 w 1398627"/>
                <a:gd name="connsiteY48" fmla="*/ 1707 h 693647"/>
                <a:gd name="connsiteX49" fmla="*/ 761286 w 1398627"/>
                <a:gd name="connsiteY49" fmla="*/ 9395 h 693647"/>
                <a:gd name="connsiteX50" fmla="*/ 754246 w 1398627"/>
                <a:gd name="connsiteY50" fmla="*/ 18411 h 693647"/>
                <a:gd name="connsiteX51" fmla="*/ 753678 w 1398627"/>
                <a:gd name="connsiteY51" fmla="*/ 18459 h 693647"/>
                <a:gd name="connsiteX52" fmla="*/ 689502 w 1398627"/>
                <a:gd name="connsiteY52" fmla="*/ 26229 h 693647"/>
                <a:gd name="connsiteX53" fmla="*/ 684525 w 1398627"/>
                <a:gd name="connsiteY53" fmla="*/ 25662 h 693647"/>
                <a:gd name="connsiteX54" fmla="*/ 850430 w 1398627"/>
                <a:gd name="connsiteY54" fmla="*/ 7939 h 693647"/>
                <a:gd name="connsiteX55" fmla="*/ 859008 w 1398627"/>
                <a:gd name="connsiteY55" fmla="*/ -162 h 693647"/>
                <a:gd name="connsiteX56" fmla="*/ 859211 w 1398627"/>
                <a:gd name="connsiteY56" fmla="*/ -154 h 693647"/>
                <a:gd name="connsiteX57" fmla="*/ 925168 w 1398627"/>
                <a:gd name="connsiteY57" fmla="*/ 5349 h 693647"/>
                <a:gd name="connsiteX58" fmla="*/ 933140 w 1398627"/>
                <a:gd name="connsiteY58" fmla="*/ 14174 h 693647"/>
                <a:gd name="connsiteX59" fmla="*/ 924318 w 1398627"/>
                <a:gd name="connsiteY59" fmla="*/ 22162 h 693647"/>
                <a:gd name="connsiteX60" fmla="*/ 923387 w 1398627"/>
                <a:gd name="connsiteY60" fmla="*/ 22061 h 693647"/>
                <a:gd name="connsiteX61" fmla="*/ 858644 w 1398627"/>
                <a:gd name="connsiteY61" fmla="*/ 16679 h 693647"/>
                <a:gd name="connsiteX62" fmla="*/ 850551 w 1398627"/>
                <a:gd name="connsiteY62" fmla="*/ 7858 h 693647"/>
                <a:gd name="connsiteX63" fmla="*/ 1383713 w 1398627"/>
                <a:gd name="connsiteY63" fmla="*/ 228633 h 693647"/>
                <a:gd name="connsiteX64" fmla="*/ 1331635 w 1398627"/>
                <a:gd name="connsiteY64" fmla="*/ 175746 h 693647"/>
                <a:gd name="connsiteX65" fmla="*/ 1343775 w 1398627"/>
                <a:gd name="connsiteY65" fmla="*/ 174248 h 693647"/>
                <a:gd name="connsiteX66" fmla="*/ 1395165 w 1398627"/>
                <a:gd name="connsiteY66" fmla="*/ 216170 h 693647"/>
                <a:gd name="connsiteX67" fmla="*/ 1396622 w 1398627"/>
                <a:gd name="connsiteY67" fmla="*/ 227985 h 693647"/>
                <a:gd name="connsiteX68" fmla="*/ 1384806 w 1398627"/>
                <a:gd name="connsiteY68" fmla="*/ 229426 h 693647"/>
                <a:gd name="connsiteX69" fmla="*/ 1383834 w 1398627"/>
                <a:gd name="connsiteY69" fmla="*/ 228552 h 693647"/>
                <a:gd name="connsiteX70" fmla="*/ 1020786 w 1398627"/>
                <a:gd name="connsiteY70" fmla="*/ 31165 h 693647"/>
                <a:gd name="connsiteX71" fmla="*/ 1030942 w 1398627"/>
                <a:gd name="connsiteY71" fmla="*/ 25152 h 693647"/>
                <a:gd name="connsiteX72" fmla="*/ 1031023 w 1398627"/>
                <a:gd name="connsiteY72" fmla="*/ 25177 h 693647"/>
                <a:gd name="connsiteX73" fmla="*/ 1094715 w 1398627"/>
                <a:gd name="connsiteY73" fmla="*/ 43790 h 693647"/>
                <a:gd name="connsiteX74" fmla="*/ 1100218 w 1398627"/>
                <a:gd name="connsiteY74" fmla="*/ 54283 h 693647"/>
                <a:gd name="connsiteX75" fmla="*/ 1089738 w 1398627"/>
                <a:gd name="connsiteY75" fmla="*/ 59782 h 693647"/>
                <a:gd name="connsiteX76" fmla="*/ 1089454 w 1398627"/>
                <a:gd name="connsiteY76" fmla="*/ 59693 h 693647"/>
                <a:gd name="connsiteX77" fmla="*/ 1027058 w 1398627"/>
                <a:gd name="connsiteY77" fmla="*/ 41443 h 693647"/>
                <a:gd name="connsiteX78" fmla="*/ 1020907 w 1398627"/>
                <a:gd name="connsiteY78" fmla="*/ 31084 h 693647"/>
                <a:gd name="connsiteX79" fmla="*/ 1245486 w 1398627"/>
                <a:gd name="connsiteY79" fmla="*/ 129333 h 693647"/>
                <a:gd name="connsiteX80" fmla="*/ 1183696 w 1398627"/>
                <a:gd name="connsiteY80" fmla="*/ 87856 h 693647"/>
                <a:gd name="connsiteX81" fmla="*/ 1195067 w 1398627"/>
                <a:gd name="connsiteY81" fmla="*/ 83810 h 693647"/>
                <a:gd name="connsiteX82" fmla="*/ 1253863 w 1398627"/>
                <a:gd name="connsiteY82" fmla="*/ 114644 h 693647"/>
                <a:gd name="connsiteX83" fmla="*/ 1257139 w 1398627"/>
                <a:gd name="connsiteY83" fmla="*/ 126083 h 693647"/>
                <a:gd name="connsiteX84" fmla="*/ 1257100 w 1398627"/>
                <a:gd name="connsiteY84" fmla="*/ 126176 h 693647"/>
                <a:gd name="connsiteX85" fmla="*/ 1245527 w 1398627"/>
                <a:gd name="connsiteY85" fmla="*/ 129345 h 693647"/>
                <a:gd name="connsiteX86" fmla="*/ 1245486 w 1398627"/>
                <a:gd name="connsiteY86" fmla="*/ 129333 h 6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98627" h="693647">
                  <a:moveTo>
                    <a:pt x="-138" y="683537"/>
                  </a:moveTo>
                  <a:cubicBezTo>
                    <a:pt x="3464" y="662252"/>
                    <a:pt x="7955" y="640846"/>
                    <a:pt x="13297" y="619926"/>
                  </a:cubicBezTo>
                  <a:cubicBezTo>
                    <a:pt x="14470" y="615451"/>
                    <a:pt x="19042" y="612780"/>
                    <a:pt x="23534" y="613954"/>
                  </a:cubicBezTo>
                  <a:cubicBezTo>
                    <a:pt x="23575" y="613962"/>
                    <a:pt x="23575" y="613970"/>
                    <a:pt x="23615" y="613978"/>
                  </a:cubicBezTo>
                  <a:cubicBezTo>
                    <a:pt x="36079" y="617336"/>
                    <a:pt x="27338" y="623851"/>
                    <a:pt x="16696" y="686572"/>
                  </a:cubicBezTo>
                  <a:cubicBezTo>
                    <a:pt x="15927" y="691108"/>
                    <a:pt x="11598" y="694146"/>
                    <a:pt x="7065" y="693357"/>
                  </a:cubicBezTo>
                  <a:cubicBezTo>
                    <a:pt x="7025" y="693349"/>
                    <a:pt x="6944" y="693337"/>
                    <a:pt x="6903" y="693329"/>
                  </a:cubicBezTo>
                  <a:cubicBezTo>
                    <a:pt x="2291" y="692544"/>
                    <a:pt x="-866" y="688178"/>
                    <a:pt x="-138" y="683537"/>
                  </a:cubicBezTo>
                  <a:close/>
                  <a:moveTo>
                    <a:pt x="45628" y="519574"/>
                  </a:moveTo>
                  <a:cubicBezTo>
                    <a:pt x="53721" y="499341"/>
                    <a:pt x="62501" y="479109"/>
                    <a:pt x="71849" y="460212"/>
                  </a:cubicBezTo>
                  <a:cubicBezTo>
                    <a:pt x="76826" y="449975"/>
                    <a:pt x="92081" y="457906"/>
                    <a:pt x="87226" y="467698"/>
                  </a:cubicBezTo>
                  <a:cubicBezTo>
                    <a:pt x="77959" y="486676"/>
                    <a:pt x="69341" y="506180"/>
                    <a:pt x="61571" y="525927"/>
                  </a:cubicBezTo>
                  <a:cubicBezTo>
                    <a:pt x="59831" y="530329"/>
                    <a:pt x="54814" y="532478"/>
                    <a:pt x="50443" y="530722"/>
                  </a:cubicBezTo>
                  <a:cubicBezTo>
                    <a:pt x="46033" y="528966"/>
                    <a:pt x="43888" y="523976"/>
                    <a:pt x="45628" y="519574"/>
                  </a:cubicBezTo>
                  <a:close/>
                  <a:moveTo>
                    <a:pt x="124170" y="368681"/>
                  </a:moveTo>
                  <a:cubicBezTo>
                    <a:pt x="136067" y="350715"/>
                    <a:pt x="148853" y="333032"/>
                    <a:pt x="162166" y="316077"/>
                  </a:cubicBezTo>
                  <a:cubicBezTo>
                    <a:pt x="169045" y="307337"/>
                    <a:pt x="182399" y="317777"/>
                    <a:pt x="175762" y="326517"/>
                  </a:cubicBezTo>
                  <a:cubicBezTo>
                    <a:pt x="162692" y="343148"/>
                    <a:pt x="150189" y="360507"/>
                    <a:pt x="138535" y="378109"/>
                  </a:cubicBezTo>
                  <a:cubicBezTo>
                    <a:pt x="132384" y="387335"/>
                    <a:pt x="118059" y="377947"/>
                    <a:pt x="124170" y="368681"/>
                  </a:cubicBezTo>
                  <a:close/>
                  <a:moveTo>
                    <a:pt x="232777" y="249189"/>
                  </a:moveTo>
                  <a:cubicBezTo>
                    <a:pt x="229499" y="246146"/>
                    <a:pt x="229298" y="241027"/>
                    <a:pt x="232372" y="237750"/>
                  </a:cubicBezTo>
                  <a:cubicBezTo>
                    <a:pt x="232494" y="237608"/>
                    <a:pt x="232615" y="237466"/>
                    <a:pt x="232777" y="237333"/>
                  </a:cubicBezTo>
                  <a:cubicBezTo>
                    <a:pt x="248194" y="222199"/>
                    <a:pt x="264461" y="207470"/>
                    <a:pt x="281092" y="193590"/>
                  </a:cubicBezTo>
                  <a:cubicBezTo>
                    <a:pt x="289630" y="186469"/>
                    <a:pt x="300798" y="199377"/>
                    <a:pt x="292260" y="206499"/>
                  </a:cubicBezTo>
                  <a:cubicBezTo>
                    <a:pt x="276074" y="220095"/>
                    <a:pt x="259888" y="234541"/>
                    <a:pt x="244916" y="249351"/>
                  </a:cubicBezTo>
                  <a:cubicBezTo>
                    <a:pt x="241517" y="252657"/>
                    <a:pt x="236095" y="252588"/>
                    <a:pt x="232777" y="249197"/>
                  </a:cubicBezTo>
                  <a:cubicBezTo>
                    <a:pt x="232777" y="249193"/>
                    <a:pt x="232777" y="249193"/>
                    <a:pt x="232777" y="249189"/>
                  </a:cubicBezTo>
                  <a:close/>
                  <a:moveTo>
                    <a:pt x="364166" y="142524"/>
                  </a:moveTo>
                  <a:cubicBezTo>
                    <a:pt x="361576" y="138886"/>
                    <a:pt x="362426" y="133832"/>
                    <a:pt x="366067" y="131238"/>
                  </a:cubicBezTo>
                  <a:cubicBezTo>
                    <a:pt x="366229" y="131121"/>
                    <a:pt x="366391" y="131012"/>
                    <a:pt x="366553" y="130911"/>
                  </a:cubicBezTo>
                  <a:cubicBezTo>
                    <a:pt x="384884" y="119257"/>
                    <a:pt x="403862" y="108170"/>
                    <a:pt x="423204" y="97973"/>
                  </a:cubicBezTo>
                  <a:cubicBezTo>
                    <a:pt x="433077" y="92753"/>
                    <a:pt x="441373" y="107563"/>
                    <a:pt x="431499" y="112783"/>
                  </a:cubicBezTo>
                  <a:cubicBezTo>
                    <a:pt x="412723" y="122777"/>
                    <a:pt x="394110" y="133662"/>
                    <a:pt x="376184" y="145154"/>
                  </a:cubicBezTo>
                  <a:cubicBezTo>
                    <a:pt x="372137" y="147748"/>
                    <a:pt x="366756" y="146571"/>
                    <a:pt x="364166" y="142524"/>
                  </a:cubicBezTo>
                  <a:close/>
                  <a:moveTo>
                    <a:pt x="519632" y="69688"/>
                  </a:moveTo>
                  <a:cubicBezTo>
                    <a:pt x="517648" y="68757"/>
                    <a:pt x="516070" y="67110"/>
                    <a:pt x="515221" y="65075"/>
                  </a:cubicBezTo>
                  <a:cubicBezTo>
                    <a:pt x="513440" y="60972"/>
                    <a:pt x="515342" y="56209"/>
                    <a:pt x="519429" y="54433"/>
                  </a:cubicBezTo>
                  <a:cubicBezTo>
                    <a:pt x="519591" y="54360"/>
                    <a:pt x="519793" y="54291"/>
                    <a:pt x="519955" y="54230"/>
                  </a:cubicBezTo>
                  <a:cubicBezTo>
                    <a:pt x="540187" y="46501"/>
                    <a:pt x="561309" y="39461"/>
                    <a:pt x="582230" y="33350"/>
                  </a:cubicBezTo>
                  <a:cubicBezTo>
                    <a:pt x="586762" y="32027"/>
                    <a:pt x="591496" y="34536"/>
                    <a:pt x="592953" y="39015"/>
                  </a:cubicBezTo>
                  <a:cubicBezTo>
                    <a:pt x="594410" y="43244"/>
                    <a:pt x="592144" y="47845"/>
                    <a:pt x="587895" y="49289"/>
                  </a:cubicBezTo>
                  <a:cubicBezTo>
                    <a:pt x="587733" y="49350"/>
                    <a:pt x="587571" y="49407"/>
                    <a:pt x="587369" y="49455"/>
                  </a:cubicBezTo>
                  <a:cubicBezTo>
                    <a:pt x="566853" y="55485"/>
                    <a:pt x="546338" y="62364"/>
                    <a:pt x="526348" y="69930"/>
                  </a:cubicBezTo>
                  <a:cubicBezTo>
                    <a:pt x="524163" y="70744"/>
                    <a:pt x="521735" y="70655"/>
                    <a:pt x="519632" y="69688"/>
                  </a:cubicBezTo>
                  <a:close/>
                  <a:moveTo>
                    <a:pt x="684525" y="25743"/>
                  </a:moveTo>
                  <a:cubicBezTo>
                    <a:pt x="681975" y="24574"/>
                    <a:pt x="680114" y="22239"/>
                    <a:pt x="679587" y="19471"/>
                  </a:cubicBezTo>
                  <a:cubicBezTo>
                    <a:pt x="678778" y="14963"/>
                    <a:pt x="681773" y="10650"/>
                    <a:pt x="686265" y="9836"/>
                  </a:cubicBezTo>
                  <a:cubicBezTo>
                    <a:pt x="686346" y="9824"/>
                    <a:pt x="686427" y="9812"/>
                    <a:pt x="686508" y="9800"/>
                  </a:cubicBezTo>
                  <a:cubicBezTo>
                    <a:pt x="708075" y="6361"/>
                    <a:pt x="730128" y="3690"/>
                    <a:pt x="751979" y="1707"/>
                  </a:cubicBezTo>
                  <a:cubicBezTo>
                    <a:pt x="756673" y="1306"/>
                    <a:pt x="760800" y="4726"/>
                    <a:pt x="761286" y="9395"/>
                  </a:cubicBezTo>
                  <a:cubicBezTo>
                    <a:pt x="761812" y="13830"/>
                    <a:pt x="758656" y="17869"/>
                    <a:pt x="754246" y="18411"/>
                  </a:cubicBezTo>
                  <a:cubicBezTo>
                    <a:pt x="754043" y="18435"/>
                    <a:pt x="753881" y="18451"/>
                    <a:pt x="753678" y="18459"/>
                  </a:cubicBezTo>
                  <a:cubicBezTo>
                    <a:pt x="732273" y="20199"/>
                    <a:pt x="710665" y="22830"/>
                    <a:pt x="689502" y="26229"/>
                  </a:cubicBezTo>
                  <a:cubicBezTo>
                    <a:pt x="687842" y="26536"/>
                    <a:pt x="686103" y="26338"/>
                    <a:pt x="684525" y="25662"/>
                  </a:cubicBezTo>
                  <a:close/>
                  <a:moveTo>
                    <a:pt x="850430" y="7939"/>
                  </a:moveTo>
                  <a:cubicBezTo>
                    <a:pt x="850551" y="3338"/>
                    <a:pt x="854396" y="-292"/>
                    <a:pt x="859008" y="-162"/>
                  </a:cubicBezTo>
                  <a:cubicBezTo>
                    <a:pt x="859049" y="-162"/>
                    <a:pt x="859130" y="-158"/>
                    <a:pt x="859211" y="-154"/>
                  </a:cubicBezTo>
                  <a:cubicBezTo>
                    <a:pt x="881142" y="817"/>
                    <a:pt x="903317" y="2678"/>
                    <a:pt x="925168" y="5349"/>
                  </a:cubicBezTo>
                  <a:cubicBezTo>
                    <a:pt x="929821" y="5580"/>
                    <a:pt x="933383" y="9529"/>
                    <a:pt x="933140" y="14174"/>
                  </a:cubicBezTo>
                  <a:cubicBezTo>
                    <a:pt x="932937" y="18816"/>
                    <a:pt x="928972" y="22393"/>
                    <a:pt x="924318" y="22162"/>
                  </a:cubicBezTo>
                  <a:cubicBezTo>
                    <a:pt x="924035" y="22146"/>
                    <a:pt x="923711" y="22113"/>
                    <a:pt x="923387" y="22061"/>
                  </a:cubicBezTo>
                  <a:cubicBezTo>
                    <a:pt x="901942" y="19431"/>
                    <a:pt x="880212" y="17610"/>
                    <a:pt x="858644" y="16679"/>
                  </a:cubicBezTo>
                  <a:cubicBezTo>
                    <a:pt x="854031" y="16375"/>
                    <a:pt x="850470" y="12491"/>
                    <a:pt x="850551" y="7858"/>
                  </a:cubicBezTo>
                  <a:close/>
                  <a:moveTo>
                    <a:pt x="1383713" y="228633"/>
                  </a:moveTo>
                  <a:cubicBezTo>
                    <a:pt x="1335439" y="186024"/>
                    <a:pt x="1323906" y="185821"/>
                    <a:pt x="1331635" y="175746"/>
                  </a:cubicBezTo>
                  <a:cubicBezTo>
                    <a:pt x="1334589" y="171986"/>
                    <a:pt x="1340012" y="171315"/>
                    <a:pt x="1343775" y="174248"/>
                  </a:cubicBezTo>
                  <a:cubicBezTo>
                    <a:pt x="1361336" y="187521"/>
                    <a:pt x="1378655" y="201603"/>
                    <a:pt x="1395165" y="216170"/>
                  </a:cubicBezTo>
                  <a:cubicBezTo>
                    <a:pt x="1398806" y="219035"/>
                    <a:pt x="1399454" y="224323"/>
                    <a:pt x="1396622" y="227985"/>
                  </a:cubicBezTo>
                  <a:cubicBezTo>
                    <a:pt x="1393748" y="231647"/>
                    <a:pt x="1388448" y="232291"/>
                    <a:pt x="1384806" y="229426"/>
                  </a:cubicBezTo>
                  <a:cubicBezTo>
                    <a:pt x="1384442" y="229159"/>
                    <a:pt x="1384118" y="228868"/>
                    <a:pt x="1383834" y="228552"/>
                  </a:cubicBezTo>
                  <a:close/>
                  <a:moveTo>
                    <a:pt x="1020786" y="31165"/>
                  </a:moveTo>
                  <a:cubicBezTo>
                    <a:pt x="1021919" y="26706"/>
                    <a:pt x="1026451" y="24011"/>
                    <a:pt x="1030942" y="25152"/>
                  </a:cubicBezTo>
                  <a:cubicBezTo>
                    <a:pt x="1030942" y="25160"/>
                    <a:pt x="1030983" y="25168"/>
                    <a:pt x="1031023" y="25177"/>
                  </a:cubicBezTo>
                  <a:cubicBezTo>
                    <a:pt x="1052348" y="30518"/>
                    <a:pt x="1073795" y="36790"/>
                    <a:pt x="1094715" y="43790"/>
                  </a:cubicBezTo>
                  <a:cubicBezTo>
                    <a:pt x="1099126" y="45170"/>
                    <a:pt x="1101594" y="49868"/>
                    <a:pt x="1100218" y="54283"/>
                  </a:cubicBezTo>
                  <a:cubicBezTo>
                    <a:pt x="1098842" y="58697"/>
                    <a:pt x="1094149" y="61162"/>
                    <a:pt x="1089738" y="59782"/>
                  </a:cubicBezTo>
                  <a:cubicBezTo>
                    <a:pt x="1089616" y="59754"/>
                    <a:pt x="1089535" y="59725"/>
                    <a:pt x="1089454" y="59693"/>
                  </a:cubicBezTo>
                  <a:cubicBezTo>
                    <a:pt x="1068979" y="52854"/>
                    <a:pt x="1047978" y="46704"/>
                    <a:pt x="1027058" y="41443"/>
                  </a:cubicBezTo>
                  <a:cubicBezTo>
                    <a:pt x="1022525" y="40254"/>
                    <a:pt x="1019774" y="35637"/>
                    <a:pt x="1020907" y="31084"/>
                  </a:cubicBezTo>
                  <a:close/>
                  <a:moveTo>
                    <a:pt x="1245486" y="129333"/>
                  </a:moveTo>
                  <a:cubicBezTo>
                    <a:pt x="1189685" y="97285"/>
                    <a:pt x="1178233" y="99348"/>
                    <a:pt x="1183696" y="87856"/>
                  </a:cubicBezTo>
                  <a:cubicBezTo>
                    <a:pt x="1185801" y="83705"/>
                    <a:pt x="1190818" y="81928"/>
                    <a:pt x="1195067" y="83810"/>
                  </a:cubicBezTo>
                  <a:cubicBezTo>
                    <a:pt x="1215016" y="93319"/>
                    <a:pt x="1234804" y="103718"/>
                    <a:pt x="1253863" y="114644"/>
                  </a:cubicBezTo>
                  <a:cubicBezTo>
                    <a:pt x="1257949" y="116894"/>
                    <a:pt x="1259406" y="122017"/>
                    <a:pt x="1257139" y="126083"/>
                  </a:cubicBezTo>
                  <a:cubicBezTo>
                    <a:pt x="1257139" y="126116"/>
                    <a:pt x="1257100" y="126144"/>
                    <a:pt x="1257100" y="126176"/>
                  </a:cubicBezTo>
                  <a:cubicBezTo>
                    <a:pt x="1254793" y="130251"/>
                    <a:pt x="1249573" y="131671"/>
                    <a:pt x="1245527" y="129345"/>
                  </a:cubicBezTo>
                  <a:cubicBezTo>
                    <a:pt x="1245486" y="129341"/>
                    <a:pt x="1245486" y="129337"/>
                    <a:pt x="1245486" y="12933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09" name="任意多边形: 形状 708"/>
            <p:cNvSpPr/>
            <p:nvPr/>
          </p:nvSpPr>
          <p:spPr>
            <a:xfrm>
              <a:off x="10577309" y="5800598"/>
              <a:ext cx="39198" cy="42603"/>
            </a:xfrm>
            <a:custGeom>
              <a:avLst/>
              <a:gdLst>
                <a:gd name="connsiteX0" fmla="*/ 23742 w 39198"/>
                <a:gd name="connsiteY0" fmla="*/ 39542 h 42603"/>
                <a:gd name="connsiteX1" fmla="*/ 2700 w 39198"/>
                <a:gd name="connsiteY1" fmla="*/ 1870 h 42603"/>
                <a:gd name="connsiteX2" fmla="*/ 14839 w 39198"/>
                <a:gd name="connsiteY2" fmla="*/ 2841 h 42603"/>
                <a:gd name="connsiteX3" fmla="*/ 35841 w 39198"/>
                <a:gd name="connsiteY3" fmla="*/ 40958 h 42603"/>
                <a:gd name="connsiteX4" fmla="*/ 23742 w 39198"/>
                <a:gd name="connsiteY4" fmla="*/ 39542 h 4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8" h="42603">
                  <a:moveTo>
                    <a:pt x="23742" y="39542"/>
                  </a:moveTo>
                  <a:cubicBezTo>
                    <a:pt x="5655" y="17246"/>
                    <a:pt x="-6000" y="9275"/>
                    <a:pt x="2700" y="1870"/>
                  </a:cubicBezTo>
                  <a:cubicBezTo>
                    <a:pt x="6342" y="-1185"/>
                    <a:pt x="11724" y="-753"/>
                    <a:pt x="14839" y="2841"/>
                  </a:cubicBezTo>
                  <a:cubicBezTo>
                    <a:pt x="34465" y="25137"/>
                    <a:pt x="44460" y="34201"/>
                    <a:pt x="35841" y="40958"/>
                  </a:cubicBezTo>
                  <a:cubicBezTo>
                    <a:pt x="31957" y="43374"/>
                    <a:pt x="26939" y="42783"/>
                    <a:pt x="23742" y="395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0" name="任意多边形: 形状 709"/>
            <p:cNvSpPr/>
            <p:nvPr/>
          </p:nvSpPr>
          <p:spPr>
            <a:xfrm>
              <a:off x="10781067" y="6417806"/>
              <a:ext cx="20547" cy="50302"/>
            </a:xfrm>
            <a:custGeom>
              <a:avLst/>
              <a:gdLst>
                <a:gd name="connsiteX0" fmla="*/ 4786 w 20547"/>
                <a:gd name="connsiteY0" fmla="*/ 49253 h 50302"/>
                <a:gd name="connsiteX1" fmla="*/ -191 w 20547"/>
                <a:gd name="connsiteY1" fmla="*/ 40472 h 50302"/>
                <a:gd name="connsiteX2" fmla="*/ 3249 w 20547"/>
                <a:gd name="connsiteY2" fmla="*/ 7412 h 50302"/>
                <a:gd name="connsiteX3" fmla="*/ 12313 w 20547"/>
                <a:gd name="connsiteY3" fmla="*/ -130 h 50302"/>
                <a:gd name="connsiteX4" fmla="*/ 12474 w 20547"/>
                <a:gd name="connsiteY4" fmla="*/ -114 h 50302"/>
                <a:gd name="connsiteX5" fmla="*/ 20284 w 20547"/>
                <a:gd name="connsiteY5" fmla="*/ 9071 h 50302"/>
                <a:gd name="connsiteX6" fmla="*/ 16764 w 20547"/>
                <a:gd name="connsiteY6" fmla="*/ 42819 h 50302"/>
                <a:gd name="connsiteX7" fmla="*/ 7255 w 20547"/>
                <a:gd name="connsiteY7" fmla="*/ 50058 h 50302"/>
                <a:gd name="connsiteX8" fmla="*/ 4624 w 20547"/>
                <a:gd name="connsiteY8" fmla="*/ 49253 h 5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47" h="50302">
                  <a:moveTo>
                    <a:pt x="4786" y="49253"/>
                  </a:moveTo>
                  <a:cubicBezTo>
                    <a:pt x="1427" y="47703"/>
                    <a:pt x="-596" y="44166"/>
                    <a:pt x="-191" y="40472"/>
                  </a:cubicBezTo>
                  <a:cubicBezTo>
                    <a:pt x="1185" y="29506"/>
                    <a:pt x="2358" y="18378"/>
                    <a:pt x="3249" y="7412"/>
                  </a:cubicBezTo>
                  <a:cubicBezTo>
                    <a:pt x="3653" y="2828"/>
                    <a:pt x="7740" y="-551"/>
                    <a:pt x="12313" y="-130"/>
                  </a:cubicBezTo>
                  <a:cubicBezTo>
                    <a:pt x="12354" y="-126"/>
                    <a:pt x="12434" y="-122"/>
                    <a:pt x="12474" y="-114"/>
                  </a:cubicBezTo>
                  <a:cubicBezTo>
                    <a:pt x="17128" y="315"/>
                    <a:pt x="20608" y="4394"/>
                    <a:pt x="20284" y="9071"/>
                  </a:cubicBezTo>
                  <a:cubicBezTo>
                    <a:pt x="19354" y="20280"/>
                    <a:pt x="18180" y="31610"/>
                    <a:pt x="16764" y="42819"/>
                  </a:cubicBezTo>
                  <a:cubicBezTo>
                    <a:pt x="16117" y="47448"/>
                    <a:pt x="11868" y="50689"/>
                    <a:pt x="7255" y="50058"/>
                  </a:cubicBezTo>
                  <a:cubicBezTo>
                    <a:pt x="6323" y="49932"/>
                    <a:pt x="5433" y="49661"/>
                    <a:pt x="4624" y="4925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1" name="任意多边形: 形状 710"/>
            <p:cNvSpPr/>
            <p:nvPr/>
          </p:nvSpPr>
          <p:spPr>
            <a:xfrm>
              <a:off x="9372117" y="6561446"/>
              <a:ext cx="1404135" cy="618215"/>
            </a:xfrm>
            <a:custGeom>
              <a:avLst/>
              <a:gdLst>
                <a:gd name="connsiteX0" fmla="*/ 214162 w 1404135"/>
                <a:gd name="connsiteY0" fmla="*/ 528000 h 618215"/>
                <a:gd name="connsiteX1" fmla="*/ 151441 w 1404135"/>
                <a:gd name="connsiteY1" fmla="*/ 493726 h 618215"/>
                <a:gd name="connsiteX2" fmla="*/ 148366 w 1404135"/>
                <a:gd name="connsiteY2" fmla="*/ 482287 h 618215"/>
                <a:gd name="connsiteX3" fmla="*/ 148447 w 1404135"/>
                <a:gd name="connsiteY3" fmla="*/ 482153 h 618215"/>
                <a:gd name="connsiteX4" fmla="*/ 221607 w 1404135"/>
                <a:gd name="connsiteY4" fmla="*/ 512987 h 618215"/>
                <a:gd name="connsiteX5" fmla="*/ 225653 w 1404135"/>
                <a:gd name="connsiteY5" fmla="*/ 524237 h 618215"/>
                <a:gd name="connsiteX6" fmla="*/ 225653 w 1404135"/>
                <a:gd name="connsiteY6" fmla="*/ 524277 h 618215"/>
                <a:gd name="connsiteX7" fmla="*/ 214162 w 1404135"/>
                <a:gd name="connsiteY7" fmla="*/ 528000 h 618215"/>
                <a:gd name="connsiteX8" fmla="*/ 315970 w 1404135"/>
                <a:gd name="connsiteY8" fmla="*/ 561788 h 618215"/>
                <a:gd name="connsiteX9" fmla="*/ 393865 w 1404135"/>
                <a:gd name="connsiteY9" fmla="*/ 576355 h 618215"/>
                <a:gd name="connsiteX10" fmla="*/ 400218 w 1404135"/>
                <a:gd name="connsiteY10" fmla="*/ 586593 h 618215"/>
                <a:gd name="connsiteX11" fmla="*/ 389980 w 1404135"/>
                <a:gd name="connsiteY11" fmla="*/ 592674 h 618215"/>
                <a:gd name="connsiteX12" fmla="*/ 389940 w 1404135"/>
                <a:gd name="connsiteY12" fmla="*/ 592662 h 618215"/>
                <a:gd name="connsiteX13" fmla="*/ 321434 w 1404135"/>
                <a:gd name="connsiteY13" fmla="*/ 572430 h 618215"/>
                <a:gd name="connsiteX14" fmla="*/ 315970 w 1404135"/>
                <a:gd name="connsiteY14" fmla="*/ 561788 h 618215"/>
                <a:gd name="connsiteX15" fmla="*/ 56188 w 1404135"/>
                <a:gd name="connsiteY15" fmla="*/ 427283 h 618215"/>
                <a:gd name="connsiteX16" fmla="*/ 2450 w 1404135"/>
                <a:gd name="connsiteY16" fmla="*/ 380385 h 618215"/>
                <a:gd name="connsiteX17" fmla="*/ 1965 w 1404135"/>
                <a:gd name="connsiteY17" fmla="*/ 368605 h 618215"/>
                <a:gd name="connsiteX18" fmla="*/ 2086 w 1404135"/>
                <a:gd name="connsiteY18" fmla="*/ 368488 h 618215"/>
                <a:gd name="connsiteX19" fmla="*/ 66829 w 1404135"/>
                <a:gd name="connsiteY19" fmla="*/ 414334 h 618215"/>
                <a:gd name="connsiteX20" fmla="*/ 68610 w 1404135"/>
                <a:gd name="connsiteY20" fmla="*/ 425640 h 618215"/>
                <a:gd name="connsiteX21" fmla="*/ 68205 w 1404135"/>
                <a:gd name="connsiteY21" fmla="*/ 426150 h 618215"/>
                <a:gd name="connsiteX22" fmla="*/ 56188 w 1404135"/>
                <a:gd name="connsiteY22" fmla="*/ 427283 h 618215"/>
                <a:gd name="connsiteX23" fmla="*/ 501299 w 1404135"/>
                <a:gd name="connsiteY23" fmla="*/ 612409 h 618215"/>
                <a:gd name="connsiteX24" fmla="*/ 496322 w 1404135"/>
                <a:gd name="connsiteY24" fmla="*/ 603871 h 618215"/>
                <a:gd name="connsiteX25" fmla="*/ 505467 w 1404135"/>
                <a:gd name="connsiteY25" fmla="*/ 596450 h 618215"/>
                <a:gd name="connsiteX26" fmla="*/ 505629 w 1404135"/>
                <a:gd name="connsiteY26" fmla="*/ 596466 h 618215"/>
                <a:gd name="connsiteX27" fmla="*/ 575268 w 1404135"/>
                <a:gd name="connsiteY27" fmla="*/ 601322 h 618215"/>
                <a:gd name="connsiteX28" fmla="*/ 583725 w 1404135"/>
                <a:gd name="connsiteY28" fmla="*/ 609941 h 618215"/>
                <a:gd name="connsiteX29" fmla="*/ 575632 w 1404135"/>
                <a:gd name="connsiteY29" fmla="*/ 618050 h 618215"/>
                <a:gd name="connsiteX30" fmla="*/ 575106 w 1404135"/>
                <a:gd name="connsiteY30" fmla="*/ 618034 h 618215"/>
                <a:gd name="connsiteX31" fmla="*/ 504010 w 1404135"/>
                <a:gd name="connsiteY31" fmla="*/ 613097 h 618215"/>
                <a:gd name="connsiteX32" fmla="*/ 501299 w 1404135"/>
                <a:gd name="connsiteY32" fmla="*/ 612490 h 618215"/>
                <a:gd name="connsiteX33" fmla="*/ 685858 w 1404135"/>
                <a:gd name="connsiteY33" fmla="*/ 612773 h 618215"/>
                <a:gd name="connsiteX34" fmla="*/ 680880 w 1404135"/>
                <a:gd name="connsiteY34" fmla="*/ 606097 h 618215"/>
                <a:gd name="connsiteX35" fmla="*/ 688083 w 1404135"/>
                <a:gd name="connsiteY35" fmla="*/ 596850 h 618215"/>
                <a:gd name="connsiteX36" fmla="*/ 688286 w 1404135"/>
                <a:gd name="connsiteY36" fmla="*/ 596830 h 618215"/>
                <a:gd name="connsiteX37" fmla="*/ 757076 w 1404135"/>
                <a:gd name="connsiteY37" fmla="*/ 586471 h 618215"/>
                <a:gd name="connsiteX38" fmla="*/ 767313 w 1404135"/>
                <a:gd name="connsiteY38" fmla="*/ 593188 h 618215"/>
                <a:gd name="connsiteX39" fmla="*/ 761325 w 1404135"/>
                <a:gd name="connsiteY39" fmla="*/ 602944 h 618215"/>
                <a:gd name="connsiteX40" fmla="*/ 760758 w 1404135"/>
                <a:gd name="connsiteY40" fmla="*/ 603062 h 618215"/>
                <a:gd name="connsiteX41" fmla="*/ 690552 w 1404135"/>
                <a:gd name="connsiteY41" fmla="*/ 613623 h 618215"/>
                <a:gd name="connsiteX42" fmla="*/ 685858 w 1404135"/>
                <a:gd name="connsiteY42" fmla="*/ 612854 h 618215"/>
                <a:gd name="connsiteX43" fmla="*/ 865359 w 1404135"/>
                <a:gd name="connsiteY43" fmla="*/ 573239 h 618215"/>
                <a:gd name="connsiteX44" fmla="*/ 860828 w 1404135"/>
                <a:gd name="connsiteY44" fmla="*/ 568343 h 618215"/>
                <a:gd name="connsiteX45" fmla="*/ 865805 w 1404135"/>
                <a:gd name="connsiteY45" fmla="*/ 557717 h 618215"/>
                <a:gd name="connsiteX46" fmla="*/ 865966 w 1404135"/>
                <a:gd name="connsiteY46" fmla="*/ 557660 h 618215"/>
                <a:gd name="connsiteX47" fmla="*/ 930709 w 1404135"/>
                <a:gd name="connsiteY47" fmla="*/ 532775 h 618215"/>
                <a:gd name="connsiteX48" fmla="*/ 942039 w 1404135"/>
                <a:gd name="connsiteY48" fmla="*/ 537104 h 618215"/>
                <a:gd name="connsiteX49" fmla="*/ 938479 w 1404135"/>
                <a:gd name="connsiteY49" fmla="*/ 547973 h 618215"/>
                <a:gd name="connsiteX50" fmla="*/ 937993 w 1404135"/>
                <a:gd name="connsiteY50" fmla="*/ 548192 h 618215"/>
                <a:gd name="connsiteX51" fmla="*/ 872076 w 1404135"/>
                <a:gd name="connsiteY51" fmla="*/ 573603 h 618215"/>
                <a:gd name="connsiteX52" fmla="*/ 865359 w 1404135"/>
                <a:gd name="connsiteY52" fmla="*/ 573320 h 618215"/>
                <a:gd name="connsiteX53" fmla="*/ 1031264 w 1404135"/>
                <a:gd name="connsiteY53" fmla="*/ 495952 h 618215"/>
                <a:gd name="connsiteX54" fmla="*/ 1027542 w 1404135"/>
                <a:gd name="connsiteY54" fmla="*/ 492714 h 618215"/>
                <a:gd name="connsiteX55" fmla="*/ 1029686 w 1404135"/>
                <a:gd name="connsiteY55" fmla="*/ 481474 h 618215"/>
                <a:gd name="connsiteX56" fmla="*/ 1030212 w 1404135"/>
                <a:gd name="connsiteY56" fmla="*/ 481142 h 618215"/>
                <a:gd name="connsiteX57" fmla="*/ 1087470 w 1404135"/>
                <a:gd name="connsiteY57" fmla="*/ 442902 h 618215"/>
                <a:gd name="connsiteX58" fmla="*/ 1099569 w 1404135"/>
                <a:gd name="connsiteY58" fmla="*/ 444691 h 618215"/>
                <a:gd name="connsiteX59" fmla="*/ 1099610 w 1404135"/>
                <a:gd name="connsiteY59" fmla="*/ 444723 h 618215"/>
                <a:gd name="connsiteX60" fmla="*/ 1098436 w 1404135"/>
                <a:gd name="connsiteY60" fmla="*/ 456106 h 618215"/>
                <a:gd name="connsiteX61" fmla="*/ 1097950 w 1404135"/>
                <a:gd name="connsiteY61" fmla="*/ 456458 h 618215"/>
                <a:gd name="connsiteX62" fmla="*/ 1039519 w 1404135"/>
                <a:gd name="connsiteY62" fmla="*/ 495507 h 618215"/>
                <a:gd name="connsiteX63" fmla="*/ 1031183 w 1404135"/>
                <a:gd name="connsiteY63" fmla="*/ 496073 h 618215"/>
                <a:gd name="connsiteX64" fmla="*/ 1172890 w 1404135"/>
                <a:gd name="connsiteY64" fmla="*/ 382651 h 618215"/>
                <a:gd name="connsiteX65" fmla="*/ 1220031 w 1404135"/>
                <a:gd name="connsiteY65" fmla="*/ 320902 h 618215"/>
                <a:gd name="connsiteX66" fmla="*/ 1233102 w 1404135"/>
                <a:gd name="connsiteY66" fmla="*/ 331948 h 618215"/>
                <a:gd name="connsiteX67" fmla="*/ 1184949 w 1404135"/>
                <a:gd name="connsiteY67" fmla="*/ 382853 h 618215"/>
                <a:gd name="connsiteX68" fmla="*/ 1172769 w 1404135"/>
                <a:gd name="connsiteY68" fmla="*/ 382772 h 618215"/>
                <a:gd name="connsiteX69" fmla="*/ 1289307 w 1404135"/>
                <a:gd name="connsiteY69" fmla="*/ 243695 h 618215"/>
                <a:gd name="connsiteX70" fmla="*/ 1321274 w 1404135"/>
                <a:gd name="connsiteY70" fmla="*/ 173003 h 618215"/>
                <a:gd name="connsiteX71" fmla="*/ 1336448 w 1404135"/>
                <a:gd name="connsiteY71" fmla="*/ 181096 h 618215"/>
                <a:gd name="connsiteX72" fmla="*/ 1301082 w 1404135"/>
                <a:gd name="connsiteY72" fmla="*/ 241348 h 618215"/>
                <a:gd name="connsiteX73" fmla="*/ 1289307 w 1404135"/>
                <a:gd name="connsiteY73" fmla="*/ 243695 h 618215"/>
                <a:gd name="connsiteX74" fmla="*/ 1370965 w 1404135"/>
                <a:gd name="connsiteY74" fmla="*/ 81836 h 618215"/>
                <a:gd name="connsiteX75" fmla="*/ 1366433 w 1404135"/>
                <a:gd name="connsiteY75" fmla="*/ 71235 h 618215"/>
                <a:gd name="connsiteX76" fmla="*/ 1387110 w 1404135"/>
                <a:gd name="connsiteY76" fmla="*/ 5965 h 618215"/>
                <a:gd name="connsiteX77" fmla="*/ 1397429 w 1404135"/>
                <a:gd name="connsiteY77" fmla="*/ 142 h 618215"/>
                <a:gd name="connsiteX78" fmla="*/ 1397550 w 1404135"/>
                <a:gd name="connsiteY78" fmla="*/ 179 h 618215"/>
                <a:gd name="connsiteX79" fmla="*/ 1403620 w 1404135"/>
                <a:gd name="connsiteY79" fmla="*/ 10538 h 618215"/>
                <a:gd name="connsiteX80" fmla="*/ 1382498 w 1404135"/>
                <a:gd name="connsiteY80" fmla="*/ 77183 h 618215"/>
                <a:gd name="connsiteX81" fmla="*/ 1371734 w 1404135"/>
                <a:gd name="connsiteY81" fmla="*/ 82124 h 618215"/>
                <a:gd name="connsiteX82" fmla="*/ 1371613 w 1404135"/>
                <a:gd name="connsiteY82" fmla="*/ 82079 h 61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04135" h="618215">
                  <a:moveTo>
                    <a:pt x="214162" y="528000"/>
                  </a:moveTo>
                  <a:cubicBezTo>
                    <a:pt x="192877" y="517479"/>
                    <a:pt x="171755" y="505946"/>
                    <a:pt x="151441" y="493726"/>
                  </a:cubicBezTo>
                  <a:cubicBezTo>
                    <a:pt x="147436" y="491416"/>
                    <a:pt x="146059" y="486293"/>
                    <a:pt x="148366" y="482287"/>
                  </a:cubicBezTo>
                  <a:cubicBezTo>
                    <a:pt x="148407" y="482242"/>
                    <a:pt x="148407" y="482198"/>
                    <a:pt x="148447" y="482153"/>
                  </a:cubicBezTo>
                  <a:cubicBezTo>
                    <a:pt x="155204" y="470985"/>
                    <a:pt x="159291" y="482153"/>
                    <a:pt x="221607" y="512987"/>
                  </a:cubicBezTo>
                  <a:cubicBezTo>
                    <a:pt x="225856" y="514970"/>
                    <a:pt x="227636" y="520008"/>
                    <a:pt x="225653" y="524237"/>
                  </a:cubicBezTo>
                  <a:cubicBezTo>
                    <a:pt x="225653" y="524249"/>
                    <a:pt x="225653" y="524265"/>
                    <a:pt x="225653" y="524277"/>
                  </a:cubicBezTo>
                  <a:cubicBezTo>
                    <a:pt x="223428" y="528392"/>
                    <a:pt x="218370" y="530031"/>
                    <a:pt x="214162" y="528000"/>
                  </a:cubicBezTo>
                  <a:close/>
                  <a:moveTo>
                    <a:pt x="315970" y="561788"/>
                  </a:moveTo>
                  <a:cubicBezTo>
                    <a:pt x="320017" y="549406"/>
                    <a:pt x="326855" y="559562"/>
                    <a:pt x="393865" y="576355"/>
                  </a:cubicBezTo>
                  <a:cubicBezTo>
                    <a:pt x="398438" y="577456"/>
                    <a:pt x="401270" y="582016"/>
                    <a:pt x="400218" y="586593"/>
                  </a:cubicBezTo>
                  <a:cubicBezTo>
                    <a:pt x="399085" y="591096"/>
                    <a:pt x="394472" y="593820"/>
                    <a:pt x="389980" y="592674"/>
                  </a:cubicBezTo>
                  <a:cubicBezTo>
                    <a:pt x="389980" y="592670"/>
                    <a:pt x="389940" y="592666"/>
                    <a:pt x="389940" y="592662"/>
                  </a:cubicBezTo>
                  <a:cubicBezTo>
                    <a:pt x="366997" y="586916"/>
                    <a:pt x="343932" y="580118"/>
                    <a:pt x="321434" y="572430"/>
                  </a:cubicBezTo>
                  <a:cubicBezTo>
                    <a:pt x="316982" y="570981"/>
                    <a:pt x="314555" y="566235"/>
                    <a:pt x="315970" y="561788"/>
                  </a:cubicBezTo>
                  <a:close/>
                  <a:moveTo>
                    <a:pt x="56188" y="427283"/>
                  </a:moveTo>
                  <a:cubicBezTo>
                    <a:pt x="37735" y="412473"/>
                    <a:pt x="19769" y="396692"/>
                    <a:pt x="2450" y="380385"/>
                  </a:cubicBezTo>
                  <a:cubicBezTo>
                    <a:pt x="-949" y="377265"/>
                    <a:pt x="-1151" y="371988"/>
                    <a:pt x="1965" y="368605"/>
                  </a:cubicBezTo>
                  <a:cubicBezTo>
                    <a:pt x="2006" y="368565"/>
                    <a:pt x="2045" y="368528"/>
                    <a:pt x="2086" y="368488"/>
                  </a:cubicBezTo>
                  <a:cubicBezTo>
                    <a:pt x="11231" y="359100"/>
                    <a:pt x="12688" y="370875"/>
                    <a:pt x="66829" y="414334"/>
                  </a:cubicBezTo>
                  <a:cubicBezTo>
                    <a:pt x="70431" y="416965"/>
                    <a:pt x="71240" y="422027"/>
                    <a:pt x="68610" y="425640"/>
                  </a:cubicBezTo>
                  <a:cubicBezTo>
                    <a:pt x="68489" y="425814"/>
                    <a:pt x="68327" y="425984"/>
                    <a:pt x="68205" y="426150"/>
                  </a:cubicBezTo>
                  <a:cubicBezTo>
                    <a:pt x="65171" y="429760"/>
                    <a:pt x="59829" y="430265"/>
                    <a:pt x="56188" y="427283"/>
                  </a:cubicBezTo>
                  <a:close/>
                  <a:moveTo>
                    <a:pt x="501299" y="612409"/>
                  </a:moveTo>
                  <a:cubicBezTo>
                    <a:pt x="497980" y="610912"/>
                    <a:pt x="495998" y="607485"/>
                    <a:pt x="496322" y="603871"/>
                  </a:cubicBezTo>
                  <a:cubicBezTo>
                    <a:pt x="496807" y="599290"/>
                    <a:pt x="500894" y="595968"/>
                    <a:pt x="505467" y="596450"/>
                  </a:cubicBezTo>
                  <a:cubicBezTo>
                    <a:pt x="505548" y="596454"/>
                    <a:pt x="505588" y="596462"/>
                    <a:pt x="505629" y="596466"/>
                  </a:cubicBezTo>
                  <a:cubicBezTo>
                    <a:pt x="528734" y="599015"/>
                    <a:pt x="552163" y="600512"/>
                    <a:pt x="575268" y="601322"/>
                  </a:cubicBezTo>
                  <a:cubicBezTo>
                    <a:pt x="579962" y="601431"/>
                    <a:pt x="583685" y="605251"/>
                    <a:pt x="583725" y="609941"/>
                  </a:cubicBezTo>
                  <a:cubicBezTo>
                    <a:pt x="583725" y="614412"/>
                    <a:pt x="580124" y="618042"/>
                    <a:pt x="575632" y="618050"/>
                  </a:cubicBezTo>
                  <a:cubicBezTo>
                    <a:pt x="575471" y="618050"/>
                    <a:pt x="575268" y="618046"/>
                    <a:pt x="575106" y="618034"/>
                  </a:cubicBezTo>
                  <a:cubicBezTo>
                    <a:pt x="551475" y="617386"/>
                    <a:pt x="527560" y="615727"/>
                    <a:pt x="504010" y="613097"/>
                  </a:cubicBezTo>
                  <a:cubicBezTo>
                    <a:pt x="503079" y="613040"/>
                    <a:pt x="502148" y="612838"/>
                    <a:pt x="501299" y="612490"/>
                  </a:cubicBezTo>
                  <a:close/>
                  <a:moveTo>
                    <a:pt x="685858" y="612773"/>
                  </a:moveTo>
                  <a:cubicBezTo>
                    <a:pt x="683147" y="611551"/>
                    <a:pt x="681285" y="609030"/>
                    <a:pt x="680880" y="606097"/>
                  </a:cubicBezTo>
                  <a:cubicBezTo>
                    <a:pt x="680314" y="601548"/>
                    <a:pt x="683552" y="597409"/>
                    <a:pt x="688083" y="596850"/>
                  </a:cubicBezTo>
                  <a:cubicBezTo>
                    <a:pt x="688164" y="596842"/>
                    <a:pt x="688205" y="596838"/>
                    <a:pt x="688286" y="596830"/>
                  </a:cubicBezTo>
                  <a:cubicBezTo>
                    <a:pt x="711269" y="594362"/>
                    <a:pt x="734376" y="590882"/>
                    <a:pt x="757076" y="586471"/>
                  </a:cubicBezTo>
                  <a:cubicBezTo>
                    <a:pt x="761769" y="585524"/>
                    <a:pt x="766302" y="588519"/>
                    <a:pt x="767313" y="593188"/>
                  </a:cubicBezTo>
                  <a:cubicBezTo>
                    <a:pt x="768365" y="597534"/>
                    <a:pt x="765695" y="601904"/>
                    <a:pt x="761325" y="602944"/>
                  </a:cubicBezTo>
                  <a:cubicBezTo>
                    <a:pt x="761122" y="602993"/>
                    <a:pt x="760960" y="603029"/>
                    <a:pt x="760758" y="603062"/>
                  </a:cubicBezTo>
                  <a:cubicBezTo>
                    <a:pt x="737612" y="607553"/>
                    <a:pt x="713981" y="611155"/>
                    <a:pt x="690552" y="613623"/>
                  </a:cubicBezTo>
                  <a:cubicBezTo>
                    <a:pt x="688933" y="613805"/>
                    <a:pt x="687315" y="613538"/>
                    <a:pt x="685858" y="612854"/>
                  </a:cubicBezTo>
                  <a:close/>
                  <a:moveTo>
                    <a:pt x="865359" y="573239"/>
                  </a:moveTo>
                  <a:cubicBezTo>
                    <a:pt x="863255" y="572276"/>
                    <a:pt x="861637" y="570512"/>
                    <a:pt x="860828" y="568343"/>
                  </a:cubicBezTo>
                  <a:cubicBezTo>
                    <a:pt x="859249" y="564038"/>
                    <a:pt x="861475" y="559279"/>
                    <a:pt x="865805" y="557717"/>
                  </a:cubicBezTo>
                  <a:cubicBezTo>
                    <a:pt x="865845" y="557697"/>
                    <a:pt x="865926" y="557680"/>
                    <a:pt x="865966" y="557660"/>
                  </a:cubicBezTo>
                  <a:cubicBezTo>
                    <a:pt x="887777" y="550296"/>
                    <a:pt x="909465" y="541920"/>
                    <a:pt x="930709" y="532775"/>
                  </a:cubicBezTo>
                  <a:cubicBezTo>
                    <a:pt x="935039" y="530938"/>
                    <a:pt x="940057" y="532847"/>
                    <a:pt x="942039" y="537104"/>
                  </a:cubicBezTo>
                  <a:cubicBezTo>
                    <a:pt x="944063" y="541094"/>
                    <a:pt x="942444" y="545962"/>
                    <a:pt x="938479" y="547973"/>
                  </a:cubicBezTo>
                  <a:cubicBezTo>
                    <a:pt x="938317" y="548054"/>
                    <a:pt x="938155" y="548123"/>
                    <a:pt x="937993" y="548192"/>
                  </a:cubicBezTo>
                  <a:cubicBezTo>
                    <a:pt x="916507" y="557539"/>
                    <a:pt x="894331" y="566077"/>
                    <a:pt x="872076" y="573603"/>
                  </a:cubicBezTo>
                  <a:cubicBezTo>
                    <a:pt x="869892" y="574413"/>
                    <a:pt x="867463" y="574312"/>
                    <a:pt x="865359" y="573320"/>
                  </a:cubicBezTo>
                  <a:close/>
                  <a:moveTo>
                    <a:pt x="1031264" y="495952"/>
                  </a:moveTo>
                  <a:cubicBezTo>
                    <a:pt x="1029727" y="495244"/>
                    <a:pt x="1028472" y="494123"/>
                    <a:pt x="1027542" y="492714"/>
                  </a:cubicBezTo>
                  <a:cubicBezTo>
                    <a:pt x="1025032" y="489020"/>
                    <a:pt x="1026004" y="483986"/>
                    <a:pt x="1029686" y="481474"/>
                  </a:cubicBezTo>
                  <a:cubicBezTo>
                    <a:pt x="1029848" y="481356"/>
                    <a:pt x="1030050" y="481243"/>
                    <a:pt x="1030212" y="481142"/>
                  </a:cubicBezTo>
                  <a:cubicBezTo>
                    <a:pt x="1049757" y="469245"/>
                    <a:pt x="1069018" y="456377"/>
                    <a:pt x="1087470" y="442902"/>
                  </a:cubicBezTo>
                  <a:cubicBezTo>
                    <a:pt x="1091314" y="440050"/>
                    <a:pt x="1096736" y="440851"/>
                    <a:pt x="1099569" y="444691"/>
                  </a:cubicBezTo>
                  <a:cubicBezTo>
                    <a:pt x="1099610" y="444703"/>
                    <a:pt x="1099610" y="444711"/>
                    <a:pt x="1099610" y="444723"/>
                  </a:cubicBezTo>
                  <a:cubicBezTo>
                    <a:pt x="1102442" y="448195"/>
                    <a:pt x="1101875" y="453294"/>
                    <a:pt x="1098436" y="456106"/>
                  </a:cubicBezTo>
                  <a:cubicBezTo>
                    <a:pt x="1098274" y="456228"/>
                    <a:pt x="1098112" y="456345"/>
                    <a:pt x="1097950" y="456458"/>
                  </a:cubicBezTo>
                  <a:cubicBezTo>
                    <a:pt x="1079134" y="470216"/>
                    <a:pt x="1059468" y="483367"/>
                    <a:pt x="1039519" y="495507"/>
                  </a:cubicBezTo>
                  <a:cubicBezTo>
                    <a:pt x="1037010" y="497105"/>
                    <a:pt x="1033894" y="497319"/>
                    <a:pt x="1031183" y="496073"/>
                  </a:cubicBezTo>
                  <a:close/>
                  <a:moveTo>
                    <a:pt x="1172890" y="382651"/>
                  </a:moveTo>
                  <a:cubicBezTo>
                    <a:pt x="1163502" y="373263"/>
                    <a:pt x="1175400" y="372373"/>
                    <a:pt x="1220031" y="320902"/>
                  </a:cubicBezTo>
                  <a:cubicBezTo>
                    <a:pt x="1227315" y="312525"/>
                    <a:pt x="1240264" y="323572"/>
                    <a:pt x="1233102" y="331948"/>
                  </a:cubicBezTo>
                  <a:cubicBezTo>
                    <a:pt x="1217847" y="349510"/>
                    <a:pt x="1201661" y="366627"/>
                    <a:pt x="1184949" y="382853"/>
                  </a:cubicBezTo>
                  <a:cubicBezTo>
                    <a:pt x="1181550" y="386191"/>
                    <a:pt x="1176128" y="386155"/>
                    <a:pt x="1172769" y="382772"/>
                  </a:cubicBezTo>
                  <a:close/>
                  <a:moveTo>
                    <a:pt x="1289307" y="243695"/>
                  </a:moveTo>
                  <a:cubicBezTo>
                    <a:pt x="1278099" y="236533"/>
                    <a:pt x="1289307" y="233134"/>
                    <a:pt x="1321274" y="173003"/>
                  </a:cubicBezTo>
                  <a:cubicBezTo>
                    <a:pt x="1326454" y="163251"/>
                    <a:pt x="1341506" y="171182"/>
                    <a:pt x="1336448" y="181096"/>
                  </a:cubicBezTo>
                  <a:cubicBezTo>
                    <a:pt x="1325564" y="201612"/>
                    <a:pt x="1313667" y="221885"/>
                    <a:pt x="1301082" y="241348"/>
                  </a:cubicBezTo>
                  <a:cubicBezTo>
                    <a:pt x="1298452" y="245204"/>
                    <a:pt x="1293232" y="246248"/>
                    <a:pt x="1289307" y="243695"/>
                  </a:cubicBezTo>
                  <a:close/>
                  <a:moveTo>
                    <a:pt x="1370965" y="81836"/>
                  </a:moveTo>
                  <a:cubicBezTo>
                    <a:pt x="1366918" y="80011"/>
                    <a:pt x="1364976" y="75411"/>
                    <a:pt x="1366433" y="71235"/>
                  </a:cubicBezTo>
                  <a:cubicBezTo>
                    <a:pt x="1374243" y="49788"/>
                    <a:pt x="1381202" y="27816"/>
                    <a:pt x="1387110" y="5965"/>
                  </a:cubicBezTo>
                  <a:cubicBezTo>
                    <a:pt x="1388365" y="1510"/>
                    <a:pt x="1392978" y="-1096"/>
                    <a:pt x="1397429" y="142"/>
                  </a:cubicBezTo>
                  <a:cubicBezTo>
                    <a:pt x="1397469" y="154"/>
                    <a:pt x="1397510" y="167"/>
                    <a:pt x="1397550" y="179"/>
                  </a:cubicBezTo>
                  <a:cubicBezTo>
                    <a:pt x="1402083" y="1384"/>
                    <a:pt x="1404794" y="6006"/>
                    <a:pt x="1403620" y="10538"/>
                  </a:cubicBezTo>
                  <a:cubicBezTo>
                    <a:pt x="1397591" y="32874"/>
                    <a:pt x="1390510" y="55292"/>
                    <a:pt x="1382498" y="77183"/>
                  </a:cubicBezTo>
                  <a:cubicBezTo>
                    <a:pt x="1380878" y="81521"/>
                    <a:pt x="1376063" y="83734"/>
                    <a:pt x="1371734" y="82124"/>
                  </a:cubicBezTo>
                  <a:cubicBezTo>
                    <a:pt x="1371694" y="82112"/>
                    <a:pt x="1371653" y="82095"/>
                    <a:pt x="1371613" y="8207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2" name="任意多边形: 形状 711"/>
            <p:cNvSpPr/>
            <p:nvPr/>
          </p:nvSpPr>
          <p:spPr>
            <a:xfrm>
              <a:off x="9273361" y="6815743"/>
              <a:ext cx="37755" cy="43970"/>
            </a:xfrm>
            <a:custGeom>
              <a:avLst/>
              <a:gdLst>
                <a:gd name="connsiteX0" fmla="*/ 22422 w 37755"/>
                <a:gd name="connsiteY0" fmla="*/ 40586 h 43970"/>
                <a:gd name="connsiteX1" fmla="*/ 3242 w 37755"/>
                <a:gd name="connsiteY1" fmla="*/ 1578 h 43970"/>
                <a:gd name="connsiteX2" fmla="*/ 35614 w 37755"/>
                <a:gd name="connsiteY2" fmla="*/ 30308 h 43970"/>
                <a:gd name="connsiteX3" fmla="*/ 34480 w 37755"/>
                <a:gd name="connsiteY3" fmla="*/ 41986 h 43970"/>
                <a:gd name="connsiteX4" fmla="*/ 34318 w 37755"/>
                <a:gd name="connsiteY4" fmla="*/ 42123 h 43970"/>
                <a:gd name="connsiteX5" fmla="*/ 22422 w 37755"/>
                <a:gd name="connsiteY5" fmla="*/ 40586 h 4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55" h="43970">
                  <a:moveTo>
                    <a:pt x="22422" y="40586"/>
                  </a:moveTo>
                  <a:cubicBezTo>
                    <a:pt x="3808" y="17399"/>
                    <a:pt x="-5903" y="7931"/>
                    <a:pt x="3242" y="1578"/>
                  </a:cubicBezTo>
                  <a:cubicBezTo>
                    <a:pt x="12387" y="-4775"/>
                    <a:pt x="16676" y="6555"/>
                    <a:pt x="35614" y="30308"/>
                  </a:cubicBezTo>
                  <a:cubicBezTo>
                    <a:pt x="38527" y="33844"/>
                    <a:pt x="38042" y="39072"/>
                    <a:pt x="34480" y="41986"/>
                  </a:cubicBezTo>
                  <a:cubicBezTo>
                    <a:pt x="34440" y="42030"/>
                    <a:pt x="34359" y="42079"/>
                    <a:pt x="34318" y="42123"/>
                  </a:cubicBezTo>
                  <a:cubicBezTo>
                    <a:pt x="30596" y="44863"/>
                    <a:pt x="25335" y="44187"/>
                    <a:pt x="22422" y="40586"/>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3" name="任意多边形: 形状 712"/>
            <p:cNvSpPr/>
            <p:nvPr/>
          </p:nvSpPr>
          <p:spPr>
            <a:xfrm>
              <a:off x="9332511" y="5721501"/>
              <a:ext cx="1253489" cy="1234732"/>
            </a:xfrm>
            <a:custGeom>
              <a:avLst/>
              <a:gdLst>
                <a:gd name="connsiteX0" fmla="*/ 71474 w 1253489"/>
                <a:gd name="connsiteY0" fmla="*/ 929592 h 1234732"/>
                <a:gd name="connsiteX1" fmla="*/ 193718 w 1253489"/>
                <a:gd name="connsiteY1" fmla="*/ 923158 h 1234732"/>
                <a:gd name="connsiteX2" fmla="*/ 317297 w 1253489"/>
                <a:gd name="connsiteY2" fmla="*/ 1044673 h 1234732"/>
                <a:gd name="connsiteX3" fmla="*/ 317297 w 1253489"/>
                <a:gd name="connsiteY3" fmla="*/ 1174848 h 1234732"/>
                <a:gd name="connsiteX4" fmla="*/ 453622 w 1253489"/>
                <a:gd name="connsiteY4" fmla="*/ 1231256 h 1234732"/>
                <a:gd name="connsiteX5" fmla="*/ 464993 w 1253489"/>
                <a:gd name="connsiteY5" fmla="*/ 1228747 h 1234732"/>
                <a:gd name="connsiteX6" fmla="*/ 545235 w 1253489"/>
                <a:gd name="connsiteY6" fmla="*/ 1138996 h 1234732"/>
                <a:gd name="connsiteX7" fmla="*/ 718180 w 1253489"/>
                <a:gd name="connsiteY7" fmla="*/ 1140210 h 1234732"/>
                <a:gd name="connsiteX8" fmla="*/ 800324 w 1253489"/>
                <a:gd name="connsiteY8" fmla="*/ 1231175 h 1234732"/>
                <a:gd name="connsiteX9" fmla="*/ 811734 w 1253489"/>
                <a:gd name="connsiteY9" fmla="*/ 1233845 h 1234732"/>
                <a:gd name="connsiteX10" fmla="*/ 946968 w 1253489"/>
                <a:gd name="connsiteY10" fmla="*/ 1179420 h 1234732"/>
                <a:gd name="connsiteX11" fmla="*/ 953037 w 1253489"/>
                <a:gd name="connsiteY11" fmla="*/ 1169709 h 1234732"/>
                <a:gd name="connsiteX12" fmla="*/ 944377 w 1253489"/>
                <a:gd name="connsiteY12" fmla="*/ 1049124 h 1234732"/>
                <a:gd name="connsiteX13" fmla="*/ 1065488 w 1253489"/>
                <a:gd name="connsiteY13" fmla="*/ 929592 h 1234732"/>
                <a:gd name="connsiteX14" fmla="*/ 1187773 w 1253489"/>
                <a:gd name="connsiteY14" fmla="*/ 937685 h 1234732"/>
                <a:gd name="connsiteX15" fmla="*/ 1197646 w 1253489"/>
                <a:gd name="connsiteY15" fmla="*/ 931655 h 1234732"/>
                <a:gd name="connsiteX16" fmla="*/ 1252516 w 1253489"/>
                <a:gd name="connsiteY16" fmla="*/ 798122 h 1234732"/>
                <a:gd name="connsiteX17" fmla="*/ 1249764 w 1253489"/>
                <a:gd name="connsiteY17" fmla="*/ 786873 h 1234732"/>
                <a:gd name="connsiteX18" fmla="*/ 1157303 w 1253489"/>
                <a:gd name="connsiteY18" fmla="*/ 706227 h 1234732"/>
                <a:gd name="connsiteX19" fmla="*/ 1155481 w 1253489"/>
                <a:gd name="connsiteY19" fmla="*/ 535830 h 1234732"/>
                <a:gd name="connsiteX20" fmla="*/ 1248914 w 1253489"/>
                <a:gd name="connsiteY20" fmla="*/ 445270 h 1234732"/>
                <a:gd name="connsiteX21" fmla="*/ 1181339 w 1253489"/>
                <a:gd name="connsiteY21" fmla="*/ 304898 h 1234732"/>
                <a:gd name="connsiteX22" fmla="*/ 1059136 w 1253489"/>
                <a:gd name="connsiteY22" fmla="*/ 311332 h 1234732"/>
                <a:gd name="connsiteX23" fmla="*/ 935678 w 1253489"/>
                <a:gd name="connsiteY23" fmla="*/ 189938 h 1234732"/>
                <a:gd name="connsiteX24" fmla="*/ 935678 w 1253489"/>
                <a:gd name="connsiteY24" fmla="*/ 59763 h 1234732"/>
                <a:gd name="connsiteX25" fmla="*/ 787982 w 1253489"/>
                <a:gd name="connsiteY25" fmla="*/ 5864 h 1234732"/>
                <a:gd name="connsiteX26" fmla="*/ 707740 w 1253489"/>
                <a:gd name="connsiteY26" fmla="*/ 95575 h 1234732"/>
                <a:gd name="connsiteX27" fmla="*/ 534794 w 1253489"/>
                <a:gd name="connsiteY27" fmla="*/ 94401 h 1234732"/>
                <a:gd name="connsiteX28" fmla="*/ 441240 w 1253489"/>
                <a:gd name="connsiteY28" fmla="*/ 766 h 1234732"/>
                <a:gd name="connsiteX29" fmla="*/ 299937 w 1253489"/>
                <a:gd name="connsiteY29" fmla="*/ 64902 h 1234732"/>
                <a:gd name="connsiteX30" fmla="*/ 308557 w 1253489"/>
                <a:gd name="connsiteY30" fmla="*/ 185446 h 1234732"/>
                <a:gd name="connsiteX31" fmla="*/ 187486 w 1253489"/>
                <a:gd name="connsiteY31" fmla="*/ 304979 h 1234732"/>
                <a:gd name="connsiteX32" fmla="*/ 55329 w 1253489"/>
                <a:gd name="connsiteY32" fmla="*/ 302835 h 1234732"/>
                <a:gd name="connsiteX33" fmla="*/ 3210 w 1253489"/>
                <a:gd name="connsiteY33" fmla="*/ 447455 h 1234732"/>
                <a:gd name="connsiteX34" fmla="*/ 95672 w 1253489"/>
                <a:gd name="connsiteY34" fmla="*/ 528101 h 1234732"/>
                <a:gd name="connsiteX35" fmla="*/ 97452 w 1253489"/>
                <a:gd name="connsiteY35" fmla="*/ 698457 h 1234732"/>
                <a:gd name="connsiteX36" fmla="*/ 4060 w 1253489"/>
                <a:gd name="connsiteY36" fmla="*/ 789017 h 1234732"/>
                <a:gd name="connsiteX37" fmla="*/ 71474 w 1253489"/>
                <a:gd name="connsiteY37" fmla="*/ 929592 h 123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3489" h="1234732">
                  <a:moveTo>
                    <a:pt x="71474" y="929592"/>
                  </a:moveTo>
                  <a:lnTo>
                    <a:pt x="193718" y="923158"/>
                  </a:lnTo>
                  <a:cubicBezTo>
                    <a:pt x="228153" y="970008"/>
                    <a:pt x="269872" y="1011035"/>
                    <a:pt x="317297" y="1044673"/>
                  </a:cubicBezTo>
                  <a:cubicBezTo>
                    <a:pt x="313776" y="1161818"/>
                    <a:pt x="305157" y="1169790"/>
                    <a:pt x="317297" y="1174848"/>
                  </a:cubicBezTo>
                  <a:lnTo>
                    <a:pt x="453622" y="1231256"/>
                  </a:lnTo>
                  <a:cubicBezTo>
                    <a:pt x="457547" y="1232878"/>
                    <a:pt x="462079" y="1231879"/>
                    <a:pt x="464993" y="1228747"/>
                  </a:cubicBezTo>
                  <a:lnTo>
                    <a:pt x="545235" y="1138996"/>
                  </a:lnTo>
                  <a:cubicBezTo>
                    <a:pt x="602451" y="1148659"/>
                    <a:pt x="660841" y="1149068"/>
                    <a:pt x="718180" y="1140210"/>
                  </a:cubicBezTo>
                  <a:lnTo>
                    <a:pt x="800324" y="1231175"/>
                  </a:lnTo>
                  <a:cubicBezTo>
                    <a:pt x="803197" y="1234359"/>
                    <a:pt x="807728" y="1235424"/>
                    <a:pt x="811734" y="1233845"/>
                  </a:cubicBezTo>
                  <a:lnTo>
                    <a:pt x="946968" y="1179420"/>
                  </a:lnTo>
                  <a:cubicBezTo>
                    <a:pt x="950893" y="1177858"/>
                    <a:pt x="953360" y="1173925"/>
                    <a:pt x="953037" y="1169709"/>
                  </a:cubicBezTo>
                  <a:lnTo>
                    <a:pt x="944377" y="1049124"/>
                  </a:lnTo>
                  <a:cubicBezTo>
                    <a:pt x="991114" y="1016271"/>
                    <a:pt x="1032023" y="975875"/>
                    <a:pt x="1065488" y="929592"/>
                  </a:cubicBezTo>
                  <a:lnTo>
                    <a:pt x="1187773" y="937685"/>
                  </a:lnTo>
                  <a:cubicBezTo>
                    <a:pt x="1192021" y="937988"/>
                    <a:pt x="1195986" y="935568"/>
                    <a:pt x="1197646" y="931655"/>
                  </a:cubicBezTo>
                  <a:lnTo>
                    <a:pt x="1252516" y="798122"/>
                  </a:lnTo>
                  <a:cubicBezTo>
                    <a:pt x="1254135" y="794173"/>
                    <a:pt x="1253001" y="789636"/>
                    <a:pt x="1249764" y="786873"/>
                  </a:cubicBezTo>
                  <a:lnTo>
                    <a:pt x="1157303" y="706227"/>
                  </a:lnTo>
                  <a:cubicBezTo>
                    <a:pt x="1166083" y="649718"/>
                    <a:pt x="1165477" y="592141"/>
                    <a:pt x="1155481" y="535830"/>
                  </a:cubicBezTo>
                  <a:cubicBezTo>
                    <a:pt x="1242642" y="456479"/>
                    <a:pt x="1254054" y="457207"/>
                    <a:pt x="1248914" y="445270"/>
                  </a:cubicBezTo>
                  <a:cubicBezTo>
                    <a:pt x="1190119" y="314650"/>
                    <a:pt x="1194733" y="304210"/>
                    <a:pt x="1181339" y="304898"/>
                  </a:cubicBezTo>
                  <a:lnTo>
                    <a:pt x="1059136" y="311332"/>
                  </a:lnTo>
                  <a:cubicBezTo>
                    <a:pt x="1024741" y="264531"/>
                    <a:pt x="983062" y="223548"/>
                    <a:pt x="935678" y="189938"/>
                  </a:cubicBezTo>
                  <a:cubicBezTo>
                    <a:pt x="939198" y="72833"/>
                    <a:pt x="947817" y="64821"/>
                    <a:pt x="935678" y="59763"/>
                  </a:cubicBezTo>
                  <a:cubicBezTo>
                    <a:pt x="799272" y="6026"/>
                    <a:pt x="796600" y="-3807"/>
                    <a:pt x="787982" y="5864"/>
                  </a:cubicBezTo>
                  <a:lnTo>
                    <a:pt x="707740" y="95575"/>
                  </a:lnTo>
                  <a:cubicBezTo>
                    <a:pt x="650524" y="85928"/>
                    <a:pt x="592132" y="85531"/>
                    <a:pt x="534794" y="94401"/>
                  </a:cubicBezTo>
                  <a:cubicBezTo>
                    <a:pt x="453865" y="8211"/>
                    <a:pt x="453419" y="-4171"/>
                    <a:pt x="441240" y="766"/>
                  </a:cubicBezTo>
                  <a:cubicBezTo>
                    <a:pt x="308395" y="56971"/>
                    <a:pt x="299007" y="51873"/>
                    <a:pt x="299937" y="64902"/>
                  </a:cubicBezTo>
                  <a:lnTo>
                    <a:pt x="308557" y="185446"/>
                  </a:lnTo>
                  <a:cubicBezTo>
                    <a:pt x="261860" y="218324"/>
                    <a:pt x="220950" y="258716"/>
                    <a:pt x="187486" y="304979"/>
                  </a:cubicBezTo>
                  <a:cubicBezTo>
                    <a:pt x="70584" y="299557"/>
                    <a:pt x="60346" y="290655"/>
                    <a:pt x="55329" y="302835"/>
                  </a:cubicBezTo>
                  <a:cubicBezTo>
                    <a:pt x="3412" y="435720"/>
                    <a:pt x="-6826" y="438715"/>
                    <a:pt x="3210" y="447455"/>
                  </a:cubicBezTo>
                  <a:lnTo>
                    <a:pt x="95672" y="528101"/>
                  </a:lnTo>
                  <a:cubicBezTo>
                    <a:pt x="86891" y="584598"/>
                    <a:pt x="87498" y="642155"/>
                    <a:pt x="97452" y="698457"/>
                  </a:cubicBezTo>
                  <a:cubicBezTo>
                    <a:pt x="10615" y="777566"/>
                    <a:pt x="-1079" y="777040"/>
                    <a:pt x="4060" y="789017"/>
                  </a:cubicBezTo>
                  <a:cubicBezTo>
                    <a:pt x="62734" y="919880"/>
                    <a:pt x="58323" y="930320"/>
                    <a:pt x="71474" y="92959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4" name="任意多边形: 形状 713"/>
            <p:cNvSpPr/>
            <p:nvPr/>
          </p:nvSpPr>
          <p:spPr>
            <a:xfrm>
              <a:off x="9815852" y="6197813"/>
              <a:ext cx="286656" cy="282431"/>
            </a:xfrm>
            <a:custGeom>
              <a:avLst/>
              <a:gdLst>
                <a:gd name="connsiteX0" fmla="*/ 1076 w 286656"/>
                <a:gd name="connsiteY0" fmla="*/ 119567 h 282431"/>
                <a:gd name="connsiteX1" fmla="*/ 162448 w 286656"/>
                <a:gd name="connsiteY1" fmla="*/ 1491 h 282431"/>
                <a:gd name="connsiteX2" fmla="*/ 285097 w 286656"/>
                <a:gd name="connsiteY2" fmla="*/ 162541 h 282431"/>
                <a:gd name="connsiteX3" fmla="*/ 123724 w 286656"/>
                <a:gd name="connsiteY3" fmla="*/ 280617 h 282431"/>
                <a:gd name="connsiteX4" fmla="*/ 123724 w 286656"/>
                <a:gd name="connsiteY4" fmla="*/ 280617 h 282431"/>
                <a:gd name="connsiteX5" fmla="*/ 1076 w 286656"/>
                <a:gd name="connsiteY5" fmla="*/ 119567 h 282431"/>
                <a:gd name="connsiteX6" fmla="*/ 125302 w 286656"/>
                <a:gd name="connsiteY6" fmla="*/ 268113 h 282431"/>
                <a:gd name="connsiteX7" fmla="*/ 125302 w 286656"/>
                <a:gd name="connsiteY7" fmla="*/ 268113 h 282431"/>
                <a:gd name="connsiteX8" fmla="*/ 158807 w 286656"/>
                <a:gd name="connsiteY8" fmla="*/ 26418 h 282431"/>
                <a:gd name="connsiteX9" fmla="*/ 26285 w 286656"/>
                <a:gd name="connsiteY9" fmla="*/ 123533 h 282431"/>
                <a:gd name="connsiteX10" fmla="*/ 127042 w 286656"/>
                <a:gd name="connsiteY10" fmla="*/ 255812 h 282431"/>
                <a:gd name="connsiteX11" fmla="*/ 259281 w 286656"/>
                <a:gd name="connsiteY11" fmla="*/ 160546 h 282431"/>
                <a:gd name="connsiteX12" fmla="*/ 259563 w 286656"/>
                <a:gd name="connsiteY12" fmla="*/ 158697 h 282431"/>
                <a:gd name="connsiteX13" fmla="*/ 158969 w 286656"/>
                <a:gd name="connsiteY13" fmla="*/ 26418 h 28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656" h="282431">
                  <a:moveTo>
                    <a:pt x="1076" y="119567"/>
                  </a:moveTo>
                  <a:cubicBezTo>
                    <a:pt x="11758" y="42684"/>
                    <a:pt x="84150" y="-10365"/>
                    <a:pt x="162448" y="1491"/>
                  </a:cubicBezTo>
                  <a:cubicBezTo>
                    <a:pt x="240748" y="13347"/>
                    <a:pt x="295739" y="85577"/>
                    <a:pt x="285097" y="162541"/>
                  </a:cubicBezTo>
                  <a:cubicBezTo>
                    <a:pt x="274455" y="239504"/>
                    <a:pt x="202023" y="292432"/>
                    <a:pt x="123724" y="280617"/>
                  </a:cubicBezTo>
                  <a:lnTo>
                    <a:pt x="123724" y="280617"/>
                  </a:lnTo>
                  <a:cubicBezTo>
                    <a:pt x="45425" y="268922"/>
                    <a:pt x="-9567" y="196491"/>
                    <a:pt x="1076" y="119567"/>
                  </a:cubicBezTo>
                  <a:close/>
                  <a:moveTo>
                    <a:pt x="125302" y="268113"/>
                  </a:moveTo>
                  <a:lnTo>
                    <a:pt x="125302" y="268113"/>
                  </a:lnTo>
                  <a:close/>
                  <a:moveTo>
                    <a:pt x="158807" y="26418"/>
                  </a:moveTo>
                  <a:cubicBezTo>
                    <a:pt x="95277" y="16827"/>
                    <a:pt x="35187" y="59234"/>
                    <a:pt x="26285" y="123533"/>
                  </a:cubicBezTo>
                  <a:cubicBezTo>
                    <a:pt x="17545" y="186739"/>
                    <a:pt x="62703" y="246100"/>
                    <a:pt x="127042" y="255812"/>
                  </a:cubicBezTo>
                  <a:cubicBezTo>
                    <a:pt x="189883" y="266021"/>
                    <a:pt x="249084" y="223367"/>
                    <a:pt x="259281" y="160546"/>
                  </a:cubicBezTo>
                  <a:cubicBezTo>
                    <a:pt x="259361" y="159931"/>
                    <a:pt x="259482" y="159316"/>
                    <a:pt x="259563" y="158697"/>
                  </a:cubicBezTo>
                  <a:cubicBezTo>
                    <a:pt x="268465" y="95410"/>
                    <a:pt x="223186" y="36129"/>
                    <a:pt x="158969" y="26418"/>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715" name="任意多边形: 形状 714"/>
            <p:cNvSpPr/>
            <p:nvPr/>
          </p:nvSpPr>
          <p:spPr>
            <a:xfrm>
              <a:off x="9594465" y="5976504"/>
              <a:ext cx="735181" cy="723500"/>
            </a:xfrm>
            <a:custGeom>
              <a:avLst/>
              <a:gdLst>
                <a:gd name="connsiteX0" fmla="*/ 216190 w 735181"/>
                <a:gd name="connsiteY0" fmla="*/ 688508 h 723500"/>
                <a:gd name="connsiteX1" fmla="*/ 216190 w 735181"/>
                <a:gd name="connsiteY1" fmla="*/ 688508 h 723500"/>
                <a:gd name="connsiteX2" fmla="*/ 160956 w 735181"/>
                <a:gd name="connsiteY2" fmla="*/ 657229 h 723500"/>
                <a:gd name="connsiteX3" fmla="*/ 156424 w 735181"/>
                <a:gd name="connsiteY3" fmla="*/ 641529 h 723500"/>
                <a:gd name="connsiteX4" fmla="*/ 157516 w 735181"/>
                <a:gd name="connsiteY4" fmla="*/ 639667 h 723500"/>
                <a:gd name="connsiteX5" fmla="*/ 175280 w 735181"/>
                <a:gd name="connsiteY5" fmla="*/ 636592 h 723500"/>
                <a:gd name="connsiteX6" fmla="*/ 239579 w 735181"/>
                <a:gd name="connsiteY6" fmla="*/ 671351 h 723500"/>
                <a:gd name="connsiteX7" fmla="*/ 239579 w 735181"/>
                <a:gd name="connsiteY7" fmla="*/ 671351 h 723500"/>
                <a:gd name="connsiteX8" fmla="*/ 678863 w 735181"/>
                <a:gd name="connsiteY8" fmla="*/ 504920 h 723500"/>
                <a:gd name="connsiteX9" fmla="*/ 684366 w 735181"/>
                <a:gd name="connsiteY9" fmla="*/ 492295 h 723500"/>
                <a:gd name="connsiteX10" fmla="*/ 494871 w 735181"/>
                <a:gd name="connsiteY10" fmla="*/ 50907 h 723500"/>
                <a:gd name="connsiteX11" fmla="*/ 50123 w 735181"/>
                <a:gd name="connsiteY11" fmla="*/ 229963 h 723500"/>
                <a:gd name="connsiteX12" fmla="*/ 28555 w 735181"/>
                <a:gd name="connsiteY12" fmla="*/ 414927 h 723500"/>
                <a:gd name="connsiteX13" fmla="*/ 11237 w 735181"/>
                <a:gd name="connsiteY13" fmla="*/ 420721 h 723500"/>
                <a:gd name="connsiteX14" fmla="*/ 4276 w 735181"/>
                <a:gd name="connsiteY14" fmla="*/ 411325 h 723500"/>
                <a:gd name="connsiteX15" fmla="*/ 32319 w 735181"/>
                <a:gd name="connsiteY15" fmla="*/ 206574 h 723500"/>
                <a:gd name="connsiteX16" fmla="*/ 705326 w 735181"/>
                <a:gd name="connsiteY16" fmla="*/ 225067 h 723500"/>
                <a:gd name="connsiteX17" fmla="*/ 708160 w 735181"/>
                <a:gd name="connsiteY17" fmla="*/ 502128 h 723500"/>
                <a:gd name="connsiteX18" fmla="*/ 702211 w 735181"/>
                <a:gd name="connsiteY18" fmla="*/ 515805 h 723500"/>
                <a:gd name="connsiteX19" fmla="*/ 511258 w 735181"/>
                <a:gd name="connsiteY19" fmla="*/ 696601 h 723500"/>
                <a:gd name="connsiteX20" fmla="*/ 230029 w 735181"/>
                <a:gd name="connsiteY20" fmla="*/ 694578 h 723500"/>
                <a:gd name="connsiteX21" fmla="*/ 216190 w 735181"/>
                <a:gd name="connsiteY21" fmla="*/ 688508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181" h="723500">
                  <a:moveTo>
                    <a:pt x="216190" y="688508"/>
                  </a:moveTo>
                  <a:lnTo>
                    <a:pt x="216190" y="688508"/>
                  </a:lnTo>
                  <a:cubicBezTo>
                    <a:pt x="196929" y="679642"/>
                    <a:pt x="178477" y="669178"/>
                    <a:pt x="160956" y="657229"/>
                  </a:cubicBezTo>
                  <a:cubicBezTo>
                    <a:pt x="155817" y="653810"/>
                    <a:pt x="153875" y="647166"/>
                    <a:pt x="156424" y="641529"/>
                  </a:cubicBezTo>
                  <a:cubicBezTo>
                    <a:pt x="156748" y="640877"/>
                    <a:pt x="157111" y="640254"/>
                    <a:pt x="157516" y="639667"/>
                  </a:cubicBezTo>
                  <a:cubicBezTo>
                    <a:pt x="161603" y="633954"/>
                    <a:pt x="169534" y="632582"/>
                    <a:pt x="175280" y="636592"/>
                  </a:cubicBezTo>
                  <a:cubicBezTo>
                    <a:pt x="195472" y="650350"/>
                    <a:pt x="216999" y="661996"/>
                    <a:pt x="239579" y="671351"/>
                  </a:cubicBezTo>
                  <a:lnTo>
                    <a:pt x="239579" y="671351"/>
                  </a:lnTo>
                  <a:cubicBezTo>
                    <a:pt x="410096" y="741881"/>
                    <a:pt x="604044" y="667305"/>
                    <a:pt x="678863" y="504920"/>
                  </a:cubicBezTo>
                  <a:cubicBezTo>
                    <a:pt x="680765" y="500874"/>
                    <a:pt x="682586" y="496544"/>
                    <a:pt x="684366" y="492295"/>
                  </a:cubicBezTo>
                  <a:cubicBezTo>
                    <a:pt x="755179" y="320199"/>
                    <a:pt x="669435" y="123177"/>
                    <a:pt x="494871" y="50907"/>
                  </a:cubicBezTo>
                  <a:cubicBezTo>
                    <a:pt x="320306" y="-21363"/>
                    <a:pt x="120815" y="58352"/>
                    <a:pt x="50123" y="229963"/>
                  </a:cubicBezTo>
                  <a:cubicBezTo>
                    <a:pt x="8081" y="332096"/>
                    <a:pt x="33371" y="404446"/>
                    <a:pt x="28555" y="414927"/>
                  </a:cubicBezTo>
                  <a:cubicBezTo>
                    <a:pt x="25359" y="421308"/>
                    <a:pt x="17630" y="423902"/>
                    <a:pt x="11237" y="420721"/>
                  </a:cubicBezTo>
                  <a:cubicBezTo>
                    <a:pt x="7554" y="418880"/>
                    <a:pt x="4965" y="415388"/>
                    <a:pt x="4276" y="411325"/>
                  </a:cubicBezTo>
                  <a:cubicBezTo>
                    <a:pt x="-6932" y="341803"/>
                    <a:pt x="2820" y="270521"/>
                    <a:pt x="32319" y="206574"/>
                  </a:cubicBezTo>
                  <a:cubicBezTo>
                    <a:pt x="163343" y="-77771"/>
                    <a:pt x="580331" y="-66158"/>
                    <a:pt x="705326" y="225067"/>
                  </a:cubicBezTo>
                  <a:cubicBezTo>
                    <a:pt x="743808" y="313215"/>
                    <a:pt x="744820" y="413211"/>
                    <a:pt x="708160" y="502128"/>
                  </a:cubicBezTo>
                  <a:cubicBezTo>
                    <a:pt x="706258" y="506741"/>
                    <a:pt x="704113" y="511313"/>
                    <a:pt x="702211" y="515805"/>
                  </a:cubicBezTo>
                  <a:cubicBezTo>
                    <a:pt x="664174" y="598385"/>
                    <a:pt x="595789" y="663137"/>
                    <a:pt x="511258" y="696601"/>
                  </a:cubicBezTo>
                  <a:cubicBezTo>
                    <a:pt x="420901" y="732934"/>
                    <a:pt x="319861" y="732206"/>
                    <a:pt x="230029" y="694578"/>
                  </a:cubicBezTo>
                  <a:cubicBezTo>
                    <a:pt x="225376" y="692526"/>
                    <a:pt x="220762" y="690503"/>
                    <a:pt x="216190" y="688508"/>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716" name="任意多边形: 形状 715"/>
            <p:cNvSpPr/>
            <p:nvPr/>
          </p:nvSpPr>
          <p:spPr>
            <a:xfrm>
              <a:off x="10684769" y="5486897"/>
              <a:ext cx="518421" cy="518893"/>
            </a:xfrm>
            <a:custGeom>
              <a:avLst/>
              <a:gdLst>
                <a:gd name="connsiteX0" fmla="*/ 92546 w 518421"/>
                <a:gd name="connsiteY0" fmla="*/ 400869 h 518893"/>
                <a:gd name="connsiteX1" fmla="*/ 146121 w 518421"/>
                <a:gd name="connsiteY1" fmla="*/ 446473 h 518893"/>
                <a:gd name="connsiteX2" fmla="*/ 147133 w 518421"/>
                <a:gd name="connsiteY2" fmla="*/ 496285 h 518893"/>
                <a:gd name="connsiteX3" fmla="*/ 206859 w 518421"/>
                <a:gd name="connsiteY3" fmla="*/ 518460 h 518893"/>
                <a:gd name="connsiteX4" fmla="*/ 241335 w 518421"/>
                <a:gd name="connsiteY4" fmla="*/ 477145 h 518893"/>
                <a:gd name="connsiteX5" fmla="*/ 311460 w 518421"/>
                <a:gd name="connsiteY5" fmla="*/ 471480 h 518893"/>
                <a:gd name="connsiteX6" fmla="*/ 347394 w 518421"/>
                <a:gd name="connsiteY6" fmla="*/ 505997 h 518893"/>
                <a:gd name="connsiteX7" fmla="*/ 405338 w 518421"/>
                <a:gd name="connsiteY7" fmla="*/ 479411 h 518893"/>
                <a:gd name="connsiteX8" fmla="*/ 407524 w 518421"/>
                <a:gd name="connsiteY8" fmla="*/ 475365 h 518893"/>
                <a:gd name="connsiteX9" fmla="*/ 400483 w 518421"/>
                <a:gd name="connsiteY9" fmla="*/ 425998 h 518893"/>
                <a:gd name="connsiteX10" fmla="*/ 446046 w 518421"/>
                <a:gd name="connsiteY10" fmla="*/ 372261 h 518893"/>
                <a:gd name="connsiteX11" fmla="*/ 499662 w 518421"/>
                <a:gd name="connsiteY11" fmla="*/ 368214 h 518893"/>
                <a:gd name="connsiteX12" fmla="*/ 516576 w 518421"/>
                <a:gd name="connsiteY12" fmla="*/ 306789 h 518893"/>
                <a:gd name="connsiteX13" fmla="*/ 476759 w 518421"/>
                <a:gd name="connsiteY13" fmla="*/ 276886 h 518893"/>
                <a:gd name="connsiteX14" fmla="*/ 471053 w 518421"/>
                <a:gd name="connsiteY14" fmla="*/ 206760 h 518893"/>
                <a:gd name="connsiteX15" fmla="*/ 505569 w 518421"/>
                <a:gd name="connsiteY15" fmla="*/ 170787 h 518893"/>
                <a:gd name="connsiteX16" fmla="*/ 479024 w 518421"/>
                <a:gd name="connsiteY16" fmla="*/ 112882 h 518893"/>
                <a:gd name="connsiteX17" fmla="*/ 425449 w 518421"/>
                <a:gd name="connsiteY17" fmla="*/ 117698 h 518893"/>
                <a:gd name="connsiteX18" fmla="*/ 371833 w 518421"/>
                <a:gd name="connsiteY18" fmla="*/ 72094 h 518893"/>
                <a:gd name="connsiteX19" fmla="*/ 370862 w 518421"/>
                <a:gd name="connsiteY19" fmla="*/ 22282 h 518893"/>
                <a:gd name="connsiteX20" fmla="*/ 311096 w 518421"/>
                <a:gd name="connsiteY20" fmla="*/ 107 h 518893"/>
                <a:gd name="connsiteX21" fmla="*/ 276660 w 518421"/>
                <a:gd name="connsiteY21" fmla="*/ 41422 h 518893"/>
                <a:gd name="connsiteX22" fmla="*/ 206536 w 518421"/>
                <a:gd name="connsiteY22" fmla="*/ 47087 h 518893"/>
                <a:gd name="connsiteX23" fmla="*/ 170562 w 518421"/>
                <a:gd name="connsiteY23" fmla="*/ 12571 h 518893"/>
                <a:gd name="connsiteX24" fmla="*/ 165869 w 518421"/>
                <a:gd name="connsiteY24" fmla="*/ 11883 h 518893"/>
                <a:gd name="connsiteX25" fmla="*/ 112658 w 518421"/>
                <a:gd name="connsiteY25" fmla="*/ 39156 h 518893"/>
                <a:gd name="connsiteX26" fmla="*/ 110473 w 518421"/>
                <a:gd name="connsiteY26" fmla="*/ 43202 h 518893"/>
                <a:gd name="connsiteX27" fmla="*/ 117473 w 518421"/>
                <a:gd name="connsiteY27" fmla="*/ 92569 h 518893"/>
                <a:gd name="connsiteX28" fmla="*/ 71910 w 518421"/>
                <a:gd name="connsiteY28" fmla="*/ 146144 h 518893"/>
                <a:gd name="connsiteX29" fmla="*/ 18254 w 518421"/>
                <a:gd name="connsiteY29" fmla="*/ 149989 h 518893"/>
                <a:gd name="connsiteX30" fmla="*/ 1340 w 518421"/>
                <a:gd name="connsiteY30" fmla="*/ 211414 h 518893"/>
                <a:gd name="connsiteX31" fmla="*/ 41197 w 518421"/>
                <a:gd name="connsiteY31" fmla="*/ 241317 h 518893"/>
                <a:gd name="connsiteX32" fmla="*/ 46903 w 518421"/>
                <a:gd name="connsiteY32" fmla="*/ 311443 h 518893"/>
                <a:gd name="connsiteX33" fmla="*/ 11657 w 518421"/>
                <a:gd name="connsiteY33" fmla="*/ 351907 h 518893"/>
                <a:gd name="connsiteX34" fmla="*/ 38931 w 518421"/>
                <a:gd name="connsiteY34" fmla="*/ 405118 h 518893"/>
                <a:gd name="connsiteX35" fmla="*/ 92546 w 518421"/>
                <a:gd name="connsiteY35" fmla="*/ 400869 h 5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8421" h="518893">
                  <a:moveTo>
                    <a:pt x="92546" y="400869"/>
                  </a:moveTo>
                  <a:cubicBezTo>
                    <a:pt x="107802" y="418880"/>
                    <a:pt x="125889" y="434281"/>
                    <a:pt x="146121" y="446473"/>
                  </a:cubicBezTo>
                  <a:lnTo>
                    <a:pt x="147133" y="496285"/>
                  </a:lnTo>
                  <a:cubicBezTo>
                    <a:pt x="147133" y="501788"/>
                    <a:pt x="151949" y="499644"/>
                    <a:pt x="206859" y="518460"/>
                  </a:cubicBezTo>
                  <a:cubicBezTo>
                    <a:pt x="211958" y="520078"/>
                    <a:pt x="211391" y="515344"/>
                    <a:pt x="241335" y="477145"/>
                  </a:cubicBezTo>
                  <a:cubicBezTo>
                    <a:pt x="264845" y="479079"/>
                    <a:pt x="288558" y="477166"/>
                    <a:pt x="311460" y="471480"/>
                  </a:cubicBezTo>
                  <a:lnTo>
                    <a:pt x="347394" y="505997"/>
                  </a:lnTo>
                  <a:cubicBezTo>
                    <a:pt x="351440" y="510043"/>
                    <a:pt x="353220" y="504985"/>
                    <a:pt x="405338" y="479411"/>
                  </a:cubicBezTo>
                  <a:cubicBezTo>
                    <a:pt x="406836" y="478646"/>
                    <a:pt x="407726" y="477036"/>
                    <a:pt x="407524" y="475365"/>
                  </a:cubicBezTo>
                  <a:lnTo>
                    <a:pt x="400483" y="425998"/>
                  </a:lnTo>
                  <a:cubicBezTo>
                    <a:pt x="418489" y="410682"/>
                    <a:pt x="433866" y="392530"/>
                    <a:pt x="446046" y="372261"/>
                  </a:cubicBezTo>
                  <a:cubicBezTo>
                    <a:pt x="493632" y="370319"/>
                    <a:pt x="498003" y="373596"/>
                    <a:pt x="499662" y="368214"/>
                  </a:cubicBezTo>
                  <a:cubicBezTo>
                    <a:pt x="516859" y="311564"/>
                    <a:pt x="520906" y="310026"/>
                    <a:pt x="516576" y="306789"/>
                  </a:cubicBezTo>
                  <a:lnTo>
                    <a:pt x="476759" y="276886"/>
                  </a:lnTo>
                  <a:cubicBezTo>
                    <a:pt x="478661" y="253355"/>
                    <a:pt x="476718" y="229676"/>
                    <a:pt x="471053" y="206760"/>
                  </a:cubicBezTo>
                  <a:lnTo>
                    <a:pt x="505569" y="170787"/>
                  </a:lnTo>
                  <a:cubicBezTo>
                    <a:pt x="509616" y="166741"/>
                    <a:pt x="504558" y="164960"/>
                    <a:pt x="479024" y="112882"/>
                  </a:cubicBezTo>
                  <a:cubicBezTo>
                    <a:pt x="476597" y="108148"/>
                    <a:pt x="473846" y="111830"/>
                    <a:pt x="425449" y="117698"/>
                  </a:cubicBezTo>
                  <a:cubicBezTo>
                    <a:pt x="410153" y="99687"/>
                    <a:pt x="392066" y="84286"/>
                    <a:pt x="371833" y="72094"/>
                  </a:cubicBezTo>
                  <a:lnTo>
                    <a:pt x="370862" y="22282"/>
                  </a:lnTo>
                  <a:cubicBezTo>
                    <a:pt x="370862" y="16779"/>
                    <a:pt x="366007" y="18923"/>
                    <a:pt x="311096" y="107"/>
                  </a:cubicBezTo>
                  <a:cubicBezTo>
                    <a:pt x="306038" y="-1511"/>
                    <a:pt x="306726" y="3061"/>
                    <a:pt x="276660" y="41422"/>
                  </a:cubicBezTo>
                  <a:cubicBezTo>
                    <a:pt x="253151" y="39488"/>
                    <a:pt x="229439" y="41402"/>
                    <a:pt x="206536" y="47087"/>
                  </a:cubicBezTo>
                  <a:lnTo>
                    <a:pt x="170562" y="12571"/>
                  </a:lnTo>
                  <a:cubicBezTo>
                    <a:pt x="169309" y="11353"/>
                    <a:pt x="167406" y="11073"/>
                    <a:pt x="165869" y="11883"/>
                  </a:cubicBezTo>
                  <a:lnTo>
                    <a:pt x="112658" y="39156"/>
                  </a:lnTo>
                  <a:cubicBezTo>
                    <a:pt x="111160" y="39921"/>
                    <a:pt x="110270" y="41531"/>
                    <a:pt x="110473" y="43202"/>
                  </a:cubicBezTo>
                  <a:lnTo>
                    <a:pt x="117473" y="92569"/>
                  </a:lnTo>
                  <a:cubicBezTo>
                    <a:pt x="99467" y="107832"/>
                    <a:pt x="84090" y="125928"/>
                    <a:pt x="71910" y="146144"/>
                  </a:cubicBezTo>
                  <a:cubicBezTo>
                    <a:pt x="24323" y="148087"/>
                    <a:pt x="19912" y="144809"/>
                    <a:pt x="18254" y="149989"/>
                  </a:cubicBezTo>
                  <a:cubicBezTo>
                    <a:pt x="1097" y="206639"/>
                    <a:pt x="-2950" y="208177"/>
                    <a:pt x="1340" y="211414"/>
                  </a:cubicBezTo>
                  <a:lnTo>
                    <a:pt x="41197" y="241317"/>
                  </a:lnTo>
                  <a:cubicBezTo>
                    <a:pt x="39255" y="264847"/>
                    <a:pt x="41197" y="288535"/>
                    <a:pt x="46903" y="311443"/>
                  </a:cubicBezTo>
                  <a:cubicBezTo>
                    <a:pt x="14531" y="346485"/>
                    <a:pt x="9190" y="347254"/>
                    <a:pt x="11657" y="351907"/>
                  </a:cubicBezTo>
                  <a:lnTo>
                    <a:pt x="38931" y="405118"/>
                  </a:lnTo>
                  <a:cubicBezTo>
                    <a:pt x="41399" y="410460"/>
                    <a:pt x="44394" y="406696"/>
                    <a:pt x="92546" y="40086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7" name="任意多边形: 形状 716"/>
            <p:cNvSpPr/>
            <p:nvPr/>
          </p:nvSpPr>
          <p:spPr>
            <a:xfrm>
              <a:off x="10881626" y="5684199"/>
              <a:ext cx="124806" cy="124797"/>
            </a:xfrm>
            <a:custGeom>
              <a:avLst/>
              <a:gdLst>
                <a:gd name="connsiteX0" fmla="*/ -114 w 124806"/>
                <a:gd name="connsiteY0" fmla="*/ 58219 h 124797"/>
                <a:gd name="connsiteX1" fmla="*/ 66167 w 124806"/>
                <a:gd name="connsiteY1" fmla="*/ -34 h 124797"/>
                <a:gd name="connsiteX2" fmla="*/ 124436 w 124806"/>
                <a:gd name="connsiteY2" fmla="*/ 66251 h 124797"/>
                <a:gd name="connsiteX3" fmla="*/ 58155 w 124806"/>
                <a:gd name="connsiteY3" fmla="*/ 124500 h 124797"/>
                <a:gd name="connsiteX4" fmla="*/ 58115 w 124806"/>
                <a:gd name="connsiteY4" fmla="*/ 124500 h 124797"/>
                <a:gd name="connsiteX5" fmla="*/ 58115 w 124806"/>
                <a:gd name="connsiteY5" fmla="*/ 124500 h 124797"/>
                <a:gd name="connsiteX6" fmla="*/ -114 w 124806"/>
                <a:gd name="connsiteY6" fmla="*/ 58219 h 124797"/>
                <a:gd name="connsiteX7" fmla="*/ 58721 w 124806"/>
                <a:gd name="connsiteY7" fmla="*/ 115233 h 124797"/>
                <a:gd name="connsiteX8" fmla="*/ 58721 w 124806"/>
                <a:gd name="connsiteY8" fmla="*/ 115233 h 124797"/>
                <a:gd name="connsiteX9" fmla="*/ 18459 w 124806"/>
                <a:gd name="connsiteY9" fmla="*/ 59392 h 124797"/>
                <a:gd name="connsiteX10" fmla="*/ 59329 w 124806"/>
                <a:gd name="connsiteY10" fmla="*/ 105967 h 124797"/>
                <a:gd name="connsiteX11" fmla="*/ 59329 w 124806"/>
                <a:gd name="connsiteY11" fmla="*/ 105967 h 124797"/>
                <a:gd name="connsiteX12" fmla="*/ 105823 w 124806"/>
                <a:gd name="connsiteY12" fmla="*/ 65094 h 124797"/>
                <a:gd name="connsiteX13" fmla="*/ 64953 w 124806"/>
                <a:gd name="connsiteY13" fmla="*/ 18584 h 124797"/>
                <a:gd name="connsiteX14" fmla="*/ 18459 w 124806"/>
                <a:gd name="connsiteY14" fmla="*/ 59392 h 12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806" h="124797">
                  <a:moveTo>
                    <a:pt x="-114" y="58219"/>
                  </a:moveTo>
                  <a:cubicBezTo>
                    <a:pt x="2111" y="23828"/>
                    <a:pt x="31772" y="-2252"/>
                    <a:pt x="66167" y="-34"/>
                  </a:cubicBezTo>
                  <a:cubicBezTo>
                    <a:pt x="100562" y="2183"/>
                    <a:pt x="126621" y="31860"/>
                    <a:pt x="124436" y="66251"/>
                  </a:cubicBezTo>
                  <a:cubicBezTo>
                    <a:pt x="122211" y="100638"/>
                    <a:pt x="92510" y="126717"/>
                    <a:pt x="58155" y="124500"/>
                  </a:cubicBezTo>
                  <a:cubicBezTo>
                    <a:pt x="58115" y="124500"/>
                    <a:pt x="58115" y="124500"/>
                    <a:pt x="58115" y="124500"/>
                  </a:cubicBezTo>
                  <a:lnTo>
                    <a:pt x="58115" y="124500"/>
                  </a:lnTo>
                  <a:cubicBezTo>
                    <a:pt x="23760" y="122226"/>
                    <a:pt x="-2299" y="92585"/>
                    <a:pt x="-114" y="58219"/>
                  </a:cubicBezTo>
                  <a:close/>
                  <a:moveTo>
                    <a:pt x="58721" y="115233"/>
                  </a:moveTo>
                  <a:lnTo>
                    <a:pt x="58721" y="115233"/>
                  </a:lnTo>
                  <a:close/>
                  <a:moveTo>
                    <a:pt x="18459" y="59392"/>
                  </a:moveTo>
                  <a:cubicBezTo>
                    <a:pt x="16922" y="83529"/>
                    <a:pt x="35212" y="104365"/>
                    <a:pt x="59329" y="105967"/>
                  </a:cubicBezTo>
                  <a:lnTo>
                    <a:pt x="59329" y="105967"/>
                  </a:lnTo>
                  <a:cubicBezTo>
                    <a:pt x="83446" y="107525"/>
                    <a:pt x="104285" y="89223"/>
                    <a:pt x="105823" y="65094"/>
                  </a:cubicBezTo>
                  <a:cubicBezTo>
                    <a:pt x="107401" y="40965"/>
                    <a:pt x="89110" y="20141"/>
                    <a:pt x="64953" y="18584"/>
                  </a:cubicBezTo>
                  <a:cubicBezTo>
                    <a:pt x="40877" y="17030"/>
                    <a:pt x="20038" y="35287"/>
                    <a:pt x="18459" y="59392"/>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718" name="任意多边形: 形状 717"/>
            <p:cNvSpPr/>
            <p:nvPr/>
          </p:nvSpPr>
          <p:spPr>
            <a:xfrm>
              <a:off x="10624431" y="5807843"/>
              <a:ext cx="18556" cy="36502"/>
            </a:xfrm>
            <a:custGeom>
              <a:avLst/>
              <a:gdLst>
                <a:gd name="connsiteX0" fmla="*/ 6159 w 18556"/>
                <a:gd name="connsiteY0" fmla="*/ 31690 h 36502"/>
                <a:gd name="connsiteX1" fmla="*/ -112 w 18556"/>
                <a:gd name="connsiteY1" fmla="*/ 7412 h 36502"/>
                <a:gd name="connsiteX2" fmla="*/ 4663 w 18556"/>
                <a:gd name="connsiteY2" fmla="*/ 47 h 36502"/>
                <a:gd name="connsiteX3" fmla="*/ 18057 w 18556"/>
                <a:gd name="connsiteY3" fmla="*/ 28372 h 36502"/>
                <a:gd name="connsiteX4" fmla="*/ 13889 w 18556"/>
                <a:gd name="connsiteY4" fmla="*/ 36081 h 36502"/>
                <a:gd name="connsiteX5" fmla="*/ 6159 w 18556"/>
                <a:gd name="connsiteY5" fmla="*/ 31893 h 3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6" h="36502">
                  <a:moveTo>
                    <a:pt x="6159" y="31690"/>
                  </a:moveTo>
                  <a:cubicBezTo>
                    <a:pt x="3773" y="23598"/>
                    <a:pt x="1668" y="15505"/>
                    <a:pt x="-112" y="7412"/>
                  </a:cubicBezTo>
                  <a:cubicBezTo>
                    <a:pt x="-800" y="4061"/>
                    <a:pt x="1304" y="775"/>
                    <a:pt x="4663" y="47"/>
                  </a:cubicBezTo>
                  <a:cubicBezTo>
                    <a:pt x="13080" y="-1733"/>
                    <a:pt x="11866" y="7654"/>
                    <a:pt x="18057" y="28372"/>
                  </a:cubicBezTo>
                  <a:cubicBezTo>
                    <a:pt x="19028" y="31658"/>
                    <a:pt x="17167" y="35110"/>
                    <a:pt x="13889" y="36081"/>
                  </a:cubicBezTo>
                  <a:cubicBezTo>
                    <a:pt x="10570" y="37052"/>
                    <a:pt x="7132" y="35179"/>
                    <a:pt x="6159" y="31893"/>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19" name="任意多边形: 形状 718"/>
            <p:cNvSpPr/>
            <p:nvPr/>
          </p:nvSpPr>
          <p:spPr>
            <a:xfrm>
              <a:off x="10617601" y="5421700"/>
              <a:ext cx="418229" cy="317497"/>
            </a:xfrm>
            <a:custGeom>
              <a:avLst/>
              <a:gdLst>
                <a:gd name="connsiteX0" fmla="*/ -242 w 418229"/>
                <a:gd name="connsiteY0" fmla="*/ 310885 h 317497"/>
                <a:gd name="connsiteX1" fmla="*/ 5828 w 418229"/>
                <a:gd name="connsiteY1" fmla="*/ 260182 h 317497"/>
                <a:gd name="connsiteX2" fmla="*/ 13192 w 418229"/>
                <a:gd name="connsiteY2" fmla="*/ 255468 h 317497"/>
                <a:gd name="connsiteX3" fmla="*/ 17967 w 418229"/>
                <a:gd name="connsiteY3" fmla="*/ 262610 h 317497"/>
                <a:gd name="connsiteX4" fmla="*/ 5828 w 418229"/>
                <a:gd name="connsiteY4" fmla="*/ 317319 h 317497"/>
                <a:gd name="connsiteX5" fmla="*/ -242 w 418229"/>
                <a:gd name="connsiteY5" fmla="*/ 311095 h 317497"/>
                <a:gd name="connsiteX6" fmla="*/ -242 w 418229"/>
                <a:gd name="connsiteY6" fmla="*/ 310885 h 317497"/>
                <a:gd name="connsiteX7" fmla="*/ 35124 w 418229"/>
                <a:gd name="connsiteY7" fmla="*/ 189936 h 317497"/>
                <a:gd name="connsiteX8" fmla="*/ 32251 w 418229"/>
                <a:gd name="connsiteY8" fmla="*/ 181641 h 317497"/>
                <a:gd name="connsiteX9" fmla="*/ 58148 w 418229"/>
                <a:gd name="connsiteY9" fmla="*/ 137615 h 317497"/>
                <a:gd name="connsiteX10" fmla="*/ 66767 w 418229"/>
                <a:gd name="connsiteY10" fmla="*/ 136166 h 317497"/>
                <a:gd name="connsiteX11" fmla="*/ 68305 w 418229"/>
                <a:gd name="connsiteY11" fmla="*/ 144696 h 317497"/>
                <a:gd name="connsiteX12" fmla="*/ 43419 w 418229"/>
                <a:gd name="connsiteY12" fmla="*/ 187184 h 317497"/>
                <a:gd name="connsiteX13" fmla="*/ 35124 w 418229"/>
                <a:gd name="connsiteY13" fmla="*/ 189936 h 317497"/>
                <a:gd name="connsiteX14" fmla="*/ 115244 w 418229"/>
                <a:gd name="connsiteY14" fmla="*/ 86589 h 317497"/>
                <a:gd name="connsiteX15" fmla="*/ 113100 w 418229"/>
                <a:gd name="connsiteY15" fmla="*/ 84971 h 317497"/>
                <a:gd name="connsiteX16" fmla="*/ 113787 w 418229"/>
                <a:gd name="connsiteY16" fmla="*/ 76230 h 317497"/>
                <a:gd name="connsiteX17" fmla="*/ 155061 w 418229"/>
                <a:gd name="connsiteY17" fmla="*/ 46165 h 317497"/>
                <a:gd name="connsiteX18" fmla="*/ 163600 w 418229"/>
                <a:gd name="connsiteY18" fmla="*/ 48188 h 317497"/>
                <a:gd name="connsiteX19" fmla="*/ 161576 w 418229"/>
                <a:gd name="connsiteY19" fmla="*/ 56726 h 317497"/>
                <a:gd name="connsiteX20" fmla="*/ 121880 w 418229"/>
                <a:gd name="connsiteY20" fmla="*/ 85658 h 317497"/>
                <a:gd name="connsiteX21" fmla="*/ 115244 w 418229"/>
                <a:gd name="connsiteY21" fmla="*/ 86589 h 317497"/>
                <a:gd name="connsiteX22" fmla="*/ 229759 w 418229"/>
                <a:gd name="connsiteY22" fmla="*/ 23586 h 317497"/>
                <a:gd name="connsiteX23" fmla="*/ 226683 w 418229"/>
                <a:gd name="connsiteY23" fmla="*/ 15396 h 317497"/>
                <a:gd name="connsiteX24" fmla="*/ 230527 w 418229"/>
                <a:gd name="connsiteY24" fmla="*/ 12013 h 317497"/>
                <a:gd name="connsiteX25" fmla="*/ 280380 w 418229"/>
                <a:gd name="connsiteY25" fmla="*/ 925 h 317497"/>
                <a:gd name="connsiteX26" fmla="*/ 286369 w 418229"/>
                <a:gd name="connsiteY26" fmla="*/ 7384 h 317497"/>
                <a:gd name="connsiteX27" fmla="*/ 282120 w 418229"/>
                <a:gd name="connsiteY27" fmla="*/ 13065 h 317497"/>
                <a:gd name="connsiteX28" fmla="*/ 234170 w 418229"/>
                <a:gd name="connsiteY28" fmla="*/ 23707 h 317497"/>
                <a:gd name="connsiteX29" fmla="*/ 229961 w 418229"/>
                <a:gd name="connsiteY29" fmla="*/ 23586 h 317497"/>
                <a:gd name="connsiteX30" fmla="*/ 356332 w 418229"/>
                <a:gd name="connsiteY30" fmla="*/ 5336 h 317497"/>
                <a:gd name="connsiteX31" fmla="*/ 363211 w 418229"/>
                <a:gd name="connsiteY31" fmla="*/ -127 h 317497"/>
                <a:gd name="connsiteX32" fmla="*/ 413347 w 418229"/>
                <a:gd name="connsiteY32" fmla="*/ 9544 h 317497"/>
                <a:gd name="connsiteX33" fmla="*/ 417757 w 418229"/>
                <a:gd name="connsiteY33" fmla="*/ 17253 h 317497"/>
                <a:gd name="connsiteX34" fmla="*/ 410069 w 418229"/>
                <a:gd name="connsiteY34" fmla="*/ 21684 h 317497"/>
                <a:gd name="connsiteX35" fmla="*/ 361795 w 418229"/>
                <a:gd name="connsiteY35" fmla="*/ 12377 h 317497"/>
                <a:gd name="connsiteX36" fmla="*/ 356292 w 418229"/>
                <a:gd name="connsiteY36" fmla="*/ 5559 h 317497"/>
                <a:gd name="connsiteX37" fmla="*/ 356332 w 418229"/>
                <a:gd name="connsiteY37" fmla="*/ 5336 h 31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8229" h="317497">
                  <a:moveTo>
                    <a:pt x="-242" y="310885"/>
                  </a:moveTo>
                  <a:cubicBezTo>
                    <a:pt x="446" y="293853"/>
                    <a:pt x="2469" y="276898"/>
                    <a:pt x="5828" y="260182"/>
                  </a:cubicBezTo>
                  <a:cubicBezTo>
                    <a:pt x="6556" y="256844"/>
                    <a:pt x="9874" y="254732"/>
                    <a:pt x="13192" y="255468"/>
                  </a:cubicBezTo>
                  <a:cubicBezTo>
                    <a:pt x="16470" y="256185"/>
                    <a:pt x="18574" y="259337"/>
                    <a:pt x="17967" y="262610"/>
                  </a:cubicBezTo>
                  <a:cubicBezTo>
                    <a:pt x="9105" y="307122"/>
                    <a:pt x="16024" y="317764"/>
                    <a:pt x="5828" y="317319"/>
                  </a:cubicBezTo>
                  <a:cubicBezTo>
                    <a:pt x="2429" y="317278"/>
                    <a:pt x="-282" y="314490"/>
                    <a:pt x="-242" y="311095"/>
                  </a:cubicBezTo>
                  <a:cubicBezTo>
                    <a:pt x="-242" y="311022"/>
                    <a:pt x="-242" y="310954"/>
                    <a:pt x="-242" y="310885"/>
                  </a:cubicBezTo>
                  <a:close/>
                  <a:moveTo>
                    <a:pt x="35124" y="189936"/>
                  </a:moveTo>
                  <a:cubicBezTo>
                    <a:pt x="32049" y="188431"/>
                    <a:pt x="30754" y="184724"/>
                    <a:pt x="32251" y="181641"/>
                  </a:cubicBezTo>
                  <a:cubicBezTo>
                    <a:pt x="39696" y="166309"/>
                    <a:pt x="48356" y="151587"/>
                    <a:pt x="58148" y="137615"/>
                  </a:cubicBezTo>
                  <a:cubicBezTo>
                    <a:pt x="60131" y="134831"/>
                    <a:pt x="64016" y="134184"/>
                    <a:pt x="66767" y="136166"/>
                  </a:cubicBezTo>
                  <a:cubicBezTo>
                    <a:pt x="69519" y="138121"/>
                    <a:pt x="70207" y="141912"/>
                    <a:pt x="68305" y="144696"/>
                  </a:cubicBezTo>
                  <a:cubicBezTo>
                    <a:pt x="58917" y="158187"/>
                    <a:pt x="50581" y="172394"/>
                    <a:pt x="43419" y="187184"/>
                  </a:cubicBezTo>
                  <a:cubicBezTo>
                    <a:pt x="41841" y="190158"/>
                    <a:pt x="38200" y="191368"/>
                    <a:pt x="35124" y="189936"/>
                  </a:cubicBezTo>
                  <a:close/>
                  <a:moveTo>
                    <a:pt x="115244" y="86589"/>
                  </a:moveTo>
                  <a:cubicBezTo>
                    <a:pt x="114434" y="86209"/>
                    <a:pt x="113706" y="85654"/>
                    <a:pt x="113100" y="84971"/>
                  </a:cubicBezTo>
                  <a:cubicBezTo>
                    <a:pt x="110874" y="82361"/>
                    <a:pt x="111197" y="78464"/>
                    <a:pt x="113787" y="76230"/>
                  </a:cubicBezTo>
                  <a:cubicBezTo>
                    <a:pt x="126736" y="65167"/>
                    <a:pt x="140534" y="55116"/>
                    <a:pt x="155061" y="46165"/>
                  </a:cubicBezTo>
                  <a:cubicBezTo>
                    <a:pt x="157974" y="44364"/>
                    <a:pt x="161818" y="45271"/>
                    <a:pt x="163600" y="48188"/>
                  </a:cubicBezTo>
                  <a:cubicBezTo>
                    <a:pt x="165380" y="51106"/>
                    <a:pt x="164490" y="54925"/>
                    <a:pt x="161576" y="56726"/>
                  </a:cubicBezTo>
                  <a:cubicBezTo>
                    <a:pt x="147615" y="65313"/>
                    <a:pt x="134344" y="74988"/>
                    <a:pt x="121880" y="85658"/>
                  </a:cubicBezTo>
                  <a:cubicBezTo>
                    <a:pt x="120019" y="87224"/>
                    <a:pt x="117469" y="87585"/>
                    <a:pt x="115244" y="86589"/>
                  </a:cubicBezTo>
                  <a:close/>
                  <a:moveTo>
                    <a:pt x="229759" y="23586"/>
                  </a:moveTo>
                  <a:cubicBezTo>
                    <a:pt x="226643" y="22177"/>
                    <a:pt x="225268" y="18511"/>
                    <a:pt x="226683" y="15396"/>
                  </a:cubicBezTo>
                  <a:cubicBezTo>
                    <a:pt x="227412" y="13761"/>
                    <a:pt x="228828" y="12527"/>
                    <a:pt x="230527" y="12013"/>
                  </a:cubicBezTo>
                  <a:cubicBezTo>
                    <a:pt x="246835" y="7023"/>
                    <a:pt x="263507" y="3317"/>
                    <a:pt x="280380" y="925"/>
                  </a:cubicBezTo>
                  <a:cubicBezTo>
                    <a:pt x="283820" y="1051"/>
                    <a:pt x="286490" y="3944"/>
                    <a:pt x="286369" y="7384"/>
                  </a:cubicBezTo>
                  <a:cubicBezTo>
                    <a:pt x="286288" y="9977"/>
                    <a:pt x="284589" y="12243"/>
                    <a:pt x="282120" y="13065"/>
                  </a:cubicBezTo>
                  <a:cubicBezTo>
                    <a:pt x="265893" y="15347"/>
                    <a:pt x="249829" y="18904"/>
                    <a:pt x="234170" y="23707"/>
                  </a:cubicBezTo>
                  <a:cubicBezTo>
                    <a:pt x="232794" y="24148"/>
                    <a:pt x="231297" y="24108"/>
                    <a:pt x="229961" y="23586"/>
                  </a:cubicBezTo>
                  <a:close/>
                  <a:moveTo>
                    <a:pt x="356332" y="5336"/>
                  </a:moveTo>
                  <a:cubicBezTo>
                    <a:pt x="356737" y="1933"/>
                    <a:pt x="359813" y="-507"/>
                    <a:pt x="363211" y="-127"/>
                  </a:cubicBezTo>
                  <a:cubicBezTo>
                    <a:pt x="380167" y="1787"/>
                    <a:pt x="396918" y="5020"/>
                    <a:pt x="413347" y="9544"/>
                  </a:cubicBezTo>
                  <a:cubicBezTo>
                    <a:pt x="416705" y="10451"/>
                    <a:pt x="418688" y="13902"/>
                    <a:pt x="417757" y="17253"/>
                  </a:cubicBezTo>
                  <a:cubicBezTo>
                    <a:pt x="416867" y="20603"/>
                    <a:pt x="413428" y="22590"/>
                    <a:pt x="410069" y="21684"/>
                  </a:cubicBezTo>
                  <a:cubicBezTo>
                    <a:pt x="394248" y="17342"/>
                    <a:pt x="378103" y="14230"/>
                    <a:pt x="361795" y="12377"/>
                  </a:cubicBezTo>
                  <a:cubicBezTo>
                    <a:pt x="358396" y="12009"/>
                    <a:pt x="355927" y="8958"/>
                    <a:pt x="356292" y="5559"/>
                  </a:cubicBezTo>
                  <a:cubicBezTo>
                    <a:pt x="356292" y="5482"/>
                    <a:pt x="356332" y="5409"/>
                    <a:pt x="356332" y="5336"/>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20" name="任意多边形: 形状 719"/>
            <p:cNvSpPr/>
            <p:nvPr/>
          </p:nvSpPr>
          <p:spPr>
            <a:xfrm>
              <a:off x="11098352" y="5462746"/>
              <a:ext cx="33563" cy="25683"/>
            </a:xfrm>
            <a:custGeom>
              <a:avLst/>
              <a:gdLst>
                <a:gd name="connsiteX0" fmla="*/ 23601 w 33563"/>
                <a:gd name="connsiteY0" fmla="*/ 24420 h 25683"/>
                <a:gd name="connsiteX1" fmla="*/ 819 w 33563"/>
                <a:gd name="connsiteY1" fmla="*/ 2934 h 25683"/>
                <a:gd name="connsiteX2" fmla="*/ 9196 w 33563"/>
                <a:gd name="connsiteY2" fmla="*/ 647 h 25683"/>
                <a:gd name="connsiteX3" fmla="*/ 9317 w 33563"/>
                <a:gd name="connsiteY3" fmla="*/ 708 h 25683"/>
                <a:gd name="connsiteX4" fmla="*/ 30642 w 33563"/>
                <a:gd name="connsiteY4" fmla="*/ 14223 h 25683"/>
                <a:gd name="connsiteX5" fmla="*/ 32220 w 33563"/>
                <a:gd name="connsiteY5" fmla="*/ 22842 h 25683"/>
                <a:gd name="connsiteX6" fmla="*/ 23601 w 33563"/>
                <a:gd name="connsiteY6" fmla="*/ 24420 h 2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63" h="25683">
                  <a:moveTo>
                    <a:pt x="23601" y="24420"/>
                  </a:moveTo>
                  <a:cubicBezTo>
                    <a:pt x="4866" y="11512"/>
                    <a:pt x="-3349" y="10177"/>
                    <a:pt x="819" y="2934"/>
                  </a:cubicBezTo>
                  <a:cubicBezTo>
                    <a:pt x="2519" y="-16"/>
                    <a:pt x="6282" y="-1040"/>
                    <a:pt x="9196" y="647"/>
                  </a:cubicBezTo>
                  <a:cubicBezTo>
                    <a:pt x="9236" y="668"/>
                    <a:pt x="9277" y="688"/>
                    <a:pt x="9317" y="708"/>
                  </a:cubicBezTo>
                  <a:cubicBezTo>
                    <a:pt x="16520" y="4754"/>
                    <a:pt x="23723" y="9448"/>
                    <a:pt x="30642" y="14223"/>
                  </a:cubicBezTo>
                  <a:cubicBezTo>
                    <a:pt x="33474" y="16166"/>
                    <a:pt x="34162" y="20026"/>
                    <a:pt x="32220" y="22842"/>
                  </a:cubicBezTo>
                  <a:cubicBezTo>
                    <a:pt x="30277" y="25659"/>
                    <a:pt x="26434" y="26363"/>
                    <a:pt x="23601" y="24420"/>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21" name="任意多边形: 形状 720"/>
            <p:cNvSpPr/>
            <p:nvPr/>
          </p:nvSpPr>
          <p:spPr>
            <a:xfrm>
              <a:off x="11252047" y="5674762"/>
              <a:ext cx="16108" cy="36824"/>
            </a:xfrm>
            <a:custGeom>
              <a:avLst/>
              <a:gdLst>
                <a:gd name="connsiteX0" fmla="*/ 3641 w 16108"/>
                <a:gd name="connsiteY0" fmla="*/ 31238 h 36824"/>
                <a:gd name="connsiteX1" fmla="*/ 4410 w 16108"/>
                <a:gd name="connsiteY1" fmla="*/ -41 h 36824"/>
                <a:gd name="connsiteX2" fmla="*/ 11775 w 16108"/>
                <a:gd name="connsiteY2" fmla="*/ 4774 h 36824"/>
                <a:gd name="connsiteX3" fmla="*/ 15821 w 16108"/>
                <a:gd name="connsiteY3" fmla="*/ 29700 h 36824"/>
                <a:gd name="connsiteX4" fmla="*/ 10439 w 16108"/>
                <a:gd name="connsiteY4" fmla="*/ 36620 h 36824"/>
                <a:gd name="connsiteX5" fmla="*/ 3641 w 16108"/>
                <a:gd name="connsiteY5" fmla="*/ 31238 h 3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8" h="36824">
                  <a:moveTo>
                    <a:pt x="3641" y="31238"/>
                  </a:moveTo>
                  <a:cubicBezTo>
                    <a:pt x="727" y="8618"/>
                    <a:pt x="-3764" y="1658"/>
                    <a:pt x="4410" y="-41"/>
                  </a:cubicBezTo>
                  <a:cubicBezTo>
                    <a:pt x="7768" y="-717"/>
                    <a:pt x="11046" y="1427"/>
                    <a:pt x="11775" y="4774"/>
                  </a:cubicBezTo>
                  <a:cubicBezTo>
                    <a:pt x="13474" y="12867"/>
                    <a:pt x="14849" y="21324"/>
                    <a:pt x="15821" y="29700"/>
                  </a:cubicBezTo>
                  <a:cubicBezTo>
                    <a:pt x="16225" y="33091"/>
                    <a:pt x="13838" y="36179"/>
                    <a:pt x="10439" y="36620"/>
                  </a:cubicBezTo>
                  <a:cubicBezTo>
                    <a:pt x="7080" y="37000"/>
                    <a:pt x="4046" y="34596"/>
                    <a:pt x="3641" y="3123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22" name="任意多边形: 形状 721"/>
            <p:cNvSpPr/>
            <p:nvPr/>
          </p:nvSpPr>
          <p:spPr>
            <a:xfrm>
              <a:off x="10836919" y="5779603"/>
              <a:ext cx="431315" cy="292625"/>
            </a:xfrm>
            <a:custGeom>
              <a:avLst/>
              <a:gdLst>
                <a:gd name="connsiteX0" fmla="*/ 1 w 431315"/>
                <a:gd name="connsiteY0" fmla="*/ 269011 h 292625"/>
                <a:gd name="connsiteX1" fmla="*/ 54749 w 431315"/>
                <a:gd name="connsiteY1" fmla="*/ 276659 h 292625"/>
                <a:gd name="connsiteX2" fmla="*/ 59038 w 431315"/>
                <a:gd name="connsiteY2" fmla="*/ 284295 h 292625"/>
                <a:gd name="connsiteX3" fmla="*/ 52685 w 431315"/>
                <a:gd name="connsiteY3" fmla="*/ 288798 h 292625"/>
                <a:gd name="connsiteX4" fmla="*/ 4128 w 431315"/>
                <a:gd name="connsiteY4" fmla="*/ 276659 h 292625"/>
                <a:gd name="connsiteX5" fmla="*/ 1 w 431315"/>
                <a:gd name="connsiteY5" fmla="*/ 269011 h 292625"/>
                <a:gd name="connsiteX6" fmla="*/ 127384 w 431315"/>
                <a:gd name="connsiteY6" fmla="*/ 286613 h 292625"/>
                <a:gd name="connsiteX7" fmla="*/ 133089 w 431315"/>
                <a:gd name="connsiteY7" fmla="*/ 279937 h 292625"/>
                <a:gd name="connsiteX8" fmla="*/ 188242 w 431315"/>
                <a:gd name="connsiteY8" fmla="*/ 276861 h 292625"/>
                <a:gd name="connsiteX9" fmla="*/ 183670 w 431315"/>
                <a:gd name="connsiteY9" fmla="*/ 284347 h 292625"/>
                <a:gd name="connsiteX10" fmla="*/ 134101 w 431315"/>
                <a:gd name="connsiteY10" fmla="*/ 292440 h 292625"/>
                <a:gd name="connsiteX11" fmla="*/ 127384 w 431315"/>
                <a:gd name="connsiteY11" fmla="*/ 286723 h 292625"/>
                <a:gd name="connsiteX12" fmla="*/ 127384 w 431315"/>
                <a:gd name="connsiteY12" fmla="*/ 286532 h 292625"/>
                <a:gd name="connsiteX13" fmla="*/ 251448 w 431315"/>
                <a:gd name="connsiteY13" fmla="*/ 252866 h 292625"/>
                <a:gd name="connsiteX14" fmla="*/ 294867 w 431315"/>
                <a:gd name="connsiteY14" fmla="*/ 218633 h 292625"/>
                <a:gd name="connsiteX15" fmla="*/ 303486 w 431315"/>
                <a:gd name="connsiteY15" fmla="*/ 220199 h 292625"/>
                <a:gd name="connsiteX16" fmla="*/ 302272 w 431315"/>
                <a:gd name="connsiteY16" fmla="*/ 228547 h 292625"/>
                <a:gd name="connsiteX17" fmla="*/ 259865 w 431315"/>
                <a:gd name="connsiteY17" fmla="*/ 255456 h 292625"/>
                <a:gd name="connsiteX18" fmla="*/ 251448 w 431315"/>
                <a:gd name="connsiteY18" fmla="*/ 252866 h 292625"/>
                <a:gd name="connsiteX19" fmla="*/ 352286 w 431315"/>
                <a:gd name="connsiteY19" fmla="*/ 173231 h 292625"/>
                <a:gd name="connsiteX20" fmla="*/ 378831 w 431315"/>
                <a:gd name="connsiteY20" fmla="*/ 124674 h 292625"/>
                <a:gd name="connsiteX21" fmla="*/ 387410 w 431315"/>
                <a:gd name="connsiteY21" fmla="*/ 122861 h 292625"/>
                <a:gd name="connsiteX22" fmla="*/ 389513 w 431315"/>
                <a:gd name="connsiteY22" fmla="*/ 130905 h 292625"/>
                <a:gd name="connsiteX23" fmla="*/ 361188 w 431315"/>
                <a:gd name="connsiteY23" fmla="*/ 172260 h 292625"/>
                <a:gd name="connsiteX24" fmla="*/ 352448 w 431315"/>
                <a:gd name="connsiteY24" fmla="*/ 173357 h 292625"/>
                <a:gd name="connsiteX25" fmla="*/ 352286 w 431315"/>
                <a:gd name="connsiteY25" fmla="*/ 173231 h 292625"/>
                <a:gd name="connsiteX26" fmla="*/ 409422 w 431315"/>
                <a:gd name="connsiteY26" fmla="*/ 52566 h 292625"/>
                <a:gd name="connsiteX27" fmla="*/ 425608 w 431315"/>
                <a:gd name="connsiteY27" fmla="*/ -38 h 292625"/>
                <a:gd name="connsiteX28" fmla="*/ 431030 w 431315"/>
                <a:gd name="connsiteY28" fmla="*/ 6756 h 292625"/>
                <a:gd name="connsiteX29" fmla="*/ 431030 w 431315"/>
                <a:gd name="connsiteY29" fmla="*/ 6841 h 292625"/>
                <a:gd name="connsiteX30" fmla="*/ 421359 w 431315"/>
                <a:gd name="connsiteY30" fmla="*/ 55884 h 292625"/>
                <a:gd name="connsiteX31" fmla="*/ 413712 w 431315"/>
                <a:gd name="connsiteY31" fmla="*/ 60173 h 292625"/>
                <a:gd name="connsiteX32" fmla="*/ 409422 w 431315"/>
                <a:gd name="connsiteY32" fmla="*/ 52525 h 29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31315" h="292625">
                  <a:moveTo>
                    <a:pt x="1" y="269011"/>
                  </a:moveTo>
                  <a:cubicBezTo>
                    <a:pt x="3238" y="259219"/>
                    <a:pt x="10562" y="269294"/>
                    <a:pt x="54749" y="276659"/>
                  </a:cubicBezTo>
                  <a:cubicBezTo>
                    <a:pt x="58027" y="277582"/>
                    <a:pt x="59969" y="281001"/>
                    <a:pt x="59038" y="284295"/>
                  </a:cubicBezTo>
                  <a:cubicBezTo>
                    <a:pt x="58229" y="287103"/>
                    <a:pt x="55600" y="288981"/>
                    <a:pt x="52685" y="288798"/>
                  </a:cubicBezTo>
                  <a:cubicBezTo>
                    <a:pt x="36217" y="286010"/>
                    <a:pt x="19990" y="281952"/>
                    <a:pt x="4128" y="276659"/>
                  </a:cubicBezTo>
                  <a:cubicBezTo>
                    <a:pt x="891" y="275668"/>
                    <a:pt x="-930" y="272260"/>
                    <a:pt x="1" y="269011"/>
                  </a:cubicBezTo>
                  <a:close/>
                  <a:moveTo>
                    <a:pt x="127384" y="286613"/>
                  </a:moveTo>
                  <a:cubicBezTo>
                    <a:pt x="127141" y="283198"/>
                    <a:pt x="129690" y="280216"/>
                    <a:pt x="133089" y="279937"/>
                  </a:cubicBezTo>
                  <a:cubicBezTo>
                    <a:pt x="178085" y="276254"/>
                    <a:pt x="185693" y="266786"/>
                    <a:pt x="188242" y="276861"/>
                  </a:cubicBezTo>
                  <a:cubicBezTo>
                    <a:pt x="189011" y="280188"/>
                    <a:pt x="186988" y="283530"/>
                    <a:pt x="183670" y="284347"/>
                  </a:cubicBezTo>
                  <a:cubicBezTo>
                    <a:pt x="167362" y="288301"/>
                    <a:pt x="150812" y="291004"/>
                    <a:pt x="134101" y="292440"/>
                  </a:cubicBezTo>
                  <a:cubicBezTo>
                    <a:pt x="130661" y="292711"/>
                    <a:pt x="127666" y="290154"/>
                    <a:pt x="127384" y="286723"/>
                  </a:cubicBezTo>
                  <a:cubicBezTo>
                    <a:pt x="127384" y="286658"/>
                    <a:pt x="127384" y="286597"/>
                    <a:pt x="127384" y="286532"/>
                  </a:cubicBezTo>
                  <a:close/>
                  <a:moveTo>
                    <a:pt x="251448" y="252866"/>
                  </a:moveTo>
                  <a:cubicBezTo>
                    <a:pt x="246633" y="243761"/>
                    <a:pt x="258853" y="245501"/>
                    <a:pt x="294867" y="218633"/>
                  </a:cubicBezTo>
                  <a:cubicBezTo>
                    <a:pt x="297658" y="216686"/>
                    <a:pt x="301543" y="217390"/>
                    <a:pt x="303486" y="220199"/>
                  </a:cubicBezTo>
                  <a:cubicBezTo>
                    <a:pt x="305347" y="222869"/>
                    <a:pt x="304821" y="226511"/>
                    <a:pt x="302272" y="228547"/>
                  </a:cubicBezTo>
                  <a:cubicBezTo>
                    <a:pt x="288837" y="238586"/>
                    <a:pt x="274675" y="247581"/>
                    <a:pt x="259865" y="255456"/>
                  </a:cubicBezTo>
                  <a:cubicBezTo>
                    <a:pt x="256830" y="257038"/>
                    <a:pt x="253066" y="255884"/>
                    <a:pt x="251448" y="252866"/>
                  </a:cubicBezTo>
                  <a:close/>
                  <a:moveTo>
                    <a:pt x="352286" y="173231"/>
                  </a:moveTo>
                  <a:cubicBezTo>
                    <a:pt x="344193" y="166717"/>
                    <a:pt x="356332" y="163520"/>
                    <a:pt x="378831" y="124674"/>
                  </a:cubicBezTo>
                  <a:cubicBezTo>
                    <a:pt x="380692" y="121809"/>
                    <a:pt x="384536" y="120995"/>
                    <a:pt x="387410" y="122861"/>
                  </a:cubicBezTo>
                  <a:cubicBezTo>
                    <a:pt x="390080" y="124601"/>
                    <a:pt x="390970" y="128081"/>
                    <a:pt x="389513" y="130905"/>
                  </a:cubicBezTo>
                  <a:cubicBezTo>
                    <a:pt x="381137" y="145400"/>
                    <a:pt x="371668" y="159227"/>
                    <a:pt x="361188" y="172260"/>
                  </a:cubicBezTo>
                  <a:cubicBezTo>
                    <a:pt x="359084" y="174979"/>
                    <a:pt x="355159" y="175469"/>
                    <a:pt x="352448" y="173357"/>
                  </a:cubicBezTo>
                  <a:cubicBezTo>
                    <a:pt x="352407" y="173316"/>
                    <a:pt x="352326" y="173276"/>
                    <a:pt x="352286" y="173231"/>
                  </a:cubicBezTo>
                  <a:close/>
                  <a:moveTo>
                    <a:pt x="409422" y="52566"/>
                  </a:moveTo>
                  <a:cubicBezTo>
                    <a:pt x="421562" y="9147"/>
                    <a:pt x="415532" y="-1495"/>
                    <a:pt x="425608" y="-38"/>
                  </a:cubicBezTo>
                  <a:cubicBezTo>
                    <a:pt x="428966" y="338"/>
                    <a:pt x="431435" y="3381"/>
                    <a:pt x="431030" y="6756"/>
                  </a:cubicBezTo>
                  <a:cubicBezTo>
                    <a:pt x="431030" y="6784"/>
                    <a:pt x="431030" y="6812"/>
                    <a:pt x="431030" y="6841"/>
                  </a:cubicBezTo>
                  <a:cubicBezTo>
                    <a:pt x="429047" y="23411"/>
                    <a:pt x="425851" y="39807"/>
                    <a:pt x="421359" y="55884"/>
                  </a:cubicBezTo>
                  <a:cubicBezTo>
                    <a:pt x="420429" y="59182"/>
                    <a:pt x="416989" y="61100"/>
                    <a:pt x="413712" y="60173"/>
                  </a:cubicBezTo>
                  <a:cubicBezTo>
                    <a:pt x="410434" y="59246"/>
                    <a:pt x="408492" y="55823"/>
                    <a:pt x="409422" y="52525"/>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23" name="任意多边形: 形状 722"/>
            <p:cNvSpPr/>
            <p:nvPr/>
          </p:nvSpPr>
          <p:spPr>
            <a:xfrm>
              <a:off x="10744168" y="5995561"/>
              <a:ext cx="32677" cy="26729"/>
            </a:xfrm>
            <a:custGeom>
              <a:avLst/>
              <a:gdLst>
                <a:gd name="connsiteX0" fmla="*/ 22869 w 32677"/>
                <a:gd name="connsiteY0" fmla="*/ 25577 h 26729"/>
                <a:gd name="connsiteX1" fmla="*/ 2192 w 32677"/>
                <a:gd name="connsiteY1" fmla="*/ 11091 h 26729"/>
                <a:gd name="connsiteX2" fmla="*/ 1018 w 32677"/>
                <a:gd name="connsiteY2" fmla="*/ 2391 h 26729"/>
                <a:gd name="connsiteX3" fmla="*/ 29586 w 32677"/>
                <a:gd name="connsiteY3" fmla="*/ 15137 h 26729"/>
                <a:gd name="connsiteX4" fmla="*/ 31447 w 32677"/>
                <a:gd name="connsiteY4" fmla="*/ 23716 h 26729"/>
                <a:gd name="connsiteX5" fmla="*/ 22869 w 32677"/>
                <a:gd name="connsiteY5" fmla="*/ 25577 h 2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77" h="26729">
                  <a:moveTo>
                    <a:pt x="22869" y="25577"/>
                  </a:moveTo>
                  <a:cubicBezTo>
                    <a:pt x="15829" y="21005"/>
                    <a:pt x="8868" y="16149"/>
                    <a:pt x="2192" y="11091"/>
                  </a:cubicBezTo>
                  <a:cubicBezTo>
                    <a:pt x="-519" y="9007"/>
                    <a:pt x="-1046" y="5122"/>
                    <a:pt x="1018" y="2391"/>
                  </a:cubicBezTo>
                  <a:cubicBezTo>
                    <a:pt x="6238" y="-4488"/>
                    <a:pt x="11418" y="3443"/>
                    <a:pt x="29586" y="15137"/>
                  </a:cubicBezTo>
                  <a:cubicBezTo>
                    <a:pt x="32459" y="16991"/>
                    <a:pt x="33309" y="20835"/>
                    <a:pt x="31447" y="23716"/>
                  </a:cubicBezTo>
                  <a:cubicBezTo>
                    <a:pt x="29586" y="26597"/>
                    <a:pt x="25742" y="27430"/>
                    <a:pt x="22869" y="25577"/>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24" name="任意多边形: 形状 723"/>
            <p:cNvSpPr/>
            <p:nvPr/>
          </p:nvSpPr>
          <p:spPr>
            <a:xfrm>
              <a:off x="10791312" y="5591907"/>
              <a:ext cx="307592" cy="307566"/>
            </a:xfrm>
            <a:custGeom>
              <a:avLst/>
              <a:gdLst>
                <a:gd name="connsiteX0" fmla="*/ 76847 w 307592"/>
                <a:gd name="connsiteY0" fmla="*/ 286796 h 307566"/>
                <a:gd name="connsiteX1" fmla="*/ 71910 w 307592"/>
                <a:gd name="connsiteY1" fmla="*/ 274592 h 307566"/>
                <a:gd name="connsiteX2" fmla="*/ 84130 w 307592"/>
                <a:gd name="connsiteY2" fmla="*/ 269663 h 307566"/>
                <a:gd name="connsiteX3" fmla="*/ 85830 w 307592"/>
                <a:gd name="connsiteY3" fmla="*/ 270610 h 307566"/>
                <a:gd name="connsiteX4" fmla="*/ 215074 w 307592"/>
                <a:gd name="connsiteY4" fmla="*/ 273928 h 307566"/>
                <a:gd name="connsiteX5" fmla="*/ 194842 w 307592"/>
                <a:gd name="connsiteY5" fmla="*/ 25313 h 307566"/>
                <a:gd name="connsiteX6" fmla="*/ 30838 w 307592"/>
                <a:gd name="connsiteY6" fmla="*/ 97219 h 307566"/>
                <a:gd name="connsiteX7" fmla="*/ 14936 w 307592"/>
                <a:gd name="connsiteY7" fmla="*/ 195346 h 307566"/>
                <a:gd name="connsiteX8" fmla="*/ 3768 w 307592"/>
                <a:gd name="connsiteY8" fmla="*/ 188386 h 307566"/>
                <a:gd name="connsiteX9" fmla="*/ 118808 w 307592"/>
                <a:gd name="connsiteY9" fmla="*/ 3847 h 307566"/>
                <a:gd name="connsiteX10" fmla="*/ 303328 w 307592"/>
                <a:gd name="connsiteY10" fmla="*/ 118880 h 307566"/>
                <a:gd name="connsiteX11" fmla="*/ 188326 w 307592"/>
                <a:gd name="connsiteY11" fmla="*/ 303423 h 307566"/>
                <a:gd name="connsiteX12" fmla="*/ 106265 w 307592"/>
                <a:gd name="connsiteY12" fmla="*/ 299947 h 307566"/>
                <a:gd name="connsiteX13" fmla="*/ 106265 w 307592"/>
                <a:gd name="connsiteY13" fmla="*/ 299947 h 307566"/>
                <a:gd name="connsiteX14" fmla="*/ 76847 w 307592"/>
                <a:gd name="connsiteY14" fmla="*/ 286796 h 30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592" h="307566">
                  <a:moveTo>
                    <a:pt x="76847" y="286796"/>
                  </a:moveTo>
                  <a:cubicBezTo>
                    <a:pt x="72112" y="284785"/>
                    <a:pt x="69927" y="279322"/>
                    <a:pt x="71910" y="274592"/>
                  </a:cubicBezTo>
                  <a:cubicBezTo>
                    <a:pt x="73934" y="269861"/>
                    <a:pt x="79396" y="267656"/>
                    <a:pt x="84130" y="269663"/>
                  </a:cubicBezTo>
                  <a:cubicBezTo>
                    <a:pt x="84737" y="269918"/>
                    <a:pt x="85303" y="270238"/>
                    <a:pt x="85830" y="270610"/>
                  </a:cubicBezTo>
                  <a:cubicBezTo>
                    <a:pt x="125566" y="293570"/>
                    <a:pt x="174204" y="294820"/>
                    <a:pt x="215074" y="273928"/>
                  </a:cubicBezTo>
                  <a:cubicBezTo>
                    <a:pt x="321618" y="219341"/>
                    <a:pt x="309033" y="62096"/>
                    <a:pt x="194842" y="25313"/>
                  </a:cubicBezTo>
                  <a:cubicBezTo>
                    <a:pt x="129855" y="4450"/>
                    <a:pt x="59528" y="35292"/>
                    <a:pt x="30838" y="97219"/>
                  </a:cubicBezTo>
                  <a:cubicBezTo>
                    <a:pt x="2513" y="158766"/>
                    <a:pt x="34561" y="190814"/>
                    <a:pt x="14936" y="195346"/>
                  </a:cubicBezTo>
                  <a:cubicBezTo>
                    <a:pt x="9918" y="196507"/>
                    <a:pt x="4941" y="193391"/>
                    <a:pt x="3768" y="188386"/>
                  </a:cubicBezTo>
                  <a:cubicBezTo>
                    <a:pt x="-15413" y="105660"/>
                    <a:pt x="36058" y="23039"/>
                    <a:pt x="118808" y="3847"/>
                  </a:cubicBezTo>
                  <a:cubicBezTo>
                    <a:pt x="201518" y="-15346"/>
                    <a:pt x="284147" y="36158"/>
                    <a:pt x="303328" y="118880"/>
                  </a:cubicBezTo>
                  <a:cubicBezTo>
                    <a:pt x="322548" y="201606"/>
                    <a:pt x="271037" y="284227"/>
                    <a:pt x="188326" y="303423"/>
                  </a:cubicBezTo>
                  <a:cubicBezTo>
                    <a:pt x="161134" y="309723"/>
                    <a:pt x="132809" y="308521"/>
                    <a:pt x="106265" y="299947"/>
                  </a:cubicBezTo>
                  <a:lnTo>
                    <a:pt x="106265" y="299947"/>
                  </a:lnTo>
                  <a:cubicBezTo>
                    <a:pt x="96027" y="296613"/>
                    <a:pt x="86153" y="292202"/>
                    <a:pt x="76847" y="286796"/>
                  </a:cubicBezTo>
                  <a:close/>
                </a:path>
              </a:pathLst>
            </a:custGeom>
            <a:solidFill>
              <a:schemeClr val="accent3">
                <a:lumMod val="60000"/>
                <a:lumOff val="40000"/>
              </a:schemeClr>
            </a:solidFill>
            <a:ln w="4046" cap="flat">
              <a:noFill/>
              <a:prstDash val="solid"/>
              <a:miter/>
            </a:ln>
          </p:spPr>
          <p:txBody>
            <a:bodyPr rtlCol="0" anchor="ctr"/>
            <a:lstStyle/>
            <a:p>
              <a:endParaRPr lang="zh-CN" altLang="en-US">
                <a:cs typeface="思源黑体 CN Normal" panose="020B0400000000000000" charset="-122"/>
              </a:endParaRPr>
            </a:p>
          </p:txBody>
        </p:sp>
        <p:sp>
          <p:nvSpPr>
            <p:cNvPr id="725" name="任意多边形: 形状 724"/>
            <p:cNvSpPr/>
            <p:nvPr/>
          </p:nvSpPr>
          <p:spPr>
            <a:xfrm>
              <a:off x="10621202" y="6651358"/>
              <a:ext cx="427471" cy="478362"/>
            </a:xfrm>
            <a:custGeom>
              <a:avLst/>
              <a:gdLst>
                <a:gd name="connsiteX0" fmla="*/ 415856 w 427471"/>
                <a:gd name="connsiteY0" fmla="*/ 3700 h 478362"/>
                <a:gd name="connsiteX1" fmla="*/ 406023 w 427471"/>
                <a:gd name="connsiteY1" fmla="*/ 689 h 478362"/>
                <a:gd name="connsiteX2" fmla="*/ 402422 w 427471"/>
                <a:gd name="connsiteY2" fmla="*/ 5116 h 478362"/>
                <a:gd name="connsiteX3" fmla="*/ 347107 w 427471"/>
                <a:gd name="connsiteY3" fmla="*/ 83982 h 478362"/>
                <a:gd name="connsiteX4" fmla="*/ 342331 w 427471"/>
                <a:gd name="connsiteY4" fmla="*/ 86207 h 478362"/>
                <a:gd name="connsiteX5" fmla="*/ 344395 w 427471"/>
                <a:gd name="connsiteY5" fmla="*/ 70993 h 478362"/>
                <a:gd name="connsiteX6" fmla="*/ 336100 w 427471"/>
                <a:gd name="connsiteY6" fmla="*/ 33846 h 478362"/>
                <a:gd name="connsiteX7" fmla="*/ 320521 w 427471"/>
                <a:gd name="connsiteY7" fmla="*/ 64640 h 478362"/>
                <a:gd name="connsiteX8" fmla="*/ 310648 w 427471"/>
                <a:gd name="connsiteY8" fmla="*/ 116394 h 478362"/>
                <a:gd name="connsiteX9" fmla="*/ 250963 w 427471"/>
                <a:gd name="connsiteY9" fmla="*/ 344979 h 478362"/>
                <a:gd name="connsiteX10" fmla="*/ -242 w 427471"/>
                <a:gd name="connsiteY10" fmla="*/ 218243 h 478362"/>
                <a:gd name="connsiteX11" fmla="*/ 72594 w 427471"/>
                <a:gd name="connsiteY11" fmla="*/ 449539 h 478362"/>
                <a:gd name="connsiteX12" fmla="*/ 316191 w 427471"/>
                <a:gd name="connsiteY12" fmla="*/ 415792 h 478362"/>
                <a:gd name="connsiteX13" fmla="*/ 360379 w 427471"/>
                <a:gd name="connsiteY13" fmla="*/ 128897 h 478362"/>
                <a:gd name="connsiteX14" fmla="*/ 415856 w 427471"/>
                <a:gd name="connsiteY14" fmla="*/ 3700 h 47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7471" h="478362">
                  <a:moveTo>
                    <a:pt x="415856" y="3700"/>
                  </a:moveTo>
                  <a:cubicBezTo>
                    <a:pt x="413954" y="147"/>
                    <a:pt x="409543" y="-1200"/>
                    <a:pt x="406023" y="689"/>
                  </a:cubicBezTo>
                  <a:cubicBezTo>
                    <a:pt x="404242" y="1616"/>
                    <a:pt x="402947" y="3214"/>
                    <a:pt x="402422" y="5116"/>
                  </a:cubicBezTo>
                  <a:cubicBezTo>
                    <a:pt x="395906" y="28586"/>
                    <a:pt x="380166" y="69455"/>
                    <a:pt x="347107" y="83982"/>
                  </a:cubicBezTo>
                  <a:cubicBezTo>
                    <a:pt x="345447" y="84710"/>
                    <a:pt x="343869" y="85438"/>
                    <a:pt x="342331" y="86207"/>
                  </a:cubicBezTo>
                  <a:cubicBezTo>
                    <a:pt x="340511" y="81101"/>
                    <a:pt x="341279" y="75436"/>
                    <a:pt x="344395" y="70993"/>
                  </a:cubicBezTo>
                  <a:cubicBezTo>
                    <a:pt x="354673" y="55292"/>
                    <a:pt x="336100" y="33846"/>
                    <a:pt x="336100" y="33846"/>
                  </a:cubicBezTo>
                  <a:cubicBezTo>
                    <a:pt x="334927" y="45694"/>
                    <a:pt x="329383" y="56672"/>
                    <a:pt x="320521" y="64640"/>
                  </a:cubicBezTo>
                  <a:cubicBezTo>
                    <a:pt x="308139" y="74877"/>
                    <a:pt x="302231" y="97659"/>
                    <a:pt x="310648" y="116394"/>
                  </a:cubicBezTo>
                  <a:cubicBezTo>
                    <a:pt x="328574" y="185912"/>
                    <a:pt x="355361" y="277848"/>
                    <a:pt x="250963" y="344979"/>
                  </a:cubicBezTo>
                  <a:cubicBezTo>
                    <a:pt x="146564" y="412110"/>
                    <a:pt x="-242" y="218243"/>
                    <a:pt x="-242" y="218243"/>
                  </a:cubicBezTo>
                  <a:lnTo>
                    <a:pt x="72594" y="449539"/>
                  </a:lnTo>
                  <a:cubicBezTo>
                    <a:pt x="72594" y="449539"/>
                    <a:pt x="185208" y="532654"/>
                    <a:pt x="316191" y="415792"/>
                  </a:cubicBezTo>
                  <a:cubicBezTo>
                    <a:pt x="447176" y="298930"/>
                    <a:pt x="360379" y="128897"/>
                    <a:pt x="360379" y="128897"/>
                  </a:cubicBezTo>
                  <a:cubicBezTo>
                    <a:pt x="360379" y="128897"/>
                    <a:pt x="460246" y="88595"/>
                    <a:pt x="415856" y="3700"/>
                  </a:cubicBezTo>
                  <a:close/>
                </a:path>
              </a:pathLst>
            </a:custGeom>
            <a:gradFill>
              <a:gsLst>
                <a:gs pos="0">
                  <a:srgbClr val="FEBBBA"/>
                </a:gs>
                <a:gs pos="50000">
                  <a:srgbClr val="FEA6A4"/>
                </a:gs>
                <a:gs pos="100000">
                  <a:srgbClr val="FF928E"/>
                </a:gs>
              </a:gsLst>
              <a:lin ang="731791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6" name="任意多边形: 形状 725"/>
            <p:cNvSpPr/>
            <p:nvPr/>
          </p:nvSpPr>
          <p:spPr>
            <a:xfrm>
              <a:off x="10150632" y="6424113"/>
              <a:ext cx="501417" cy="587370"/>
            </a:xfrm>
            <a:custGeom>
              <a:avLst/>
              <a:gdLst>
                <a:gd name="connsiteX0" fmla="*/ 451876 w 501417"/>
                <a:gd name="connsiteY0" fmla="*/ 105626 h 587370"/>
                <a:gd name="connsiteX1" fmla="*/ 326719 w 501417"/>
                <a:gd name="connsiteY1" fmla="*/ 5880 h 587370"/>
                <a:gd name="connsiteX2" fmla="*/ 247489 w 501417"/>
                <a:gd name="connsiteY2" fmla="*/ 64756 h 587370"/>
                <a:gd name="connsiteX3" fmla="*/ 234460 w 501417"/>
                <a:gd name="connsiteY3" fmla="*/ 158432 h 587370"/>
                <a:gd name="connsiteX4" fmla="*/ 26997 w 501417"/>
                <a:gd name="connsiteY4" fmla="*/ 229245 h 587370"/>
                <a:gd name="connsiteX5" fmla="*/ 82596 w 501417"/>
                <a:gd name="connsiteY5" fmla="*/ 443708 h 587370"/>
                <a:gd name="connsiteX6" fmla="*/ 56699 w 501417"/>
                <a:gd name="connsiteY6" fmla="*/ 524111 h 587370"/>
                <a:gd name="connsiteX7" fmla="*/ 267358 w 501417"/>
                <a:gd name="connsiteY7" fmla="*/ 551344 h 587370"/>
                <a:gd name="connsiteX8" fmla="*/ 461588 w 501417"/>
                <a:gd name="connsiteY8" fmla="*/ 437638 h 587370"/>
                <a:gd name="connsiteX9" fmla="*/ 456934 w 501417"/>
                <a:gd name="connsiteY9" fmla="*/ 262548 h 587370"/>
                <a:gd name="connsiteX10" fmla="*/ 451876 w 501417"/>
                <a:gd name="connsiteY10" fmla="*/ 105626 h 58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417" h="587370">
                  <a:moveTo>
                    <a:pt x="451876" y="105626"/>
                  </a:moveTo>
                  <a:cubicBezTo>
                    <a:pt x="451876" y="105626"/>
                    <a:pt x="482103" y="-30012"/>
                    <a:pt x="326719" y="5880"/>
                  </a:cubicBezTo>
                  <a:cubicBezTo>
                    <a:pt x="326719" y="5880"/>
                    <a:pt x="251294" y="-6259"/>
                    <a:pt x="247489" y="64756"/>
                  </a:cubicBezTo>
                  <a:cubicBezTo>
                    <a:pt x="247489" y="64756"/>
                    <a:pt x="198932" y="96804"/>
                    <a:pt x="234460" y="158432"/>
                  </a:cubicBezTo>
                  <a:cubicBezTo>
                    <a:pt x="234460" y="158432"/>
                    <a:pt x="89961" y="102591"/>
                    <a:pt x="26997" y="229245"/>
                  </a:cubicBezTo>
                  <a:cubicBezTo>
                    <a:pt x="-35966" y="355899"/>
                    <a:pt x="21899" y="425580"/>
                    <a:pt x="82596" y="443708"/>
                  </a:cubicBezTo>
                  <a:cubicBezTo>
                    <a:pt x="82596" y="443708"/>
                    <a:pt x="33432" y="468391"/>
                    <a:pt x="56699" y="524111"/>
                  </a:cubicBezTo>
                  <a:cubicBezTo>
                    <a:pt x="79966" y="579831"/>
                    <a:pt x="197758" y="619122"/>
                    <a:pt x="267358" y="551344"/>
                  </a:cubicBezTo>
                  <a:cubicBezTo>
                    <a:pt x="267358" y="551344"/>
                    <a:pt x="465432" y="577524"/>
                    <a:pt x="461588" y="437638"/>
                  </a:cubicBezTo>
                  <a:cubicBezTo>
                    <a:pt x="461588" y="437638"/>
                    <a:pt x="553686" y="378155"/>
                    <a:pt x="456934" y="262548"/>
                  </a:cubicBezTo>
                  <a:cubicBezTo>
                    <a:pt x="360184" y="146940"/>
                    <a:pt x="451876" y="105626"/>
                    <a:pt x="451876" y="105626"/>
                  </a:cubicBezTo>
                  <a:close/>
                </a:path>
              </a:pathLst>
            </a:custGeom>
            <a:gradFill>
              <a:gsLst>
                <a:gs pos="0">
                  <a:schemeClr val="accent4">
                    <a:lumMod val="90000"/>
                    <a:lumOff val="10000"/>
                  </a:schemeClr>
                </a:gs>
                <a:gs pos="70000">
                  <a:schemeClr val="accent4"/>
                </a:gs>
              </a:gsLst>
              <a:lin ang="20193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7" name="任意多边形: 形状 726"/>
            <p:cNvSpPr/>
            <p:nvPr/>
          </p:nvSpPr>
          <p:spPr>
            <a:xfrm>
              <a:off x="10385395" y="6836024"/>
              <a:ext cx="347183" cy="615344"/>
            </a:xfrm>
            <a:custGeom>
              <a:avLst/>
              <a:gdLst>
                <a:gd name="connsiteX0" fmla="*/ 225651 w 347183"/>
                <a:gd name="connsiteY0" fmla="*/ 8165 h 615344"/>
                <a:gd name="connsiteX1" fmla="*/ 17015 w 347183"/>
                <a:gd name="connsiteY1" fmla="*/ 61336 h 615344"/>
                <a:gd name="connsiteX2" fmla="*/ 1598 w 347183"/>
                <a:gd name="connsiteY2" fmla="*/ 114668 h 615344"/>
                <a:gd name="connsiteX3" fmla="*/ 32392 w 347183"/>
                <a:gd name="connsiteY3" fmla="*/ 562167 h 615344"/>
                <a:gd name="connsiteX4" fmla="*/ 230385 w 347183"/>
                <a:gd name="connsiteY4" fmla="*/ 582399 h 615344"/>
                <a:gd name="connsiteX5" fmla="*/ 337454 w 347183"/>
                <a:gd name="connsiteY5" fmla="*/ 291701 h 615344"/>
                <a:gd name="connsiteX6" fmla="*/ 243091 w 347183"/>
                <a:gd name="connsiteY6" fmla="*/ 21033 h 615344"/>
                <a:gd name="connsiteX7" fmla="*/ 225651 w 347183"/>
                <a:gd name="connsiteY7" fmla="*/ 8165 h 6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183" h="615344">
                  <a:moveTo>
                    <a:pt x="225651" y="8165"/>
                  </a:moveTo>
                  <a:cubicBezTo>
                    <a:pt x="194412" y="-1182"/>
                    <a:pt x="103529" y="-18461"/>
                    <a:pt x="17015" y="61336"/>
                  </a:cubicBezTo>
                  <a:cubicBezTo>
                    <a:pt x="2367" y="74855"/>
                    <a:pt x="-3582" y="95407"/>
                    <a:pt x="1598" y="114668"/>
                  </a:cubicBezTo>
                  <a:cubicBezTo>
                    <a:pt x="24824" y="200210"/>
                    <a:pt x="86129" y="452831"/>
                    <a:pt x="32392" y="562167"/>
                  </a:cubicBezTo>
                  <a:cubicBezTo>
                    <a:pt x="32392" y="562167"/>
                    <a:pt x="127079" y="666525"/>
                    <a:pt x="230385" y="582399"/>
                  </a:cubicBezTo>
                  <a:cubicBezTo>
                    <a:pt x="230385" y="582399"/>
                    <a:pt x="276717" y="380400"/>
                    <a:pt x="337454" y="291701"/>
                  </a:cubicBezTo>
                  <a:cubicBezTo>
                    <a:pt x="379336" y="230478"/>
                    <a:pt x="270607" y="61781"/>
                    <a:pt x="243091" y="21033"/>
                  </a:cubicBezTo>
                  <a:cubicBezTo>
                    <a:pt x="238923" y="14866"/>
                    <a:pt x="232773" y="10322"/>
                    <a:pt x="225651" y="8165"/>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28" name="任意多边形: 形状 727"/>
            <p:cNvSpPr/>
            <p:nvPr/>
          </p:nvSpPr>
          <p:spPr>
            <a:xfrm>
              <a:off x="10475408" y="6674485"/>
              <a:ext cx="111480" cy="194978"/>
            </a:xfrm>
            <a:custGeom>
              <a:avLst/>
              <a:gdLst>
                <a:gd name="connsiteX0" fmla="*/ 49408 w 111480"/>
                <a:gd name="connsiteY0" fmla="*/ -166 h 194978"/>
                <a:gd name="connsiteX1" fmla="*/ -242 w 111480"/>
                <a:gd name="connsiteY1" fmla="*/ 188076 h 194978"/>
                <a:gd name="connsiteX2" fmla="*/ 98896 w 111480"/>
                <a:gd name="connsiteY2" fmla="*/ 171890 h 194978"/>
                <a:gd name="connsiteX3" fmla="*/ 111238 w 111480"/>
                <a:gd name="connsiteY3" fmla="*/ 18124 h 194978"/>
              </a:gdLst>
              <a:ahLst/>
              <a:cxnLst>
                <a:cxn ang="0">
                  <a:pos x="connsiteX0" y="connsiteY0"/>
                </a:cxn>
                <a:cxn ang="0">
                  <a:pos x="connsiteX1" y="connsiteY1"/>
                </a:cxn>
                <a:cxn ang="0">
                  <a:pos x="connsiteX2" y="connsiteY2"/>
                </a:cxn>
                <a:cxn ang="0">
                  <a:pos x="connsiteX3" y="connsiteY3"/>
                </a:cxn>
              </a:cxnLst>
              <a:rect l="l" t="t" r="r" b="b"/>
              <a:pathLst>
                <a:path w="111480" h="194978">
                  <a:moveTo>
                    <a:pt x="49408" y="-166"/>
                  </a:moveTo>
                  <a:cubicBezTo>
                    <a:pt x="49408" y="-166"/>
                    <a:pt x="3238" y="130454"/>
                    <a:pt x="-242" y="188076"/>
                  </a:cubicBezTo>
                  <a:cubicBezTo>
                    <a:pt x="33303" y="201134"/>
                    <a:pt x="71259" y="194931"/>
                    <a:pt x="98896" y="171890"/>
                  </a:cubicBezTo>
                  <a:cubicBezTo>
                    <a:pt x="98896" y="171890"/>
                    <a:pt x="103954" y="41432"/>
                    <a:pt x="111238" y="18124"/>
                  </a:cubicBezTo>
                  <a:close/>
                </a:path>
              </a:pathLst>
            </a:custGeom>
            <a:gradFill>
              <a:gsLst>
                <a:gs pos="0">
                  <a:srgbClr val="FEBBBA"/>
                </a:gs>
                <a:gs pos="50000">
                  <a:srgbClr val="FEA6A4"/>
                </a:gs>
                <a:gs pos="100000">
                  <a:srgbClr val="FF928E"/>
                </a:gs>
              </a:gsLst>
              <a:lin ang="1474305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29" name="任意多边形: 形状 728"/>
            <p:cNvSpPr/>
            <p:nvPr/>
          </p:nvSpPr>
          <p:spPr>
            <a:xfrm>
              <a:off x="10467488" y="6495410"/>
              <a:ext cx="193312" cy="230893"/>
            </a:xfrm>
            <a:custGeom>
              <a:avLst/>
              <a:gdLst>
                <a:gd name="connsiteX0" fmla="*/ 121505 w 193312"/>
                <a:gd name="connsiteY0" fmla="*/ 783 h 230893"/>
                <a:gd name="connsiteX1" fmla="*/ 170063 w 193312"/>
                <a:gd name="connsiteY1" fmla="*/ 218928 h 230893"/>
                <a:gd name="connsiteX2" fmla="*/ 11846 w 193312"/>
                <a:gd name="connsiteY2" fmla="*/ 147913 h 230893"/>
                <a:gd name="connsiteX3" fmla="*/ 13141 w 193312"/>
                <a:gd name="connsiteY3" fmla="*/ 24010 h 230893"/>
                <a:gd name="connsiteX4" fmla="*/ 121505 w 193312"/>
                <a:gd name="connsiteY4" fmla="*/ 783 h 23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2" h="230893">
                  <a:moveTo>
                    <a:pt x="121505" y="783"/>
                  </a:moveTo>
                  <a:cubicBezTo>
                    <a:pt x="121505" y="783"/>
                    <a:pt x="242251" y="169804"/>
                    <a:pt x="170063" y="218928"/>
                  </a:cubicBezTo>
                  <a:cubicBezTo>
                    <a:pt x="97874" y="268052"/>
                    <a:pt x="11846" y="147913"/>
                    <a:pt x="11846" y="147913"/>
                  </a:cubicBezTo>
                  <a:cubicBezTo>
                    <a:pt x="11846" y="147913"/>
                    <a:pt x="-16196" y="55370"/>
                    <a:pt x="13141" y="24010"/>
                  </a:cubicBezTo>
                  <a:cubicBezTo>
                    <a:pt x="42478" y="-7350"/>
                    <a:pt x="121505" y="783"/>
                    <a:pt x="121505" y="783"/>
                  </a:cubicBezTo>
                  <a:close/>
                </a:path>
              </a:pathLst>
            </a:custGeom>
            <a:gradFill>
              <a:gsLst>
                <a:gs pos="0">
                  <a:srgbClr val="FEBBBA"/>
                </a:gs>
                <a:gs pos="50000">
                  <a:srgbClr val="FEA6A4"/>
                </a:gs>
                <a:gs pos="100000">
                  <a:srgbClr val="FF928E"/>
                </a:gs>
              </a:gsLst>
              <a:lin ang="68852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0" name="任意多边形: 形状 729"/>
            <p:cNvSpPr/>
            <p:nvPr/>
          </p:nvSpPr>
          <p:spPr>
            <a:xfrm>
              <a:off x="10433932" y="6453656"/>
              <a:ext cx="163119" cy="191249"/>
            </a:xfrm>
            <a:custGeom>
              <a:avLst/>
              <a:gdLst>
                <a:gd name="connsiteX0" fmla="*/ 99139 w 163119"/>
                <a:gd name="connsiteY0" fmla="*/ 2154 h 191249"/>
                <a:gd name="connsiteX1" fmla="*/ 162385 w 163119"/>
                <a:gd name="connsiteY1" fmla="*/ 40393 h 191249"/>
                <a:gd name="connsiteX2" fmla="*/ 59483 w 163119"/>
                <a:gd name="connsiteY2" fmla="*/ 89922 h 191249"/>
                <a:gd name="connsiteX3" fmla="*/ 39979 w 163119"/>
                <a:gd name="connsiteY3" fmla="*/ 191083 h 191249"/>
                <a:gd name="connsiteX4" fmla="*/ 5099 w 163119"/>
                <a:gd name="connsiteY4" fmla="*/ 40717 h 191249"/>
                <a:gd name="connsiteX5" fmla="*/ 99139 w 163119"/>
                <a:gd name="connsiteY5" fmla="*/ 2154 h 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19" h="191249">
                  <a:moveTo>
                    <a:pt x="99139" y="2154"/>
                  </a:moveTo>
                  <a:cubicBezTo>
                    <a:pt x="99139" y="2154"/>
                    <a:pt x="154616" y="15305"/>
                    <a:pt x="162385" y="40393"/>
                  </a:cubicBezTo>
                  <a:cubicBezTo>
                    <a:pt x="170155" y="65481"/>
                    <a:pt x="83722" y="88951"/>
                    <a:pt x="59483" y="89922"/>
                  </a:cubicBezTo>
                  <a:lnTo>
                    <a:pt x="39979" y="191083"/>
                  </a:lnTo>
                  <a:cubicBezTo>
                    <a:pt x="39979" y="191083"/>
                    <a:pt x="-17724" y="95789"/>
                    <a:pt x="5099" y="40717"/>
                  </a:cubicBezTo>
                  <a:cubicBezTo>
                    <a:pt x="27921" y="-14356"/>
                    <a:pt x="99139" y="2154"/>
                    <a:pt x="99139" y="2154"/>
                  </a:cubicBezTo>
                  <a:close/>
                </a:path>
              </a:pathLst>
            </a:custGeom>
            <a:gradFill>
              <a:gsLst>
                <a:gs pos="0">
                  <a:schemeClr val="accent4">
                    <a:lumMod val="90000"/>
                    <a:lumOff val="10000"/>
                  </a:schemeClr>
                </a:gs>
                <a:gs pos="70000">
                  <a:schemeClr val="accent4"/>
                </a:gs>
              </a:gsLst>
              <a:lin ang="201938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1" name="任意多边形: 形状 730"/>
            <p:cNvSpPr/>
            <p:nvPr/>
          </p:nvSpPr>
          <p:spPr>
            <a:xfrm>
              <a:off x="10433817" y="6600073"/>
              <a:ext cx="69228" cy="62211"/>
            </a:xfrm>
            <a:custGeom>
              <a:avLst/>
              <a:gdLst>
                <a:gd name="connsiteX0" fmla="*/ 68987 w 69228"/>
                <a:gd name="connsiteY0" fmla="*/ 30787 h 62211"/>
                <a:gd name="connsiteX1" fmla="*/ 3272 w 69228"/>
                <a:gd name="connsiteY1" fmla="*/ 11849 h 62211"/>
                <a:gd name="connsiteX2" fmla="*/ 66680 w 69228"/>
                <a:gd name="connsiteY2" fmla="*/ 56563 h 62211"/>
              </a:gdLst>
              <a:ahLst/>
              <a:cxnLst>
                <a:cxn ang="0">
                  <a:pos x="connsiteX0" y="connsiteY0"/>
                </a:cxn>
                <a:cxn ang="0">
                  <a:pos x="connsiteX1" y="connsiteY1"/>
                </a:cxn>
                <a:cxn ang="0">
                  <a:pos x="connsiteX2" y="connsiteY2"/>
                </a:cxn>
              </a:cxnLst>
              <a:rect l="l" t="t" r="r" b="b"/>
              <a:pathLst>
                <a:path w="69228" h="62211">
                  <a:moveTo>
                    <a:pt x="68987" y="30787"/>
                  </a:moveTo>
                  <a:cubicBezTo>
                    <a:pt x="68987" y="30787"/>
                    <a:pt x="21966" y="-23638"/>
                    <a:pt x="3272" y="11849"/>
                  </a:cubicBezTo>
                  <a:cubicBezTo>
                    <a:pt x="-15423" y="47337"/>
                    <a:pt x="45557" y="74003"/>
                    <a:pt x="66680" y="56563"/>
                  </a:cubicBezTo>
                  <a:close/>
                </a:path>
              </a:pathLst>
            </a:custGeom>
            <a:gradFill>
              <a:gsLst>
                <a:gs pos="0">
                  <a:srgbClr val="FEBBBA"/>
                </a:gs>
                <a:gs pos="50000">
                  <a:srgbClr val="FEA6A4"/>
                </a:gs>
                <a:gs pos="100000">
                  <a:srgbClr val="FF928E"/>
                </a:gs>
              </a:gsLst>
              <a:lin ang="68852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2" name="任意多边形: 形状 731"/>
            <p:cNvSpPr/>
            <p:nvPr/>
          </p:nvSpPr>
          <p:spPr>
            <a:xfrm>
              <a:off x="10364616" y="7842699"/>
              <a:ext cx="398078" cy="865741"/>
            </a:xfrm>
            <a:custGeom>
              <a:avLst/>
              <a:gdLst>
                <a:gd name="connsiteX0" fmla="*/ 371749 w 398078"/>
                <a:gd name="connsiteY0" fmla="*/ -166 h 865741"/>
                <a:gd name="connsiteX1" fmla="*/ 396271 w 398078"/>
                <a:gd name="connsiteY1" fmla="*/ 120540 h 865741"/>
                <a:gd name="connsiteX2" fmla="*/ 389391 w 398078"/>
                <a:gd name="connsiteY2" fmla="*/ 166387 h 865741"/>
                <a:gd name="connsiteX3" fmla="*/ 85906 w 398078"/>
                <a:gd name="connsiteY3" fmla="*/ 677172 h 865741"/>
                <a:gd name="connsiteX4" fmla="*/ 77813 w 398078"/>
                <a:gd name="connsiteY4" fmla="*/ 697040 h 865741"/>
                <a:gd name="connsiteX5" fmla="*/ 66726 w 398078"/>
                <a:gd name="connsiteY5" fmla="*/ 833204 h 865741"/>
                <a:gd name="connsiteX6" fmla="*/ 82427 w 398078"/>
                <a:gd name="connsiteY6" fmla="*/ 865576 h 865741"/>
                <a:gd name="connsiteX7" fmla="*/ 14527 w 398078"/>
                <a:gd name="connsiteY7" fmla="*/ 850159 h 865741"/>
                <a:gd name="connsiteX8" fmla="*/ -242 w 398078"/>
                <a:gd name="connsiteY8" fmla="*/ 667825 h 865741"/>
                <a:gd name="connsiteX9" fmla="*/ 18979 w 398078"/>
                <a:gd name="connsiteY9" fmla="*/ 656131 h 865741"/>
                <a:gd name="connsiteX10" fmla="*/ 55922 w 398078"/>
                <a:gd name="connsiteY10" fmla="*/ 612874 h 865741"/>
                <a:gd name="connsiteX11" fmla="*/ 169223 w 398078"/>
                <a:gd name="connsiteY11" fmla="*/ 293850 h 865741"/>
                <a:gd name="connsiteX12" fmla="*/ 293531 w 398078"/>
                <a:gd name="connsiteY12" fmla="*/ 123535 h 865741"/>
                <a:gd name="connsiteX13" fmla="*/ 275200 w 398078"/>
                <a:gd name="connsiteY13" fmla="*/ 80197 h 86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8078" h="865741">
                  <a:moveTo>
                    <a:pt x="371749" y="-166"/>
                  </a:moveTo>
                  <a:cubicBezTo>
                    <a:pt x="371385" y="9020"/>
                    <a:pt x="387489" y="81735"/>
                    <a:pt x="396271" y="120540"/>
                  </a:cubicBezTo>
                  <a:cubicBezTo>
                    <a:pt x="399791" y="136143"/>
                    <a:pt x="397323" y="152499"/>
                    <a:pt x="389391" y="166387"/>
                  </a:cubicBezTo>
                  <a:lnTo>
                    <a:pt x="85906" y="677172"/>
                  </a:lnTo>
                  <a:cubicBezTo>
                    <a:pt x="82184" y="683335"/>
                    <a:pt x="79473" y="690036"/>
                    <a:pt x="77813" y="697040"/>
                  </a:cubicBezTo>
                  <a:cubicBezTo>
                    <a:pt x="72270" y="720995"/>
                    <a:pt x="60737" y="779750"/>
                    <a:pt x="66726" y="833204"/>
                  </a:cubicBezTo>
                  <a:lnTo>
                    <a:pt x="82427" y="865576"/>
                  </a:lnTo>
                  <a:lnTo>
                    <a:pt x="14527" y="850159"/>
                  </a:lnTo>
                  <a:lnTo>
                    <a:pt x="-242" y="667825"/>
                  </a:lnTo>
                  <a:lnTo>
                    <a:pt x="18979" y="656131"/>
                  </a:lnTo>
                  <a:cubicBezTo>
                    <a:pt x="35568" y="646002"/>
                    <a:pt x="48517" y="630852"/>
                    <a:pt x="55922" y="612874"/>
                  </a:cubicBezTo>
                  <a:cubicBezTo>
                    <a:pt x="83357" y="546229"/>
                    <a:pt x="151500" y="376520"/>
                    <a:pt x="169223" y="293850"/>
                  </a:cubicBezTo>
                  <a:cubicBezTo>
                    <a:pt x="189172" y="199851"/>
                    <a:pt x="293531" y="123535"/>
                    <a:pt x="293531" y="123535"/>
                  </a:cubicBezTo>
                  <a:lnTo>
                    <a:pt x="275200" y="80197"/>
                  </a:lnTo>
                  <a:close/>
                </a:path>
              </a:pathLst>
            </a:custGeom>
            <a:gradFill>
              <a:gsLst>
                <a:gs pos="0">
                  <a:srgbClr val="FEBBBA"/>
                </a:gs>
                <a:gs pos="50000">
                  <a:srgbClr val="FEA6A4"/>
                </a:gs>
                <a:gs pos="100000">
                  <a:srgbClr val="FF928E"/>
                </a:gs>
              </a:gsLst>
              <a:lin ang="1793950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3" name="任意多边形: 形状 732"/>
            <p:cNvSpPr/>
            <p:nvPr/>
          </p:nvSpPr>
          <p:spPr>
            <a:xfrm>
              <a:off x="10304080" y="8496851"/>
              <a:ext cx="163812" cy="230487"/>
            </a:xfrm>
            <a:custGeom>
              <a:avLst/>
              <a:gdLst>
                <a:gd name="connsiteX0" fmla="*/ -242 w 163812"/>
                <a:gd name="connsiteY0" fmla="*/ 133529 h 230487"/>
                <a:gd name="connsiteX1" fmla="*/ 40709 w 163812"/>
                <a:gd name="connsiteY1" fmla="*/ 52600 h 230487"/>
                <a:gd name="connsiteX2" fmla="*/ 79636 w 163812"/>
                <a:gd name="connsiteY2" fmla="*/ 2060 h 230487"/>
                <a:gd name="connsiteX3" fmla="*/ 86636 w 163812"/>
                <a:gd name="connsiteY3" fmla="*/ 154935 h 230487"/>
                <a:gd name="connsiteX4" fmla="*/ 135194 w 163812"/>
                <a:gd name="connsiteY4" fmla="*/ 196492 h 230487"/>
                <a:gd name="connsiteX5" fmla="*/ 160120 w 163812"/>
                <a:gd name="connsiteY5" fmla="*/ 209036 h 230487"/>
                <a:gd name="connsiteX6" fmla="*/ 159917 w 163812"/>
                <a:gd name="connsiteY6" fmla="*/ 226193 h 230487"/>
                <a:gd name="connsiteX7" fmla="*/ 152027 w 163812"/>
                <a:gd name="connsiteY7" fmla="*/ 229633 h 230487"/>
                <a:gd name="connsiteX8" fmla="*/ 79190 w 163812"/>
                <a:gd name="connsiteY8" fmla="*/ 225586 h 230487"/>
                <a:gd name="connsiteX9" fmla="*/ 61224 w 163812"/>
                <a:gd name="connsiteY9" fmla="*/ 205030 h 230487"/>
                <a:gd name="connsiteX10" fmla="*/ 53860 w 163812"/>
                <a:gd name="connsiteY10" fmla="*/ 78619 h 230487"/>
                <a:gd name="connsiteX11" fmla="*/ 7609 w 163812"/>
                <a:gd name="connsiteY11" fmla="*/ 137009 h 2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812" h="230487">
                  <a:moveTo>
                    <a:pt x="-242" y="133529"/>
                  </a:moveTo>
                  <a:cubicBezTo>
                    <a:pt x="-242" y="133529"/>
                    <a:pt x="36419" y="75382"/>
                    <a:pt x="40709" y="52600"/>
                  </a:cubicBezTo>
                  <a:cubicBezTo>
                    <a:pt x="44998" y="29818"/>
                    <a:pt x="56894" y="-9999"/>
                    <a:pt x="79636" y="2060"/>
                  </a:cubicBezTo>
                  <a:cubicBezTo>
                    <a:pt x="79636" y="2060"/>
                    <a:pt x="90318" y="111962"/>
                    <a:pt x="86636" y="154935"/>
                  </a:cubicBezTo>
                  <a:cubicBezTo>
                    <a:pt x="82953" y="197908"/>
                    <a:pt x="135194" y="196492"/>
                    <a:pt x="135194" y="196492"/>
                  </a:cubicBezTo>
                  <a:cubicBezTo>
                    <a:pt x="144540" y="198163"/>
                    <a:pt x="153200" y="202521"/>
                    <a:pt x="160120" y="209036"/>
                  </a:cubicBezTo>
                  <a:cubicBezTo>
                    <a:pt x="164813" y="213852"/>
                    <a:pt x="164692" y="221540"/>
                    <a:pt x="159917" y="226193"/>
                  </a:cubicBezTo>
                  <a:cubicBezTo>
                    <a:pt x="157772" y="228257"/>
                    <a:pt x="154981" y="229471"/>
                    <a:pt x="152027" y="229633"/>
                  </a:cubicBezTo>
                  <a:cubicBezTo>
                    <a:pt x="127667" y="231292"/>
                    <a:pt x="103226" y="229957"/>
                    <a:pt x="79190" y="225586"/>
                  </a:cubicBezTo>
                  <a:cubicBezTo>
                    <a:pt x="69236" y="223644"/>
                    <a:pt x="61831" y="215187"/>
                    <a:pt x="61224" y="205030"/>
                  </a:cubicBezTo>
                  <a:lnTo>
                    <a:pt x="53860" y="78619"/>
                  </a:lnTo>
                  <a:lnTo>
                    <a:pt x="7609" y="137009"/>
                  </a:lnTo>
                  <a:close/>
                </a:path>
              </a:pathLst>
            </a:custGeom>
            <a:gradFill>
              <a:gsLst>
                <a:gs pos="0">
                  <a:schemeClr val="accent4">
                    <a:lumMod val="90000"/>
                    <a:lumOff val="10000"/>
                  </a:schemeClr>
                </a:gs>
                <a:gs pos="70000">
                  <a:schemeClr val="accent4"/>
                </a:gs>
              </a:gsLst>
              <a:lin ang="2156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4" name="任意多边形: 形状 733"/>
            <p:cNvSpPr/>
            <p:nvPr/>
          </p:nvSpPr>
          <p:spPr>
            <a:xfrm>
              <a:off x="10404514" y="7911808"/>
              <a:ext cx="213977" cy="806708"/>
            </a:xfrm>
            <a:custGeom>
              <a:avLst/>
              <a:gdLst>
                <a:gd name="connsiteX0" fmla="*/ 150570 w 213977"/>
                <a:gd name="connsiteY0" fmla="*/ 12140 h 806708"/>
                <a:gd name="connsiteX1" fmla="*/ 138430 w 213977"/>
                <a:gd name="connsiteY1" fmla="*/ 533892 h 806708"/>
                <a:gd name="connsiteX2" fmla="*/ 213735 w 213977"/>
                <a:gd name="connsiteY2" fmla="*/ 785582 h 806708"/>
                <a:gd name="connsiteX3" fmla="*/ 185410 w 213977"/>
                <a:gd name="connsiteY3" fmla="*/ 806543 h 806708"/>
                <a:gd name="connsiteX4" fmla="*/ 115447 w 213977"/>
                <a:gd name="connsiteY4" fmla="*/ 718613 h 806708"/>
                <a:gd name="connsiteX5" fmla="*/ 64906 w 213977"/>
                <a:gd name="connsiteY5" fmla="*/ 641730 h 806708"/>
                <a:gd name="connsiteX6" fmla="*/ 77774 w 213977"/>
                <a:gd name="connsiteY6" fmla="*/ 615347 h 806708"/>
                <a:gd name="connsiteX7" fmla="*/ 82467 w 213977"/>
                <a:gd name="connsiteY7" fmla="*/ 578120 h 806708"/>
                <a:gd name="connsiteX8" fmla="*/ 8781 w 213977"/>
                <a:gd name="connsiteY8" fmla="*/ 235060 h 806708"/>
                <a:gd name="connsiteX9" fmla="*/ 45200 w 213977"/>
                <a:gd name="connsiteY9" fmla="*/ 36419 h 806708"/>
                <a:gd name="connsiteX10" fmla="*/ 150570 w 213977"/>
                <a:gd name="connsiteY10" fmla="*/ 12140 h 80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977" h="806708">
                  <a:moveTo>
                    <a:pt x="150570" y="12140"/>
                  </a:moveTo>
                  <a:cubicBezTo>
                    <a:pt x="150570" y="12140"/>
                    <a:pt x="139847" y="469027"/>
                    <a:pt x="138430" y="533892"/>
                  </a:cubicBezTo>
                  <a:cubicBezTo>
                    <a:pt x="137015" y="598757"/>
                    <a:pt x="148708" y="742608"/>
                    <a:pt x="213735" y="785582"/>
                  </a:cubicBezTo>
                  <a:lnTo>
                    <a:pt x="185410" y="806543"/>
                  </a:lnTo>
                  <a:cubicBezTo>
                    <a:pt x="185410" y="806543"/>
                    <a:pt x="150044" y="776477"/>
                    <a:pt x="115447" y="718613"/>
                  </a:cubicBezTo>
                  <a:cubicBezTo>
                    <a:pt x="76641" y="653586"/>
                    <a:pt x="64906" y="641730"/>
                    <a:pt x="64906" y="641730"/>
                  </a:cubicBezTo>
                  <a:lnTo>
                    <a:pt x="77774" y="615347"/>
                  </a:lnTo>
                  <a:cubicBezTo>
                    <a:pt x="83438" y="603807"/>
                    <a:pt x="85098" y="590704"/>
                    <a:pt x="82467" y="578120"/>
                  </a:cubicBezTo>
                  <a:cubicBezTo>
                    <a:pt x="68467" y="510098"/>
                    <a:pt x="21770" y="283820"/>
                    <a:pt x="8781" y="235060"/>
                  </a:cubicBezTo>
                  <a:cubicBezTo>
                    <a:pt x="-6352" y="177560"/>
                    <a:pt x="-7404" y="100718"/>
                    <a:pt x="45200" y="36419"/>
                  </a:cubicBezTo>
                  <a:cubicBezTo>
                    <a:pt x="97804" y="-27879"/>
                    <a:pt x="150570" y="12140"/>
                    <a:pt x="150570" y="12140"/>
                  </a:cubicBezTo>
                  <a:close/>
                </a:path>
              </a:pathLst>
            </a:custGeom>
            <a:gradFill>
              <a:gsLst>
                <a:gs pos="0">
                  <a:srgbClr val="FEBBBA"/>
                </a:gs>
                <a:gs pos="50000">
                  <a:srgbClr val="FEA6A4"/>
                </a:gs>
                <a:gs pos="100000">
                  <a:srgbClr val="FF928E"/>
                </a:gs>
              </a:gsLst>
              <a:lin ang="9703616"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5" name="任意多边形: 形状 734"/>
            <p:cNvSpPr/>
            <p:nvPr/>
          </p:nvSpPr>
          <p:spPr>
            <a:xfrm>
              <a:off x="10454582" y="8542778"/>
              <a:ext cx="195666" cy="196335"/>
            </a:xfrm>
            <a:custGeom>
              <a:avLst/>
              <a:gdLst>
                <a:gd name="connsiteX0" fmla="*/ 40412 w 195666"/>
                <a:gd name="connsiteY0" fmla="*/ 196169 h 196335"/>
                <a:gd name="connsiteX1" fmla="*/ 36365 w 195666"/>
                <a:gd name="connsiteY1" fmla="*/ 192729 h 196335"/>
                <a:gd name="connsiteX2" fmla="*/ 17832 w 195666"/>
                <a:gd name="connsiteY2" fmla="*/ 100632 h 196335"/>
                <a:gd name="connsiteX3" fmla="*/ 17832 w 195666"/>
                <a:gd name="connsiteY3" fmla="*/ -166 h 196335"/>
                <a:gd name="connsiteX4" fmla="*/ 124658 w 195666"/>
                <a:gd name="connsiteY4" fmla="*/ 148420 h 196335"/>
                <a:gd name="connsiteX5" fmla="*/ 163586 w 195666"/>
                <a:gd name="connsiteY5" fmla="*/ 154612 h 196335"/>
                <a:gd name="connsiteX6" fmla="*/ 193004 w 195666"/>
                <a:gd name="connsiteY6" fmla="*/ 175694 h 196335"/>
                <a:gd name="connsiteX7" fmla="*/ 190738 w 195666"/>
                <a:gd name="connsiteY7" fmla="*/ 192365 h 196335"/>
                <a:gd name="connsiteX8" fmla="*/ 183656 w 195666"/>
                <a:gd name="connsiteY8" fmla="*/ 194793 h 196335"/>
                <a:gd name="connsiteX9" fmla="*/ 123283 w 195666"/>
                <a:gd name="connsiteY9" fmla="*/ 195360 h 196335"/>
                <a:gd name="connsiteX10" fmla="*/ 83466 w 195666"/>
                <a:gd name="connsiteY10" fmla="*/ 168612 h 196335"/>
                <a:gd name="connsiteX11" fmla="*/ 33290 w 195666"/>
                <a:gd name="connsiteY11" fmla="*/ 85862 h 196335"/>
                <a:gd name="connsiteX12" fmla="*/ 44337 w 195666"/>
                <a:gd name="connsiteY12" fmla="*/ 191718 h 196335"/>
                <a:gd name="connsiteX13" fmla="*/ 40735 w 195666"/>
                <a:gd name="connsiteY13" fmla="*/ 196128 h 196335"/>
                <a:gd name="connsiteX14" fmla="*/ 40290 w 195666"/>
                <a:gd name="connsiteY14" fmla="*/ 196169 h 19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66" h="196335">
                  <a:moveTo>
                    <a:pt x="40412" y="196169"/>
                  </a:moveTo>
                  <a:cubicBezTo>
                    <a:pt x="38389" y="196209"/>
                    <a:pt x="36648" y="194712"/>
                    <a:pt x="36365" y="192729"/>
                  </a:cubicBezTo>
                  <a:cubicBezTo>
                    <a:pt x="34180" y="177474"/>
                    <a:pt x="25197" y="116413"/>
                    <a:pt x="17832" y="100632"/>
                  </a:cubicBezTo>
                  <a:cubicBezTo>
                    <a:pt x="9375" y="82504"/>
                    <a:pt x="-18222" y="6309"/>
                    <a:pt x="17832" y="-166"/>
                  </a:cubicBezTo>
                  <a:cubicBezTo>
                    <a:pt x="17832" y="-166"/>
                    <a:pt x="107461" y="130778"/>
                    <a:pt x="124658" y="148420"/>
                  </a:cubicBezTo>
                  <a:cubicBezTo>
                    <a:pt x="141856" y="166063"/>
                    <a:pt x="163586" y="154612"/>
                    <a:pt x="163586" y="154612"/>
                  </a:cubicBezTo>
                  <a:cubicBezTo>
                    <a:pt x="175199" y="158699"/>
                    <a:pt x="185396" y="166023"/>
                    <a:pt x="193004" y="175694"/>
                  </a:cubicBezTo>
                  <a:cubicBezTo>
                    <a:pt x="196969" y="180914"/>
                    <a:pt x="195958" y="188399"/>
                    <a:pt x="190738" y="192365"/>
                  </a:cubicBezTo>
                  <a:cubicBezTo>
                    <a:pt x="188714" y="193903"/>
                    <a:pt x="186205" y="194752"/>
                    <a:pt x="183656" y="194793"/>
                  </a:cubicBezTo>
                  <a:lnTo>
                    <a:pt x="123283" y="195360"/>
                  </a:lnTo>
                  <a:cubicBezTo>
                    <a:pt x="105762" y="195521"/>
                    <a:pt x="89940" y="184879"/>
                    <a:pt x="83466" y="168612"/>
                  </a:cubicBezTo>
                  <a:cubicBezTo>
                    <a:pt x="72823" y="142067"/>
                    <a:pt x="54574" y="103100"/>
                    <a:pt x="33290" y="85862"/>
                  </a:cubicBezTo>
                  <a:lnTo>
                    <a:pt x="44337" y="191718"/>
                  </a:lnTo>
                  <a:cubicBezTo>
                    <a:pt x="44579" y="193943"/>
                    <a:pt x="42920" y="195926"/>
                    <a:pt x="40735" y="196128"/>
                  </a:cubicBezTo>
                  <a:cubicBezTo>
                    <a:pt x="40573" y="196169"/>
                    <a:pt x="40451" y="196169"/>
                    <a:pt x="40290" y="196169"/>
                  </a:cubicBezTo>
                  <a:close/>
                </a:path>
              </a:pathLst>
            </a:custGeom>
            <a:gradFill>
              <a:gsLst>
                <a:gs pos="0">
                  <a:schemeClr val="accent4">
                    <a:lumMod val="90000"/>
                    <a:lumOff val="10000"/>
                  </a:schemeClr>
                </a:gs>
                <a:gs pos="70000">
                  <a:schemeClr val="accent4"/>
                </a:gs>
              </a:gsLst>
              <a:lin ang="2156759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6" name="任意多边形: 形状 735"/>
            <p:cNvSpPr/>
            <p:nvPr/>
          </p:nvSpPr>
          <p:spPr>
            <a:xfrm>
              <a:off x="10314700" y="7339521"/>
              <a:ext cx="452915" cy="657887"/>
            </a:xfrm>
            <a:custGeom>
              <a:avLst/>
              <a:gdLst>
                <a:gd name="connsiteX0" fmla="*/ 315364 w 452915"/>
                <a:gd name="connsiteY0" fmla="*/ 29576 h 657887"/>
                <a:gd name="connsiteX1" fmla="*/ 322648 w 452915"/>
                <a:gd name="connsiteY1" fmla="*/ 144374 h 657887"/>
                <a:gd name="connsiteX2" fmla="*/ 452135 w 452915"/>
                <a:gd name="connsiteY2" fmla="*/ 597133 h 657887"/>
                <a:gd name="connsiteX3" fmla="*/ 443353 w 452915"/>
                <a:gd name="connsiteY3" fmla="*/ 614209 h 657887"/>
                <a:gd name="connsiteX4" fmla="*/ 103046 w 452915"/>
                <a:gd name="connsiteY4" fmla="*/ 655483 h 657887"/>
                <a:gd name="connsiteX5" fmla="*/ 84999 w 452915"/>
                <a:gd name="connsiteY5" fmla="*/ 640066 h 657887"/>
                <a:gd name="connsiteX6" fmla="*/ 26366 w 452915"/>
                <a:gd name="connsiteY6" fmla="*/ 376156 h 657887"/>
                <a:gd name="connsiteX7" fmla="*/ 112191 w 452915"/>
                <a:gd name="connsiteY7" fmla="*/ -166 h 657887"/>
                <a:gd name="connsiteX8" fmla="*/ 315364 w 452915"/>
                <a:gd name="connsiteY8" fmla="*/ 29576 h 6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915" h="657887">
                  <a:moveTo>
                    <a:pt x="315364" y="29576"/>
                  </a:moveTo>
                  <a:cubicBezTo>
                    <a:pt x="315364" y="29576"/>
                    <a:pt x="301768" y="72913"/>
                    <a:pt x="322648" y="144374"/>
                  </a:cubicBezTo>
                  <a:lnTo>
                    <a:pt x="452135" y="597133"/>
                  </a:lnTo>
                  <a:cubicBezTo>
                    <a:pt x="454158" y="604247"/>
                    <a:pt x="450314" y="611704"/>
                    <a:pt x="443353" y="614209"/>
                  </a:cubicBezTo>
                  <a:cubicBezTo>
                    <a:pt x="404548" y="628129"/>
                    <a:pt x="277085" y="667461"/>
                    <a:pt x="103046" y="655483"/>
                  </a:cubicBezTo>
                  <a:cubicBezTo>
                    <a:pt x="94266" y="654909"/>
                    <a:pt x="86941" y="648636"/>
                    <a:pt x="84999" y="640066"/>
                  </a:cubicBezTo>
                  <a:cubicBezTo>
                    <a:pt x="73547" y="588474"/>
                    <a:pt x="34418" y="412331"/>
                    <a:pt x="26366" y="376156"/>
                  </a:cubicBezTo>
                  <a:cubicBezTo>
                    <a:pt x="-4347" y="238292"/>
                    <a:pt x="-38621" y="89585"/>
                    <a:pt x="112191" y="-166"/>
                  </a:cubicBezTo>
                  <a:cubicBezTo>
                    <a:pt x="181871" y="29576"/>
                    <a:pt x="246696" y="47056"/>
                    <a:pt x="315364" y="2957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37" name="任意多边形: 形状 736"/>
            <p:cNvSpPr/>
            <p:nvPr/>
          </p:nvSpPr>
          <p:spPr>
            <a:xfrm>
              <a:off x="10202521" y="6903998"/>
              <a:ext cx="311401" cy="486063"/>
            </a:xfrm>
            <a:custGeom>
              <a:avLst/>
              <a:gdLst>
                <a:gd name="connsiteX0" fmla="*/ 187547 w 311401"/>
                <a:gd name="connsiteY0" fmla="*/ 10398 h 486063"/>
                <a:gd name="connsiteX1" fmla="*/ 3392 w 311401"/>
                <a:gd name="connsiteY1" fmla="*/ 300529 h 486063"/>
                <a:gd name="connsiteX2" fmla="*/ 218948 w 311401"/>
                <a:gd name="connsiteY2" fmla="*/ 485898 h 486063"/>
                <a:gd name="connsiteX3" fmla="*/ 293848 w 311401"/>
                <a:gd name="connsiteY3" fmla="*/ 461295 h 486063"/>
                <a:gd name="connsiteX4" fmla="*/ 249337 w 311401"/>
                <a:gd name="connsiteY4" fmla="*/ 394771 h 486063"/>
                <a:gd name="connsiteX5" fmla="*/ 156511 w 311401"/>
                <a:gd name="connsiteY5" fmla="*/ 402136 h 486063"/>
                <a:gd name="connsiteX6" fmla="*/ 217693 w 311401"/>
                <a:gd name="connsiteY6" fmla="*/ 141463 h 486063"/>
                <a:gd name="connsiteX7" fmla="*/ 239788 w 311401"/>
                <a:gd name="connsiteY7" fmla="*/ 111398 h 486063"/>
                <a:gd name="connsiteX8" fmla="*/ 187547 w 311401"/>
                <a:gd name="connsiteY8" fmla="*/ 10398 h 4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01" h="486063">
                  <a:moveTo>
                    <a:pt x="187547" y="10398"/>
                  </a:moveTo>
                  <a:cubicBezTo>
                    <a:pt x="187547" y="10398"/>
                    <a:pt x="40013" y="133006"/>
                    <a:pt x="3392" y="300529"/>
                  </a:cubicBezTo>
                  <a:cubicBezTo>
                    <a:pt x="-33228" y="468053"/>
                    <a:pt x="218948" y="485898"/>
                    <a:pt x="218948" y="485898"/>
                  </a:cubicBezTo>
                  <a:cubicBezTo>
                    <a:pt x="218948" y="485898"/>
                    <a:pt x="253221" y="447659"/>
                    <a:pt x="293848" y="461295"/>
                  </a:cubicBezTo>
                  <a:cubicBezTo>
                    <a:pt x="334475" y="474932"/>
                    <a:pt x="297004" y="394569"/>
                    <a:pt x="249337" y="394771"/>
                  </a:cubicBezTo>
                  <a:cubicBezTo>
                    <a:pt x="201669" y="394974"/>
                    <a:pt x="223803" y="432606"/>
                    <a:pt x="156511" y="402136"/>
                  </a:cubicBezTo>
                  <a:cubicBezTo>
                    <a:pt x="90999" y="372435"/>
                    <a:pt x="50494" y="280742"/>
                    <a:pt x="217693" y="141463"/>
                  </a:cubicBezTo>
                  <a:cubicBezTo>
                    <a:pt x="227446" y="133430"/>
                    <a:pt x="235012" y="123096"/>
                    <a:pt x="239788" y="111398"/>
                  </a:cubicBezTo>
                  <a:cubicBezTo>
                    <a:pt x="272361" y="29618"/>
                    <a:pt x="246626" y="-23957"/>
                    <a:pt x="187547" y="10398"/>
                  </a:cubicBezTo>
                  <a:close/>
                </a:path>
              </a:pathLst>
            </a:custGeom>
            <a:gradFill>
              <a:gsLst>
                <a:gs pos="0">
                  <a:srgbClr val="FEBBBA"/>
                </a:gs>
                <a:gs pos="50000">
                  <a:srgbClr val="FEA6A4"/>
                </a:gs>
                <a:gs pos="100000">
                  <a:srgbClr val="FF928E"/>
                </a:gs>
              </a:gsLst>
              <a:lin ang="18240064"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38" name="任意多边形: 形状 737"/>
            <p:cNvSpPr/>
            <p:nvPr/>
          </p:nvSpPr>
          <p:spPr>
            <a:xfrm>
              <a:off x="8866833" y="8046803"/>
              <a:ext cx="132343" cy="635254"/>
            </a:xfrm>
            <a:custGeom>
              <a:avLst/>
              <a:gdLst>
                <a:gd name="connsiteX0" fmla="*/ 72619 w 132343"/>
                <a:gd name="connsiteY0" fmla="*/ -166 h 635254"/>
                <a:gd name="connsiteX1" fmla="*/ -218 w 132343"/>
                <a:gd name="connsiteY1" fmla="*/ 615140 h 635254"/>
                <a:gd name="connsiteX2" fmla="*/ 17748 w 132343"/>
                <a:gd name="connsiteY2" fmla="*/ 635065 h 635254"/>
                <a:gd name="connsiteX3" fmla="*/ 18800 w 132343"/>
                <a:gd name="connsiteY3" fmla="*/ 635089 h 635254"/>
                <a:gd name="connsiteX4" fmla="*/ 18800 w 132343"/>
                <a:gd name="connsiteY4" fmla="*/ 635089 h 635254"/>
                <a:gd name="connsiteX5" fmla="*/ 37657 w 132343"/>
                <a:gd name="connsiteY5" fmla="*/ 618903 h 635254"/>
                <a:gd name="connsiteX6" fmla="*/ 132101 w 132343"/>
                <a:gd name="connsiteY6" fmla="*/ 13633 h 6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43" h="635254">
                  <a:moveTo>
                    <a:pt x="72619" y="-166"/>
                  </a:moveTo>
                  <a:cubicBezTo>
                    <a:pt x="59630" y="19055"/>
                    <a:pt x="7875" y="454374"/>
                    <a:pt x="-218" y="615140"/>
                  </a:cubicBezTo>
                  <a:cubicBezTo>
                    <a:pt x="-743" y="625608"/>
                    <a:pt x="7309" y="634527"/>
                    <a:pt x="17748" y="635065"/>
                  </a:cubicBezTo>
                  <a:cubicBezTo>
                    <a:pt x="18113" y="635081"/>
                    <a:pt x="18437" y="635089"/>
                    <a:pt x="18800" y="635089"/>
                  </a:cubicBezTo>
                  <a:lnTo>
                    <a:pt x="18800" y="635089"/>
                  </a:lnTo>
                  <a:cubicBezTo>
                    <a:pt x="28229" y="635081"/>
                    <a:pt x="36200" y="628210"/>
                    <a:pt x="37657" y="618903"/>
                  </a:cubicBezTo>
                  <a:lnTo>
                    <a:pt x="132101" y="13633"/>
                  </a:ln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39" name="任意多边形: 形状 738"/>
            <p:cNvSpPr/>
            <p:nvPr/>
          </p:nvSpPr>
          <p:spPr>
            <a:xfrm>
              <a:off x="9295419" y="8046803"/>
              <a:ext cx="132339" cy="635254"/>
            </a:xfrm>
            <a:custGeom>
              <a:avLst/>
              <a:gdLst>
                <a:gd name="connsiteX0" fmla="*/ 59241 w 132339"/>
                <a:gd name="connsiteY0" fmla="*/ -166 h 635254"/>
                <a:gd name="connsiteX1" fmla="*/ 132077 w 132339"/>
                <a:gd name="connsiteY1" fmla="*/ 615140 h 635254"/>
                <a:gd name="connsiteX2" fmla="*/ 113949 w 132339"/>
                <a:gd name="connsiteY2" fmla="*/ 635069 h 635254"/>
                <a:gd name="connsiteX3" fmla="*/ 113018 w 132339"/>
                <a:gd name="connsiteY3" fmla="*/ 635089 h 635254"/>
                <a:gd name="connsiteX4" fmla="*/ 113018 w 132339"/>
                <a:gd name="connsiteY4" fmla="*/ 635089 h 635254"/>
                <a:gd name="connsiteX5" fmla="*/ 94202 w 132339"/>
                <a:gd name="connsiteY5" fmla="*/ 618903 h 635254"/>
                <a:gd name="connsiteX6" fmla="*/ -242 w 132339"/>
                <a:gd name="connsiteY6" fmla="*/ 13633 h 6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39" h="635254">
                  <a:moveTo>
                    <a:pt x="59241" y="-166"/>
                  </a:moveTo>
                  <a:cubicBezTo>
                    <a:pt x="72230" y="19055"/>
                    <a:pt x="123984" y="454374"/>
                    <a:pt x="132077" y="615140"/>
                  </a:cubicBezTo>
                  <a:cubicBezTo>
                    <a:pt x="132562" y="625653"/>
                    <a:pt x="124429" y="634575"/>
                    <a:pt x="113949" y="635069"/>
                  </a:cubicBezTo>
                  <a:cubicBezTo>
                    <a:pt x="113625" y="635081"/>
                    <a:pt x="113341" y="635089"/>
                    <a:pt x="113018" y="635089"/>
                  </a:cubicBezTo>
                  <a:lnTo>
                    <a:pt x="113018" y="635089"/>
                  </a:lnTo>
                  <a:cubicBezTo>
                    <a:pt x="103630" y="635077"/>
                    <a:pt x="95618" y="628202"/>
                    <a:pt x="94202" y="618903"/>
                  </a:cubicBezTo>
                  <a:lnTo>
                    <a:pt x="-242" y="13633"/>
                  </a:ln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40" name="任意多边形: 形状 739"/>
            <p:cNvSpPr/>
            <p:nvPr/>
          </p:nvSpPr>
          <p:spPr>
            <a:xfrm>
              <a:off x="8861554" y="7950896"/>
              <a:ext cx="571199" cy="136746"/>
            </a:xfrm>
            <a:custGeom>
              <a:avLst/>
              <a:gdLst>
                <a:gd name="connsiteX0" fmla="*/ -240 w 571199"/>
                <a:gd name="connsiteY0" fmla="*/ 61590 h 136746"/>
                <a:gd name="connsiteX1" fmla="*/ -240 w 571199"/>
                <a:gd name="connsiteY1" fmla="*/ 66324 h 136746"/>
                <a:gd name="connsiteX2" fmla="*/ 65717 w 571199"/>
                <a:gd name="connsiteY2" fmla="*/ 129125 h 136746"/>
                <a:gd name="connsiteX3" fmla="*/ 502291 w 571199"/>
                <a:gd name="connsiteY3" fmla="*/ 136571 h 136746"/>
                <a:gd name="connsiteX4" fmla="*/ 570636 w 571199"/>
                <a:gd name="connsiteY4" fmla="*/ 77330 h 136746"/>
                <a:gd name="connsiteX5" fmla="*/ 570879 w 571199"/>
                <a:gd name="connsiteY5" fmla="*/ 72960 h 136746"/>
                <a:gd name="connsiteX6" fmla="*/ 505083 w 571199"/>
                <a:gd name="connsiteY6" fmla="*/ 7691 h 136746"/>
                <a:gd name="connsiteX7" fmla="*/ 68308 w 571199"/>
                <a:gd name="connsiteY7" fmla="*/ -159 h 136746"/>
                <a:gd name="connsiteX8" fmla="*/ -240 w 571199"/>
                <a:gd name="connsiteY8" fmla="*/ 61590 h 13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199" h="136746">
                  <a:moveTo>
                    <a:pt x="-240" y="61590"/>
                  </a:moveTo>
                  <a:lnTo>
                    <a:pt x="-240" y="66324"/>
                  </a:lnTo>
                  <a:cubicBezTo>
                    <a:pt x="-523" y="100476"/>
                    <a:pt x="28895" y="128518"/>
                    <a:pt x="65717" y="129125"/>
                  </a:cubicBezTo>
                  <a:lnTo>
                    <a:pt x="502291" y="136571"/>
                  </a:lnTo>
                  <a:cubicBezTo>
                    <a:pt x="538709" y="137178"/>
                    <a:pt x="568896" y="110957"/>
                    <a:pt x="570636" y="77330"/>
                  </a:cubicBezTo>
                  <a:lnTo>
                    <a:pt x="570879" y="72960"/>
                  </a:lnTo>
                  <a:cubicBezTo>
                    <a:pt x="572699" y="37918"/>
                    <a:pt x="542918" y="8217"/>
                    <a:pt x="505083" y="7691"/>
                  </a:cubicBezTo>
                  <a:lnTo>
                    <a:pt x="68308" y="-159"/>
                  </a:lnTo>
                  <a:cubicBezTo>
                    <a:pt x="30878" y="-645"/>
                    <a:pt x="84" y="27114"/>
                    <a:pt x="-240" y="61590"/>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41" name="任意多边形: 形状 740"/>
            <p:cNvSpPr/>
            <p:nvPr/>
          </p:nvSpPr>
          <p:spPr>
            <a:xfrm>
              <a:off x="9497984" y="8608331"/>
              <a:ext cx="304092" cy="21891"/>
            </a:xfrm>
            <a:custGeom>
              <a:avLst/>
              <a:gdLst>
                <a:gd name="connsiteX0" fmla="*/ 122042 w 304092"/>
                <a:gd name="connsiteY0" fmla="*/ 11974 h 21891"/>
                <a:gd name="connsiteX1" fmla="*/ -242 w 304092"/>
                <a:gd name="connsiteY1" fmla="*/ -166 h 21891"/>
                <a:gd name="connsiteX2" fmla="*/ 27314 w 304092"/>
                <a:gd name="connsiteY2" fmla="*/ 21726 h 21891"/>
                <a:gd name="connsiteX3" fmla="*/ 291063 w 304092"/>
                <a:gd name="connsiteY3" fmla="*/ 21726 h 21891"/>
                <a:gd name="connsiteX4" fmla="*/ 303850 w 304092"/>
                <a:gd name="connsiteY4" fmla="*/ 8862 h 21891"/>
                <a:gd name="connsiteX5" fmla="*/ 303405 w 304092"/>
                <a:gd name="connsiteY5" fmla="*/ 5540 h 21891"/>
                <a:gd name="connsiteX6" fmla="*/ 122042 w 304092"/>
                <a:gd name="connsiteY6" fmla="*/ 11974 h 2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092" h="21891">
                  <a:moveTo>
                    <a:pt x="122042" y="11974"/>
                  </a:moveTo>
                  <a:cubicBezTo>
                    <a:pt x="47506" y="11974"/>
                    <a:pt x="14528" y="5580"/>
                    <a:pt x="-242" y="-166"/>
                  </a:cubicBezTo>
                  <a:cubicBezTo>
                    <a:pt x="2752" y="12645"/>
                    <a:pt x="14163" y="21713"/>
                    <a:pt x="27314" y="21726"/>
                  </a:cubicBezTo>
                  <a:lnTo>
                    <a:pt x="291063" y="21726"/>
                  </a:lnTo>
                  <a:cubicBezTo>
                    <a:pt x="298144" y="21705"/>
                    <a:pt x="303891" y="15943"/>
                    <a:pt x="303850" y="8862"/>
                  </a:cubicBezTo>
                  <a:cubicBezTo>
                    <a:pt x="303850" y="7737"/>
                    <a:pt x="303688" y="6624"/>
                    <a:pt x="303405" y="5540"/>
                  </a:cubicBezTo>
                  <a:cubicBezTo>
                    <a:pt x="273218" y="7887"/>
                    <a:pt x="209486" y="11974"/>
                    <a:pt x="122042" y="1197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42" name="任意多边形: 形状 741"/>
            <p:cNvSpPr/>
            <p:nvPr/>
          </p:nvSpPr>
          <p:spPr>
            <a:xfrm>
              <a:off x="9497237" y="8544305"/>
              <a:ext cx="304393" cy="76085"/>
            </a:xfrm>
            <a:custGeom>
              <a:avLst/>
              <a:gdLst>
                <a:gd name="connsiteX0" fmla="*/ 304152 w 304393"/>
                <a:gd name="connsiteY0" fmla="*/ 69485 h 76085"/>
                <a:gd name="connsiteX1" fmla="*/ 302007 w 304393"/>
                <a:gd name="connsiteY1" fmla="*/ 64993 h 76085"/>
                <a:gd name="connsiteX2" fmla="*/ 186642 w 304393"/>
                <a:gd name="connsiteY2" fmla="*/ -155 h 76085"/>
                <a:gd name="connsiteX3" fmla="*/ 15720 w 304393"/>
                <a:gd name="connsiteY3" fmla="*/ 331 h 76085"/>
                <a:gd name="connsiteX4" fmla="*/ 950 w 304393"/>
                <a:gd name="connsiteY4" fmla="*/ 49212 h 76085"/>
                <a:gd name="connsiteX5" fmla="*/ 505 w 304393"/>
                <a:gd name="connsiteY5" fmla="*/ 63779 h 76085"/>
                <a:gd name="connsiteX6" fmla="*/ 122789 w 304393"/>
                <a:gd name="connsiteY6" fmla="*/ 75919 h 76085"/>
                <a:gd name="connsiteX7" fmla="*/ 304152 w 304393"/>
                <a:gd name="connsiteY7" fmla="*/ 69485 h 7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93" h="76085">
                  <a:moveTo>
                    <a:pt x="304152" y="69485"/>
                  </a:moveTo>
                  <a:cubicBezTo>
                    <a:pt x="303748" y="67858"/>
                    <a:pt x="303019" y="66329"/>
                    <a:pt x="302007" y="64993"/>
                  </a:cubicBezTo>
                  <a:cubicBezTo>
                    <a:pt x="281775" y="39339"/>
                    <a:pt x="241553" y="-924"/>
                    <a:pt x="186642" y="-155"/>
                  </a:cubicBezTo>
                  <a:cubicBezTo>
                    <a:pt x="106239" y="978"/>
                    <a:pt x="78198" y="9678"/>
                    <a:pt x="15720" y="331"/>
                  </a:cubicBezTo>
                  <a:lnTo>
                    <a:pt x="950" y="49212"/>
                  </a:lnTo>
                  <a:cubicBezTo>
                    <a:pt x="-466" y="53946"/>
                    <a:pt x="-628" y="58968"/>
                    <a:pt x="505" y="63779"/>
                  </a:cubicBezTo>
                  <a:cubicBezTo>
                    <a:pt x="15275" y="69606"/>
                    <a:pt x="48253" y="75919"/>
                    <a:pt x="122789" y="75919"/>
                  </a:cubicBezTo>
                  <a:cubicBezTo>
                    <a:pt x="210233" y="76000"/>
                    <a:pt x="273965" y="71913"/>
                    <a:pt x="304152" y="69485"/>
                  </a:cubicBezTo>
                  <a:close/>
                </a:path>
              </a:pathLst>
            </a:custGeom>
            <a:gradFill>
              <a:gsLst>
                <a:gs pos="0">
                  <a:schemeClr val="accent4">
                    <a:lumMod val="90000"/>
                    <a:lumOff val="10000"/>
                  </a:schemeClr>
                </a:gs>
                <a:gs pos="70000">
                  <a:schemeClr val="accent4"/>
                </a:gs>
              </a:gsLst>
              <a:lin ang="40539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3" name="任意多边形: 形状 742"/>
            <p:cNvSpPr/>
            <p:nvPr/>
          </p:nvSpPr>
          <p:spPr>
            <a:xfrm>
              <a:off x="9513199" y="8492157"/>
              <a:ext cx="82264" cy="70840"/>
            </a:xfrm>
            <a:custGeom>
              <a:avLst/>
              <a:gdLst>
                <a:gd name="connsiteX0" fmla="*/ 17845 w 82264"/>
                <a:gd name="connsiteY0" fmla="*/ -166 h 70840"/>
                <a:gd name="connsiteX1" fmla="*/ -242 w 82264"/>
                <a:gd name="connsiteY1" fmla="*/ 61381 h 70840"/>
                <a:gd name="connsiteX2" fmla="*/ 75103 w 82264"/>
                <a:gd name="connsiteY2" fmla="*/ 64982 h 70840"/>
                <a:gd name="connsiteX3" fmla="*/ 82023 w 82264"/>
                <a:gd name="connsiteY3" fmla="*/ 11650 h 70840"/>
              </a:gdLst>
              <a:ahLst/>
              <a:cxnLst>
                <a:cxn ang="0">
                  <a:pos x="connsiteX0" y="connsiteY0"/>
                </a:cxn>
                <a:cxn ang="0">
                  <a:pos x="connsiteX1" y="connsiteY1"/>
                </a:cxn>
                <a:cxn ang="0">
                  <a:pos x="connsiteX2" y="connsiteY2"/>
                </a:cxn>
                <a:cxn ang="0">
                  <a:pos x="connsiteX3" y="connsiteY3"/>
                </a:cxn>
              </a:cxnLst>
              <a:rect l="l" t="t" r="r" b="b"/>
              <a:pathLst>
                <a:path w="82264" h="70840">
                  <a:moveTo>
                    <a:pt x="17845" y="-166"/>
                  </a:moveTo>
                  <a:lnTo>
                    <a:pt x="-242" y="61381"/>
                  </a:lnTo>
                  <a:cubicBezTo>
                    <a:pt x="-242" y="61381"/>
                    <a:pt x="39818" y="79630"/>
                    <a:pt x="75103" y="64982"/>
                  </a:cubicBezTo>
                  <a:lnTo>
                    <a:pt x="82023" y="11650"/>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4" name="任意多边形: 形状 743"/>
            <p:cNvSpPr/>
            <p:nvPr/>
          </p:nvSpPr>
          <p:spPr>
            <a:xfrm>
              <a:off x="9974941" y="8463144"/>
              <a:ext cx="245478" cy="191668"/>
            </a:xfrm>
            <a:custGeom>
              <a:avLst/>
              <a:gdLst>
                <a:gd name="connsiteX0" fmla="*/ 102700 w 245478"/>
                <a:gd name="connsiteY0" fmla="*/ 118396 h 191668"/>
                <a:gd name="connsiteX1" fmla="*/ -242 w 245478"/>
                <a:gd name="connsiteY1" fmla="*/ 185526 h 191668"/>
                <a:gd name="connsiteX2" fmla="*/ 34921 w 245478"/>
                <a:gd name="connsiteY2" fmla="*/ 185243 h 191668"/>
                <a:gd name="connsiteX3" fmla="*/ 240482 w 245478"/>
                <a:gd name="connsiteY3" fmla="*/ 20067 h 191668"/>
                <a:gd name="connsiteX4" fmla="*/ 242384 w 245478"/>
                <a:gd name="connsiteY4" fmla="*/ 2084 h 191668"/>
                <a:gd name="connsiteX5" fmla="*/ 240036 w 245478"/>
                <a:gd name="connsiteY5" fmla="*/ -166 h 191668"/>
                <a:gd name="connsiteX6" fmla="*/ 102700 w 245478"/>
                <a:gd name="connsiteY6" fmla="*/ 118396 h 19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478" h="191668">
                  <a:moveTo>
                    <a:pt x="102700" y="118396"/>
                  </a:moveTo>
                  <a:cubicBezTo>
                    <a:pt x="44593" y="165092"/>
                    <a:pt x="14892" y="180792"/>
                    <a:pt x="-242" y="185526"/>
                  </a:cubicBezTo>
                  <a:cubicBezTo>
                    <a:pt x="10117" y="193599"/>
                    <a:pt x="24684" y="193482"/>
                    <a:pt x="34921" y="185243"/>
                  </a:cubicBezTo>
                  <a:lnTo>
                    <a:pt x="240482" y="20067"/>
                  </a:lnTo>
                  <a:cubicBezTo>
                    <a:pt x="245985" y="15627"/>
                    <a:pt x="246835" y="7575"/>
                    <a:pt x="242384" y="2084"/>
                  </a:cubicBezTo>
                  <a:cubicBezTo>
                    <a:pt x="241696" y="1238"/>
                    <a:pt x="240927" y="482"/>
                    <a:pt x="240036" y="-166"/>
                  </a:cubicBezTo>
                  <a:cubicBezTo>
                    <a:pt x="218105" y="20471"/>
                    <a:pt x="170883" y="63647"/>
                    <a:pt x="102700" y="11839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45" name="任意多边形: 形状 744"/>
            <p:cNvSpPr/>
            <p:nvPr/>
          </p:nvSpPr>
          <p:spPr>
            <a:xfrm>
              <a:off x="9947223" y="8455320"/>
              <a:ext cx="267997" cy="193516"/>
            </a:xfrm>
            <a:custGeom>
              <a:avLst/>
              <a:gdLst>
                <a:gd name="connsiteX0" fmla="*/ 267755 w 267997"/>
                <a:gd name="connsiteY0" fmla="*/ 7578 h 193516"/>
                <a:gd name="connsiteX1" fmla="*/ 263264 w 267997"/>
                <a:gd name="connsiteY1" fmla="*/ 5433 h 193516"/>
                <a:gd name="connsiteX2" fmla="*/ 132725 w 267997"/>
                <a:gd name="connsiteY2" fmla="*/ 27122 h 193516"/>
                <a:gd name="connsiteX3" fmla="*/ -242 w 267997"/>
                <a:gd name="connsiteY3" fmla="*/ 134596 h 193516"/>
                <a:gd name="connsiteX4" fmla="*/ 18735 w 267997"/>
                <a:gd name="connsiteY4" fmla="*/ 181738 h 193516"/>
                <a:gd name="connsiteX5" fmla="*/ 27476 w 267997"/>
                <a:gd name="connsiteY5" fmla="*/ 193351 h 193516"/>
                <a:gd name="connsiteX6" fmla="*/ 130418 w 267997"/>
                <a:gd name="connsiteY6" fmla="*/ 126220 h 193516"/>
                <a:gd name="connsiteX7" fmla="*/ 267755 w 267997"/>
                <a:gd name="connsiteY7" fmla="*/ 7578 h 19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997" h="193516">
                  <a:moveTo>
                    <a:pt x="267755" y="7578"/>
                  </a:moveTo>
                  <a:cubicBezTo>
                    <a:pt x="266420" y="6570"/>
                    <a:pt x="264882" y="5838"/>
                    <a:pt x="263264" y="5433"/>
                  </a:cubicBezTo>
                  <a:cubicBezTo>
                    <a:pt x="231620" y="-1891"/>
                    <a:pt x="175051" y="-7839"/>
                    <a:pt x="132725" y="27122"/>
                  </a:cubicBezTo>
                  <a:cubicBezTo>
                    <a:pt x="70733" y="78391"/>
                    <a:pt x="54345" y="102710"/>
                    <a:pt x="-242" y="134596"/>
                  </a:cubicBezTo>
                  <a:lnTo>
                    <a:pt x="18735" y="181738"/>
                  </a:lnTo>
                  <a:cubicBezTo>
                    <a:pt x="20557" y="186314"/>
                    <a:pt x="23592" y="190320"/>
                    <a:pt x="27476" y="193351"/>
                  </a:cubicBezTo>
                  <a:cubicBezTo>
                    <a:pt x="42610" y="188617"/>
                    <a:pt x="72312" y="172916"/>
                    <a:pt x="130418" y="126220"/>
                  </a:cubicBezTo>
                  <a:cubicBezTo>
                    <a:pt x="198602" y="71471"/>
                    <a:pt x="245824" y="28296"/>
                    <a:pt x="267755" y="7578"/>
                  </a:cubicBezTo>
                  <a:close/>
                </a:path>
              </a:pathLst>
            </a:custGeom>
            <a:gradFill>
              <a:gsLst>
                <a:gs pos="0">
                  <a:schemeClr val="accent4">
                    <a:lumMod val="90000"/>
                    <a:lumOff val="10000"/>
                  </a:schemeClr>
                </a:gs>
                <a:gs pos="70000">
                  <a:schemeClr val="accent4"/>
                </a:gs>
              </a:gsLst>
              <a:lin ang="405391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6" name="任意多边形: 形状 745"/>
            <p:cNvSpPr/>
            <p:nvPr/>
          </p:nvSpPr>
          <p:spPr>
            <a:xfrm>
              <a:off x="9058295" y="7790905"/>
              <a:ext cx="651309" cy="730864"/>
            </a:xfrm>
            <a:custGeom>
              <a:avLst/>
              <a:gdLst>
                <a:gd name="connsiteX0" fmla="*/ 85705 w 651309"/>
                <a:gd name="connsiteY0" fmla="*/ -166 h 730864"/>
                <a:gd name="connsiteX1" fmla="*/ 623561 w 651309"/>
                <a:gd name="connsiteY1" fmla="*/ 79347 h 730864"/>
                <a:gd name="connsiteX2" fmla="*/ 548863 w 651309"/>
                <a:gd name="connsiteY2" fmla="*/ 726579 h 730864"/>
                <a:gd name="connsiteX3" fmla="*/ 468460 w 651309"/>
                <a:gd name="connsiteY3" fmla="*/ 721319 h 730864"/>
                <a:gd name="connsiteX4" fmla="*/ 483027 w 651309"/>
                <a:gd name="connsiteY4" fmla="*/ 178850 h 730864"/>
                <a:gd name="connsiteX5" fmla="*/ -242 w 651309"/>
                <a:gd name="connsiteY5" fmla="*/ 99822 h 73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309" h="730864">
                  <a:moveTo>
                    <a:pt x="85705" y="-166"/>
                  </a:moveTo>
                  <a:cubicBezTo>
                    <a:pt x="85705" y="-166"/>
                    <a:pt x="532030" y="36252"/>
                    <a:pt x="623561" y="79347"/>
                  </a:cubicBezTo>
                  <a:cubicBezTo>
                    <a:pt x="715092" y="122442"/>
                    <a:pt x="548863" y="726579"/>
                    <a:pt x="548863" y="726579"/>
                  </a:cubicBezTo>
                  <a:cubicBezTo>
                    <a:pt x="548863" y="726579"/>
                    <a:pt x="523937" y="738719"/>
                    <a:pt x="468460" y="721319"/>
                  </a:cubicBezTo>
                  <a:cubicBezTo>
                    <a:pt x="468460" y="721319"/>
                    <a:pt x="525353" y="275520"/>
                    <a:pt x="483027" y="178850"/>
                  </a:cubicBezTo>
                  <a:lnTo>
                    <a:pt x="-242" y="99822"/>
                  </a:lnTo>
                  <a:close/>
                </a:path>
              </a:pathLst>
            </a:custGeom>
            <a:gradFill>
              <a:gsLst>
                <a:gs pos="0">
                  <a:schemeClr val="accent4">
                    <a:lumMod val="90000"/>
                    <a:lumOff val="10000"/>
                  </a:schemeClr>
                </a:gs>
                <a:gs pos="70000">
                  <a:schemeClr val="accent4"/>
                </a:gs>
              </a:gsLst>
              <a:lin ang="76391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7" name="任意多边形: 形状 746"/>
            <p:cNvSpPr/>
            <p:nvPr/>
          </p:nvSpPr>
          <p:spPr>
            <a:xfrm>
              <a:off x="9902914" y="8479006"/>
              <a:ext cx="98410" cy="111196"/>
            </a:xfrm>
            <a:custGeom>
              <a:avLst/>
              <a:gdLst>
                <a:gd name="connsiteX0" fmla="*/ -242 w 98410"/>
                <a:gd name="connsiteY0" fmla="*/ 26055 h 111196"/>
                <a:gd name="connsiteX1" fmla="*/ 44269 w 98410"/>
                <a:gd name="connsiteY1" fmla="*/ 111031 h 111196"/>
                <a:gd name="connsiteX2" fmla="*/ 98168 w 98410"/>
                <a:gd name="connsiteY2" fmla="*/ 73035 h 111196"/>
                <a:gd name="connsiteX3" fmla="*/ 57703 w 98410"/>
                <a:gd name="connsiteY3" fmla="*/ -166 h 111196"/>
              </a:gdLst>
              <a:ahLst/>
              <a:cxnLst>
                <a:cxn ang="0">
                  <a:pos x="connsiteX0" y="connsiteY0"/>
                </a:cxn>
                <a:cxn ang="0">
                  <a:pos x="connsiteX1" y="connsiteY1"/>
                </a:cxn>
                <a:cxn ang="0">
                  <a:pos x="connsiteX2" y="connsiteY2"/>
                </a:cxn>
                <a:cxn ang="0">
                  <a:pos x="connsiteX3" y="connsiteY3"/>
                </a:cxn>
              </a:cxnLst>
              <a:rect l="l" t="t" r="r" b="b"/>
              <a:pathLst>
                <a:path w="98410" h="111196">
                  <a:moveTo>
                    <a:pt x="-242" y="26055"/>
                  </a:moveTo>
                  <a:cubicBezTo>
                    <a:pt x="3804" y="29818"/>
                    <a:pt x="44269" y="111031"/>
                    <a:pt x="44269" y="111031"/>
                  </a:cubicBezTo>
                  <a:cubicBezTo>
                    <a:pt x="44269" y="111031"/>
                    <a:pt x="89064" y="101360"/>
                    <a:pt x="98168" y="73035"/>
                  </a:cubicBezTo>
                  <a:lnTo>
                    <a:pt x="57703" y="-166"/>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8" name="任意多边形: 形状 747"/>
            <p:cNvSpPr/>
            <p:nvPr/>
          </p:nvSpPr>
          <p:spPr>
            <a:xfrm>
              <a:off x="8861371" y="7787141"/>
              <a:ext cx="1113475" cy="740525"/>
            </a:xfrm>
            <a:custGeom>
              <a:avLst/>
              <a:gdLst>
                <a:gd name="connsiteX0" fmla="*/ 13702 w 1113475"/>
                <a:gd name="connsiteY0" fmla="*/ -166 h 740525"/>
                <a:gd name="connsiteX1" fmla="*/ -218 w 1113475"/>
                <a:gd name="connsiteY1" fmla="*/ 81370 h 740525"/>
                <a:gd name="connsiteX2" fmla="*/ 116724 w 1113475"/>
                <a:gd name="connsiteY2" fmla="*/ 201065 h 740525"/>
                <a:gd name="connsiteX3" fmla="*/ 644383 w 1113475"/>
                <a:gd name="connsiteY3" fmla="*/ 225344 h 740525"/>
                <a:gd name="connsiteX4" fmla="*/ 667731 w 1113475"/>
                <a:gd name="connsiteY4" fmla="*/ 244362 h 740525"/>
                <a:gd name="connsiteX5" fmla="*/ 1036971 w 1113475"/>
                <a:gd name="connsiteY5" fmla="*/ 733459 h 740525"/>
                <a:gd name="connsiteX6" fmla="*/ 1066551 w 1113475"/>
                <a:gd name="connsiteY6" fmla="*/ 736696 h 740525"/>
                <a:gd name="connsiteX7" fmla="*/ 1108715 w 1113475"/>
                <a:gd name="connsiteY7" fmla="*/ 710070 h 740525"/>
                <a:gd name="connsiteX8" fmla="*/ 1111912 w 1113475"/>
                <a:gd name="connsiteY8" fmla="*/ 696919 h 740525"/>
                <a:gd name="connsiteX9" fmla="*/ 804624 w 1113475"/>
                <a:gd name="connsiteY9" fmla="*/ 172092 h 740525"/>
                <a:gd name="connsiteX10" fmla="*/ 732353 w 1113475"/>
                <a:gd name="connsiteY10" fmla="*/ 118517 h 740525"/>
                <a:gd name="connsiteX11" fmla="*/ 282629 w 1113475"/>
                <a:gd name="connsiteY11" fmla="*/ 3597 h 74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475" h="740525">
                  <a:moveTo>
                    <a:pt x="13702" y="-166"/>
                  </a:moveTo>
                  <a:cubicBezTo>
                    <a:pt x="4070" y="25926"/>
                    <a:pt x="-623" y="53567"/>
                    <a:pt x="-218" y="81370"/>
                  </a:cubicBezTo>
                  <a:cubicBezTo>
                    <a:pt x="1117" y="145863"/>
                    <a:pt x="52264" y="198241"/>
                    <a:pt x="116724" y="201065"/>
                  </a:cubicBezTo>
                  <a:lnTo>
                    <a:pt x="644383" y="225344"/>
                  </a:lnTo>
                  <a:cubicBezTo>
                    <a:pt x="655511" y="225866"/>
                    <a:pt x="664980" y="233582"/>
                    <a:pt x="667731" y="244362"/>
                  </a:cubicBezTo>
                  <a:cubicBezTo>
                    <a:pt x="680154" y="292313"/>
                    <a:pt x="740568" y="439604"/>
                    <a:pt x="1036971" y="733459"/>
                  </a:cubicBezTo>
                  <a:cubicBezTo>
                    <a:pt x="1044902" y="741260"/>
                    <a:pt x="1057123" y="742599"/>
                    <a:pt x="1066551" y="736696"/>
                  </a:cubicBezTo>
                  <a:lnTo>
                    <a:pt x="1108715" y="710070"/>
                  </a:lnTo>
                  <a:cubicBezTo>
                    <a:pt x="1113126" y="707245"/>
                    <a:pt x="1114543" y="701451"/>
                    <a:pt x="1111912" y="696919"/>
                  </a:cubicBezTo>
                  <a:lnTo>
                    <a:pt x="804624" y="172092"/>
                  </a:lnTo>
                  <a:cubicBezTo>
                    <a:pt x="788478" y="145467"/>
                    <a:pt x="762541" y="126230"/>
                    <a:pt x="732353" y="118517"/>
                  </a:cubicBezTo>
                  <a:lnTo>
                    <a:pt x="282629" y="3597"/>
                  </a:lnTo>
                  <a:close/>
                </a:path>
              </a:pathLst>
            </a:custGeom>
            <a:gradFill>
              <a:gsLst>
                <a:gs pos="0">
                  <a:schemeClr val="accent4">
                    <a:lumMod val="90000"/>
                    <a:lumOff val="10000"/>
                  </a:schemeClr>
                </a:gs>
                <a:gs pos="70000">
                  <a:schemeClr val="accent4"/>
                </a:gs>
              </a:gsLst>
              <a:lin ang="595508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49" name="任意多边形: 形状 748"/>
            <p:cNvSpPr/>
            <p:nvPr/>
          </p:nvSpPr>
          <p:spPr>
            <a:xfrm>
              <a:off x="9281175" y="6967651"/>
              <a:ext cx="207259" cy="214826"/>
            </a:xfrm>
            <a:custGeom>
              <a:avLst/>
              <a:gdLst>
                <a:gd name="connsiteX0" fmla="*/ 113908 w 207259"/>
                <a:gd name="connsiteY0" fmla="*/ -166 h 214826"/>
                <a:gd name="connsiteX1" fmla="*/ -242 w 207259"/>
                <a:gd name="connsiteY1" fmla="*/ 148218 h 214826"/>
                <a:gd name="connsiteX2" fmla="*/ 118845 w 207259"/>
                <a:gd name="connsiteY2" fmla="*/ 214661 h 214826"/>
                <a:gd name="connsiteX3" fmla="*/ 207018 w 207259"/>
                <a:gd name="connsiteY3" fmla="*/ 77891 h 214826"/>
              </a:gdLst>
              <a:ahLst/>
              <a:cxnLst>
                <a:cxn ang="0">
                  <a:pos x="connsiteX0" y="connsiteY0"/>
                </a:cxn>
                <a:cxn ang="0">
                  <a:pos x="connsiteX1" y="connsiteY1"/>
                </a:cxn>
                <a:cxn ang="0">
                  <a:pos x="connsiteX2" y="connsiteY2"/>
                </a:cxn>
                <a:cxn ang="0">
                  <a:pos x="connsiteX3" y="connsiteY3"/>
                </a:cxn>
              </a:cxnLst>
              <a:rect l="l" t="t" r="r" b="b"/>
              <a:pathLst>
                <a:path w="207259" h="214826">
                  <a:moveTo>
                    <a:pt x="113908" y="-166"/>
                  </a:moveTo>
                  <a:cubicBezTo>
                    <a:pt x="113908" y="-166"/>
                    <a:pt x="57258" y="99782"/>
                    <a:pt x="-242" y="148218"/>
                  </a:cubicBezTo>
                  <a:lnTo>
                    <a:pt x="118845" y="214661"/>
                  </a:lnTo>
                  <a:cubicBezTo>
                    <a:pt x="118845" y="214661"/>
                    <a:pt x="145713" y="108846"/>
                    <a:pt x="207018" y="77891"/>
                  </a:cubicBezTo>
                  <a:close/>
                </a:path>
              </a:pathLst>
            </a:custGeom>
            <a:gradFill>
              <a:gsLst>
                <a:gs pos="0">
                  <a:srgbClr val="FEBBBA"/>
                </a:gs>
                <a:gs pos="50000">
                  <a:srgbClr val="FEA6A4"/>
                </a:gs>
                <a:gs pos="100000">
                  <a:srgbClr val="FF928E"/>
                </a:gs>
              </a:gsLst>
              <a:lin ang="1749805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0" name="任意多边形: 形状 749"/>
            <p:cNvSpPr/>
            <p:nvPr/>
          </p:nvSpPr>
          <p:spPr>
            <a:xfrm>
              <a:off x="8865764" y="7099277"/>
              <a:ext cx="935542" cy="707057"/>
            </a:xfrm>
            <a:custGeom>
              <a:avLst/>
              <a:gdLst>
                <a:gd name="connsiteX0" fmla="*/ -242 w 935542"/>
                <a:gd name="connsiteY0" fmla="*/ 691462 h 707057"/>
                <a:gd name="connsiteX1" fmla="*/ 278155 w 935542"/>
                <a:gd name="connsiteY1" fmla="*/ 691462 h 707057"/>
                <a:gd name="connsiteX2" fmla="*/ 541984 w 935542"/>
                <a:gd name="connsiteY2" fmla="*/ 366085 h 707057"/>
                <a:gd name="connsiteX3" fmla="*/ 920693 w 935542"/>
                <a:gd name="connsiteY3" fmla="*/ 577594 h 707057"/>
                <a:gd name="connsiteX4" fmla="*/ 935300 w 935542"/>
                <a:gd name="connsiteY4" fmla="*/ 545222 h 707057"/>
                <a:gd name="connsiteX5" fmla="*/ 663216 w 935542"/>
                <a:gd name="connsiteY5" fmla="*/ 301989 h 707057"/>
                <a:gd name="connsiteX6" fmla="*/ 515157 w 935542"/>
                <a:gd name="connsiteY6" fmla="*/ 53132 h 707057"/>
                <a:gd name="connsiteX7" fmla="*/ 445921 w 935542"/>
                <a:gd name="connsiteY7" fmla="*/ 3926 h 707057"/>
                <a:gd name="connsiteX8" fmla="*/ 424596 w 935542"/>
                <a:gd name="connsiteY8" fmla="*/ 2551 h 707057"/>
                <a:gd name="connsiteX9" fmla="*/ -242 w 935542"/>
                <a:gd name="connsiteY9" fmla="*/ 691462 h 7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542" h="707057">
                  <a:moveTo>
                    <a:pt x="-242" y="691462"/>
                  </a:moveTo>
                  <a:cubicBezTo>
                    <a:pt x="-242" y="691462"/>
                    <a:pt x="142193" y="726180"/>
                    <a:pt x="278155" y="691462"/>
                  </a:cubicBezTo>
                  <a:cubicBezTo>
                    <a:pt x="278155" y="691462"/>
                    <a:pt x="468339" y="435684"/>
                    <a:pt x="541984" y="366085"/>
                  </a:cubicBezTo>
                  <a:cubicBezTo>
                    <a:pt x="541984" y="366085"/>
                    <a:pt x="659332" y="551333"/>
                    <a:pt x="920693" y="577594"/>
                  </a:cubicBezTo>
                  <a:lnTo>
                    <a:pt x="935300" y="545222"/>
                  </a:lnTo>
                  <a:cubicBezTo>
                    <a:pt x="935300" y="545222"/>
                    <a:pt x="727231" y="449321"/>
                    <a:pt x="663216" y="301989"/>
                  </a:cubicBezTo>
                  <a:cubicBezTo>
                    <a:pt x="599202" y="154657"/>
                    <a:pt x="573628" y="91775"/>
                    <a:pt x="515157" y="53132"/>
                  </a:cubicBezTo>
                  <a:cubicBezTo>
                    <a:pt x="478738" y="29177"/>
                    <a:pt x="457170" y="12667"/>
                    <a:pt x="445921" y="3926"/>
                  </a:cubicBezTo>
                  <a:cubicBezTo>
                    <a:pt x="439811" y="-974"/>
                    <a:pt x="431273" y="-1524"/>
                    <a:pt x="424596" y="2551"/>
                  </a:cubicBezTo>
                  <a:cubicBezTo>
                    <a:pt x="362766" y="40223"/>
                    <a:pt x="71866" y="239512"/>
                    <a:pt x="-242" y="691462"/>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51" name="任意多边形: 形状 750"/>
            <p:cNvSpPr/>
            <p:nvPr/>
          </p:nvSpPr>
          <p:spPr>
            <a:xfrm>
              <a:off x="9320761" y="7318849"/>
              <a:ext cx="88726" cy="143079"/>
            </a:xfrm>
            <a:custGeom>
              <a:avLst/>
              <a:gdLst>
                <a:gd name="connsiteX0" fmla="*/ 79259 w 88726"/>
                <a:gd name="connsiteY0" fmla="*/ 142913 h 143079"/>
                <a:gd name="connsiteX1" fmla="*/ 72015 w 88726"/>
                <a:gd name="connsiteY1" fmla="*/ 139352 h 143079"/>
                <a:gd name="connsiteX2" fmla="*/ 353 w 88726"/>
                <a:gd name="connsiteY2" fmla="*/ 12252 h 143079"/>
                <a:gd name="connsiteX3" fmla="*/ 5654 w 88726"/>
                <a:gd name="connsiteY3" fmla="*/ 436 h 143079"/>
                <a:gd name="connsiteX4" fmla="*/ 17469 w 88726"/>
                <a:gd name="connsiteY4" fmla="*/ 5737 h 143079"/>
                <a:gd name="connsiteX5" fmla="*/ 86583 w 88726"/>
                <a:gd name="connsiteY5" fmla="*/ 128264 h 143079"/>
                <a:gd name="connsiteX6" fmla="*/ 84923 w 88726"/>
                <a:gd name="connsiteY6" fmla="*/ 141092 h 143079"/>
                <a:gd name="connsiteX7" fmla="*/ 84923 w 88726"/>
                <a:gd name="connsiteY7" fmla="*/ 141092 h 143079"/>
                <a:gd name="connsiteX8" fmla="*/ 79259 w 88726"/>
                <a:gd name="connsiteY8" fmla="*/ 142913 h 14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26" h="143079">
                  <a:moveTo>
                    <a:pt x="79259" y="142913"/>
                  </a:moveTo>
                  <a:cubicBezTo>
                    <a:pt x="76426" y="142913"/>
                    <a:pt x="73755" y="141597"/>
                    <a:pt x="72015" y="139352"/>
                  </a:cubicBezTo>
                  <a:cubicBezTo>
                    <a:pt x="42759" y="100242"/>
                    <a:pt x="18683" y="57524"/>
                    <a:pt x="353" y="12252"/>
                  </a:cubicBezTo>
                  <a:cubicBezTo>
                    <a:pt x="-1428" y="7526"/>
                    <a:pt x="919" y="2237"/>
                    <a:pt x="5654" y="436"/>
                  </a:cubicBezTo>
                  <a:cubicBezTo>
                    <a:pt x="10388" y="-1364"/>
                    <a:pt x="15689" y="1011"/>
                    <a:pt x="17469" y="5737"/>
                  </a:cubicBezTo>
                  <a:cubicBezTo>
                    <a:pt x="35273" y="49318"/>
                    <a:pt x="58500" y="90482"/>
                    <a:pt x="86583" y="128264"/>
                  </a:cubicBezTo>
                  <a:cubicBezTo>
                    <a:pt x="89658" y="132266"/>
                    <a:pt x="88929" y="138008"/>
                    <a:pt x="84923" y="141092"/>
                  </a:cubicBezTo>
                  <a:cubicBezTo>
                    <a:pt x="84923" y="141092"/>
                    <a:pt x="84923" y="141092"/>
                    <a:pt x="84923" y="141092"/>
                  </a:cubicBezTo>
                  <a:cubicBezTo>
                    <a:pt x="83305" y="142305"/>
                    <a:pt x="81282" y="142945"/>
                    <a:pt x="79259" y="142913"/>
                  </a:cubicBezTo>
                  <a:close/>
                </a:path>
              </a:pathLst>
            </a:custGeom>
            <a:gradFill>
              <a:gsLst>
                <a:gs pos="0">
                  <a:srgbClr val="53D8FF"/>
                </a:gs>
                <a:gs pos="50000">
                  <a:srgbClr val="458CFB"/>
                </a:gs>
                <a:gs pos="100000">
                  <a:srgbClr val="3840F7"/>
                </a:gs>
              </a:gsLst>
              <a:lin ang="712093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2" name="任意多边形: 形状 751"/>
            <p:cNvSpPr/>
            <p:nvPr/>
          </p:nvSpPr>
          <p:spPr>
            <a:xfrm>
              <a:off x="9770999" y="7597884"/>
              <a:ext cx="227047" cy="54631"/>
            </a:xfrm>
            <a:custGeom>
              <a:avLst/>
              <a:gdLst>
                <a:gd name="connsiteX0" fmla="*/ -242 w 227047"/>
                <a:gd name="connsiteY0" fmla="*/ 29419 h 54631"/>
                <a:gd name="connsiteX1" fmla="*/ 29176 w 227047"/>
                <a:gd name="connsiteY1" fmla="*/ 21568 h 54631"/>
                <a:gd name="connsiteX2" fmla="*/ 118481 w 227047"/>
                <a:gd name="connsiteY2" fmla="*/ 891 h 54631"/>
                <a:gd name="connsiteX3" fmla="*/ 149882 w 227047"/>
                <a:gd name="connsiteY3" fmla="*/ 6192 h 54631"/>
                <a:gd name="connsiteX4" fmla="*/ 226805 w 227047"/>
                <a:gd name="connsiteY4" fmla="*/ 54466 h 54631"/>
                <a:gd name="connsiteX5" fmla="*/ 14731 w 227047"/>
                <a:gd name="connsiteY5" fmla="*/ 54102 h 5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47" h="54631">
                  <a:moveTo>
                    <a:pt x="-242" y="29419"/>
                  </a:moveTo>
                  <a:lnTo>
                    <a:pt x="29176" y="21568"/>
                  </a:lnTo>
                  <a:lnTo>
                    <a:pt x="118481" y="891"/>
                  </a:lnTo>
                  <a:cubicBezTo>
                    <a:pt x="129245" y="-1581"/>
                    <a:pt x="140535" y="324"/>
                    <a:pt x="149882" y="6192"/>
                  </a:cubicBezTo>
                  <a:lnTo>
                    <a:pt x="226805" y="54466"/>
                  </a:lnTo>
                  <a:lnTo>
                    <a:pt x="14731" y="54102"/>
                  </a:lnTo>
                  <a:close/>
                </a:path>
              </a:pathLst>
            </a:custGeom>
            <a:gradFill>
              <a:gsLst>
                <a:gs pos="0">
                  <a:srgbClr val="FEBBBA"/>
                </a:gs>
                <a:gs pos="50000">
                  <a:srgbClr val="FEA6A4"/>
                </a:gs>
                <a:gs pos="100000">
                  <a:srgbClr val="FF928E"/>
                </a:gs>
              </a:gsLst>
              <a:lin ang="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3" name="任意多边形: 形状 752"/>
            <p:cNvSpPr/>
            <p:nvPr/>
          </p:nvSpPr>
          <p:spPr>
            <a:xfrm>
              <a:off x="9325117" y="6817810"/>
              <a:ext cx="233629" cy="247750"/>
            </a:xfrm>
            <a:custGeom>
              <a:avLst/>
              <a:gdLst>
                <a:gd name="connsiteX0" fmla="*/ 159676 w 233629"/>
                <a:gd name="connsiteY0" fmla="*/ -166 h 247750"/>
                <a:gd name="connsiteX1" fmla="*/ 224136 w 233629"/>
                <a:gd name="connsiteY1" fmla="*/ 141461 h 247750"/>
                <a:gd name="connsiteX2" fmla="*/ 191562 w 233629"/>
                <a:gd name="connsiteY2" fmla="*/ 241449 h 247750"/>
                <a:gd name="connsiteX3" fmla="*/ 47224 w 233629"/>
                <a:gd name="connsiteY3" fmla="*/ 189573 h 247750"/>
                <a:gd name="connsiteX4" fmla="*/ 124 w 233629"/>
                <a:gd name="connsiteY4" fmla="*/ 83879 h 247750"/>
                <a:gd name="connsiteX5" fmla="*/ 159676 w 233629"/>
                <a:gd name="connsiteY5" fmla="*/ -166 h 2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29" h="247750">
                  <a:moveTo>
                    <a:pt x="159676" y="-166"/>
                  </a:moveTo>
                  <a:cubicBezTo>
                    <a:pt x="159676" y="-166"/>
                    <a:pt x="214627" y="91163"/>
                    <a:pt x="224136" y="141461"/>
                  </a:cubicBezTo>
                  <a:cubicBezTo>
                    <a:pt x="233645" y="191758"/>
                    <a:pt x="248982" y="223483"/>
                    <a:pt x="191562" y="241449"/>
                  </a:cubicBezTo>
                  <a:cubicBezTo>
                    <a:pt x="134142" y="259415"/>
                    <a:pt x="80729" y="236674"/>
                    <a:pt x="47224" y="189573"/>
                  </a:cubicBezTo>
                  <a:cubicBezTo>
                    <a:pt x="47224" y="189573"/>
                    <a:pt x="-5096" y="117061"/>
                    <a:pt x="124" y="83879"/>
                  </a:cubicBezTo>
                  <a:cubicBezTo>
                    <a:pt x="5344" y="50698"/>
                    <a:pt x="159676" y="-166"/>
                    <a:pt x="159676" y="-166"/>
                  </a:cubicBezTo>
                  <a:close/>
                </a:path>
              </a:pathLst>
            </a:custGeom>
            <a:gradFill>
              <a:gsLst>
                <a:gs pos="0">
                  <a:srgbClr val="FEBBBA"/>
                </a:gs>
                <a:gs pos="50000">
                  <a:srgbClr val="FEA6A4"/>
                </a:gs>
                <a:gs pos="100000">
                  <a:srgbClr val="FF928E"/>
                </a:gs>
              </a:gsLst>
              <a:lin ang="81046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4" name="任意多边形: 形状 753"/>
            <p:cNvSpPr/>
            <p:nvPr/>
          </p:nvSpPr>
          <p:spPr>
            <a:xfrm>
              <a:off x="9248476" y="6709921"/>
              <a:ext cx="286135" cy="317275"/>
            </a:xfrm>
            <a:custGeom>
              <a:avLst/>
              <a:gdLst>
                <a:gd name="connsiteX0" fmla="*/ 139162 w 286135"/>
                <a:gd name="connsiteY0" fmla="*/ 258576 h 317275"/>
                <a:gd name="connsiteX1" fmla="*/ 146608 w 286135"/>
                <a:gd name="connsiteY1" fmla="*/ 257565 h 317275"/>
                <a:gd name="connsiteX2" fmla="*/ 133133 w 286135"/>
                <a:gd name="connsiteY2" fmla="*/ 184243 h 317275"/>
                <a:gd name="connsiteX3" fmla="*/ 280303 w 286135"/>
                <a:gd name="connsiteY3" fmla="*/ 93035 h 317275"/>
                <a:gd name="connsiteX4" fmla="*/ 240405 w 286135"/>
                <a:gd name="connsiteY4" fmla="*/ -33 h 317275"/>
                <a:gd name="connsiteX5" fmla="*/ 235590 w 286135"/>
                <a:gd name="connsiteY5" fmla="*/ 2475 h 317275"/>
                <a:gd name="connsiteX6" fmla="*/ 233769 w 286135"/>
                <a:gd name="connsiteY6" fmla="*/ 7453 h 317275"/>
                <a:gd name="connsiteX7" fmla="*/ 228549 w 286135"/>
                <a:gd name="connsiteY7" fmla="*/ 9804 h 317275"/>
                <a:gd name="connsiteX8" fmla="*/ 226282 w 286135"/>
                <a:gd name="connsiteY8" fmla="*/ 7655 h 317275"/>
                <a:gd name="connsiteX9" fmla="*/ 226282 w 286135"/>
                <a:gd name="connsiteY9" fmla="*/ 7655 h 317275"/>
                <a:gd name="connsiteX10" fmla="*/ 220860 w 286135"/>
                <a:gd name="connsiteY10" fmla="*/ 5777 h 317275"/>
                <a:gd name="connsiteX11" fmla="*/ 218999 w 286135"/>
                <a:gd name="connsiteY11" fmla="*/ 7655 h 317275"/>
                <a:gd name="connsiteX12" fmla="*/ 146931 w 286135"/>
                <a:gd name="connsiteY12" fmla="*/ 56981 h 317275"/>
                <a:gd name="connsiteX13" fmla="*/ 37676 w 286135"/>
                <a:gd name="connsiteY13" fmla="*/ 165872 h 317275"/>
                <a:gd name="connsiteX14" fmla="*/ 34035 w 286135"/>
                <a:gd name="connsiteY14" fmla="*/ 170282 h 317275"/>
                <a:gd name="connsiteX15" fmla="*/ 31931 w 286135"/>
                <a:gd name="connsiteY15" fmla="*/ 169918 h 317275"/>
                <a:gd name="connsiteX16" fmla="*/ 7167 w 286135"/>
                <a:gd name="connsiteY16" fmla="*/ 178011 h 317275"/>
                <a:gd name="connsiteX17" fmla="*/ 51678 w 286135"/>
                <a:gd name="connsiteY17" fmla="*/ 269745 h 317275"/>
                <a:gd name="connsiteX18" fmla="*/ 53053 w 286135"/>
                <a:gd name="connsiteY18" fmla="*/ 275300 h 317275"/>
                <a:gd name="connsiteX19" fmla="*/ 52325 w 286135"/>
                <a:gd name="connsiteY19" fmla="*/ 276178 h 317275"/>
                <a:gd name="connsiteX20" fmla="*/ 67621 w 286135"/>
                <a:gd name="connsiteY20" fmla="*/ 308550 h 317275"/>
                <a:gd name="connsiteX21" fmla="*/ 126132 w 286135"/>
                <a:gd name="connsiteY21" fmla="*/ 314175 h 317275"/>
                <a:gd name="connsiteX22" fmla="*/ 128601 w 286135"/>
                <a:gd name="connsiteY22" fmla="*/ 309643 h 317275"/>
                <a:gd name="connsiteX23" fmla="*/ 120022 w 286135"/>
                <a:gd name="connsiteY23" fmla="*/ 265577 h 317275"/>
                <a:gd name="connsiteX24" fmla="*/ 123219 w 286135"/>
                <a:gd name="connsiteY24" fmla="*/ 260834 h 317275"/>
                <a:gd name="connsiteX25" fmla="*/ 123422 w 286135"/>
                <a:gd name="connsiteY25" fmla="*/ 260802 h 31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6135" h="317275">
                  <a:moveTo>
                    <a:pt x="139162" y="258576"/>
                  </a:moveTo>
                  <a:lnTo>
                    <a:pt x="146608" y="257565"/>
                  </a:lnTo>
                  <a:cubicBezTo>
                    <a:pt x="146608" y="257565"/>
                    <a:pt x="107680" y="198810"/>
                    <a:pt x="133133" y="184243"/>
                  </a:cubicBezTo>
                  <a:cubicBezTo>
                    <a:pt x="158585" y="169676"/>
                    <a:pt x="262296" y="133864"/>
                    <a:pt x="280303" y="93035"/>
                  </a:cubicBezTo>
                  <a:cubicBezTo>
                    <a:pt x="297702" y="53663"/>
                    <a:pt x="271724" y="9152"/>
                    <a:pt x="240405" y="-33"/>
                  </a:cubicBezTo>
                  <a:cubicBezTo>
                    <a:pt x="238381" y="-559"/>
                    <a:pt x="236318" y="525"/>
                    <a:pt x="235590" y="2475"/>
                  </a:cubicBezTo>
                  <a:lnTo>
                    <a:pt x="233769" y="7453"/>
                  </a:lnTo>
                  <a:cubicBezTo>
                    <a:pt x="232959" y="9545"/>
                    <a:pt x="230653" y="10597"/>
                    <a:pt x="228549" y="9804"/>
                  </a:cubicBezTo>
                  <a:cubicBezTo>
                    <a:pt x="227537" y="9419"/>
                    <a:pt x="226728" y="8646"/>
                    <a:pt x="226282" y="7655"/>
                  </a:cubicBezTo>
                  <a:lnTo>
                    <a:pt x="226282" y="7655"/>
                  </a:lnTo>
                  <a:cubicBezTo>
                    <a:pt x="225311" y="5644"/>
                    <a:pt x="222883" y="4802"/>
                    <a:pt x="220860" y="5777"/>
                  </a:cubicBezTo>
                  <a:cubicBezTo>
                    <a:pt x="220051" y="6174"/>
                    <a:pt x="219404" y="6833"/>
                    <a:pt x="218999" y="7655"/>
                  </a:cubicBezTo>
                  <a:cubicBezTo>
                    <a:pt x="213456" y="19794"/>
                    <a:pt x="196824" y="40795"/>
                    <a:pt x="146931" y="56981"/>
                  </a:cubicBezTo>
                  <a:cubicBezTo>
                    <a:pt x="76158" y="79925"/>
                    <a:pt x="32093" y="115574"/>
                    <a:pt x="37676" y="165872"/>
                  </a:cubicBezTo>
                  <a:cubicBezTo>
                    <a:pt x="37879" y="168097"/>
                    <a:pt x="36261" y="170072"/>
                    <a:pt x="34035" y="170282"/>
                  </a:cubicBezTo>
                  <a:cubicBezTo>
                    <a:pt x="33307" y="170351"/>
                    <a:pt x="32579" y="170226"/>
                    <a:pt x="31931" y="169918"/>
                  </a:cubicBezTo>
                  <a:cubicBezTo>
                    <a:pt x="26144" y="167369"/>
                    <a:pt x="17364" y="166964"/>
                    <a:pt x="7167" y="178011"/>
                  </a:cubicBezTo>
                  <a:cubicBezTo>
                    <a:pt x="-10517" y="197394"/>
                    <a:pt x="3120" y="239760"/>
                    <a:pt x="51678" y="269745"/>
                  </a:cubicBezTo>
                  <a:cubicBezTo>
                    <a:pt x="53580" y="270902"/>
                    <a:pt x="54186" y="273390"/>
                    <a:pt x="53053" y="275300"/>
                  </a:cubicBezTo>
                  <a:cubicBezTo>
                    <a:pt x="52851" y="275628"/>
                    <a:pt x="52609" y="275919"/>
                    <a:pt x="52325" y="276178"/>
                  </a:cubicBezTo>
                  <a:cubicBezTo>
                    <a:pt x="45082" y="282369"/>
                    <a:pt x="34925" y="296168"/>
                    <a:pt x="67621" y="308550"/>
                  </a:cubicBezTo>
                  <a:cubicBezTo>
                    <a:pt x="101126" y="321135"/>
                    <a:pt x="119375" y="316886"/>
                    <a:pt x="126132" y="314175"/>
                  </a:cubicBezTo>
                  <a:cubicBezTo>
                    <a:pt x="127953" y="313454"/>
                    <a:pt x="128965" y="311549"/>
                    <a:pt x="128601" y="309643"/>
                  </a:cubicBezTo>
                  <a:lnTo>
                    <a:pt x="120022" y="265577"/>
                  </a:lnTo>
                  <a:cubicBezTo>
                    <a:pt x="119617" y="263383"/>
                    <a:pt x="121034" y="261259"/>
                    <a:pt x="123219" y="260834"/>
                  </a:cubicBezTo>
                  <a:cubicBezTo>
                    <a:pt x="123300" y="260822"/>
                    <a:pt x="123341" y="260810"/>
                    <a:pt x="123422" y="260802"/>
                  </a:cubicBezTo>
                  <a:close/>
                </a:path>
              </a:pathLst>
            </a:custGeom>
            <a:gradFill>
              <a:gsLst>
                <a:gs pos="0">
                  <a:schemeClr val="accent4">
                    <a:lumMod val="90000"/>
                    <a:lumOff val="10000"/>
                  </a:schemeClr>
                </a:gs>
                <a:gs pos="70000">
                  <a:schemeClr val="accent4"/>
                </a:gs>
              </a:gsLst>
              <a:lin ang="26794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5" name="任意多边形: 形状 754"/>
            <p:cNvSpPr/>
            <p:nvPr/>
          </p:nvSpPr>
          <p:spPr>
            <a:xfrm>
              <a:off x="9334256" y="6934473"/>
              <a:ext cx="56820" cy="71301"/>
            </a:xfrm>
            <a:custGeom>
              <a:avLst/>
              <a:gdLst>
                <a:gd name="connsiteX0" fmla="*/ 56578 w 56820"/>
                <a:gd name="connsiteY0" fmla="*/ 43048 h 71301"/>
                <a:gd name="connsiteX1" fmla="*/ 6887 w 56820"/>
                <a:gd name="connsiteY1" fmla="*/ 4323 h 71301"/>
                <a:gd name="connsiteX2" fmla="*/ 53018 w 56820"/>
                <a:gd name="connsiteY2" fmla="*/ 71130 h 71301"/>
              </a:gdLst>
              <a:ahLst/>
              <a:cxnLst>
                <a:cxn ang="0">
                  <a:pos x="connsiteX0" y="connsiteY0"/>
                </a:cxn>
                <a:cxn ang="0">
                  <a:pos x="connsiteX1" y="connsiteY1"/>
                </a:cxn>
                <a:cxn ang="0">
                  <a:pos x="connsiteX2" y="connsiteY2"/>
                </a:cxn>
              </a:cxnLst>
              <a:rect l="l" t="t" r="r" b="b"/>
              <a:pathLst>
                <a:path w="56820" h="71301">
                  <a:moveTo>
                    <a:pt x="56578" y="43048"/>
                  </a:moveTo>
                  <a:cubicBezTo>
                    <a:pt x="56578" y="43048"/>
                    <a:pt x="32299" y="-16719"/>
                    <a:pt x="6887" y="4323"/>
                  </a:cubicBezTo>
                  <a:cubicBezTo>
                    <a:pt x="-18525" y="25365"/>
                    <a:pt x="30438" y="71737"/>
                    <a:pt x="53018" y="71130"/>
                  </a:cubicBezTo>
                  <a:close/>
                </a:path>
              </a:pathLst>
            </a:custGeom>
            <a:gradFill>
              <a:gsLst>
                <a:gs pos="0">
                  <a:srgbClr val="FEBBBA"/>
                </a:gs>
                <a:gs pos="50000">
                  <a:srgbClr val="FEA6A4"/>
                </a:gs>
                <a:gs pos="100000">
                  <a:srgbClr val="FF928E"/>
                </a:gs>
              </a:gsLst>
              <a:lin ang="810463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6" name="任意多边形: 形状 755"/>
            <p:cNvSpPr/>
            <p:nvPr/>
          </p:nvSpPr>
          <p:spPr>
            <a:xfrm>
              <a:off x="9755659" y="7640295"/>
              <a:ext cx="497274" cy="41233"/>
            </a:xfrm>
            <a:custGeom>
              <a:avLst/>
              <a:gdLst>
                <a:gd name="connsiteX0" fmla="*/ 19590 w 497274"/>
                <a:gd name="connsiteY0" fmla="*/ 41068 h 41233"/>
                <a:gd name="connsiteX1" fmla="*/ 20642 w 497274"/>
                <a:gd name="connsiteY1" fmla="*/ 41068 h 41233"/>
                <a:gd name="connsiteX2" fmla="*/ 476679 w 497274"/>
                <a:gd name="connsiteY2" fmla="*/ 40582 h 41233"/>
                <a:gd name="connsiteX3" fmla="*/ 497032 w 497274"/>
                <a:gd name="connsiteY3" fmla="*/ 20208 h 41233"/>
                <a:gd name="connsiteX4" fmla="*/ 476679 w 497274"/>
                <a:gd name="connsiteY4" fmla="*/ -166 h 41233"/>
                <a:gd name="connsiteX5" fmla="*/ 20642 w 497274"/>
                <a:gd name="connsiteY5" fmla="*/ 320 h 41233"/>
                <a:gd name="connsiteX6" fmla="*/ -237 w 497274"/>
                <a:gd name="connsiteY6" fmla="*/ 20168 h 41233"/>
                <a:gd name="connsiteX7" fmla="*/ 19630 w 497274"/>
                <a:gd name="connsiteY7" fmla="*/ 41027 h 4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274" h="41233">
                  <a:moveTo>
                    <a:pt x="19590" y="41068"/>
                  </a:moveTo>
                  <a:lnTo>
                    <a:pt x="20642" y="41068"/>
                  </a:lnTo>
                  <a:lnTo>
                    <a:pt x="476679" y="40582"/>
                  </a:lnTo>
                  <a:cubicBezTo>
                    <a:pt x="487928" y="40582"/>
                    <a:pt x="497032" y="31462"/>
                    <a:pt x="497032" y="20208"/>
                  </a:cubicBezTo>
                  <a:cubicBezTo>
                    <a:pt x="497032" y="8955"/>
                    <a:pt x="487928" y="-166"/>
                    <a:pt x="476679" y="-166"/>
                  </a:cubicBezTo>
                  <a:lnTo>
                    <a:pt x="20642" y="320"/>
                  </a:lnTo>
                  <a:cubicBezTo>
                    <a:pt x="9393" y="41"/>
                    <a:pt x="45" y="8927"/>
                    <a:pt x="-237" y="20168"/>
                  </a:cubicBezTo>
                  <a:cubicBezTo>
                    <a:pt x="-480" y="31409"/>
                    <a:pt x="8381" y="40748"/>
                    <a:pt x="19630" y="41027"/>
                  </a:cubicBezTo>
                  <a:close/>
                </a:path>
              </a:pathLst>
            </a:custGeom>
            <a:gradFill>
              <a:gsLst>
                <a:gs pos="0">
                  <a:schemeClr val="accent4">
                    <a:lumMod val="90000"/>
                    <a:lumOff val="10000"/>
                  </a:schemeClr>
                </a:gs>
                <a:gs pos="70000">
                  <a:schemeClr val="accent4"/>
                </a:gs>
              </a:gsLst>
              <a:lin ang="281497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7" name="任意多边形: 形状 756"/>
            <p:cNvSpPr/>
            <p:nvPr/>
          </p:nvSpPr>
          <p:spPr>
            <a:xfrm>
              <a:off x="10214662" y="7223629"/>
              <a:ext cx="232881" cy="454901"/>
            </a:xfrm>
            <a:custGeom>
              <a:avLst/>
              <a:gdLst>
                <a:gd name="connsiteX0" fmla="*/ 194183 w 232881"/>
                <a:gd name="connsiteY0" fmla="*/ 11125 h 454901"/>
                <a:gd name="connsiteX1" fmla="*/ 193697 w 232881"/>
                <a:gd name="connsiteY1" fmla="*/ 12096 h 454901"/>
                <a:gd name="connsiteX2" fmla="*/ 1651 w 232881"/>
                <a:gd name="connsiteY2" fmla="*/ 425767 h 454901"/>
                <a:gd name="connsiteX3" fmla="*/ 11565 w 232881"/>
                <a:gd name="connsiteY3" fmla="*/ 452838 h 454901"/>
                <a:gd name="connsiteX4" fmla="*/ 38636 w 232881"/>
                <a:gd name="connsiteY4" fmla="*/ 442924 h 454901"/>
                <a:gd name="connsiteX5" fmla="*/ 230520 w 232881"/>
                <a:gd name="connsiteY5" fmla="*/ 29213 h 454901"/>
                <a:gd name="connsiteX6" fmla="*/ 221375 w 232881"/>
                <a:gd name="connsiteY6" fmla="*/ 1960 h 454901"/>
                <a:gd name="connsiteX7" fmla="*/ 194102 w 232881"/>
                <a:gd name="connsiteY7" fmla="*/ 11125 h 45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881" h="454901">
                  <a:moveTo>
                    <a:pt x="194183" y="11125"/>
                  </a:moveTo>
                  <a:lnTo>
                    <a:pt x="193697" y="12096"/>
                  </a:lnTo>
                  <a:lnTo>
                    <a:pt x="1651" y="425767"/>
                  </a:lnTo>
                  <a:cubicBezTo>
                    <a:pt x="-3083" y="435980"/>
                    <a:pt x="1368" y="448099"/>
                    <a:pt x="11565" y="452838"/>
                  </a:cubicBezTo>
                  <a:cubicBezTo>
                    <a:pt x="21762" y="457576"/>
                    <a:pt x="33902" y="453137"/>
                    <a:pt x="38636" y="442924"/>
                  </a:cubicBezTo>
                  <a:lnTo>
                    <a:pt x="230520" y="29213"/>
                  </a:lnTo>
                  <a:cubicBezTo>
                    <a:pt x="235497" y="19158"/>
                    <a:pt x="231410" y="6953"/>
                    <a:pt x="221375" y="1960"/>
                  </a:cubicBezTo>
                  <a:cubicBezTo>
                    <a:pt x="211299" y="-3033"/>
                    <a:pt x="199079" y="1070"/>
                    <a:pt x="194102" y="11125"/>
                  </a:cubicBezTo>
                  <a:close/>
                </a:path>
              </a:pathLst>
            </a:custGeom>
            <a:gradFill>
              <a:gsLst>
                <a:gs pos="0">
                  <a:schemeClr val="accent4">
                    <a:lumMod val="90000"/>
                    <a:lumOff val="10000"/>
                  </a:schemeClr>
                </a:gs>
                <a:gs pos="70000">
                  <a:schemeClr val="accent4"/>
                </a:gs>
              </a:gsLst>
              <a:lin ang="9713261"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8" name="任意多边形: 形状 757"/>
            <p:cNvSpPr/>
            <p:nvPr/>
          </p:nvSpPr>
          <p:spPr>
            <a:xfrm>
              <a:off x="11310718" y="8534524"/>
              <a:ext cx="265862" cy="117636"/>
            </a:xfrm>
            <a:custGeom>
              <a:avLst/>
              <a:gdLst>
                <a:gd name="connsiteX0" fmla="*/ 258532 w 265862"/>
                <a:gd name="connsiteY0" fmla="*/ 20593 h 117636"/>
                <a:gd name="connsiteX1" fmla="*/ 265573 w 265862"/>
                <a:gd name="connsiteY1" fmla="*/ 81654 h 117636"/>
                <a:gd name="connsiteX2" fmla="*/ 241860 w 265862"/>
                <a:gd name="connsiteY2" fmla="*/ 109413 h 117636"/>
                <a:gd name="connsiteX3" fmla="*/ 9916 w 265862"/>
                <a:gd name="connsiteY3" fmla="*/ 112690 h 117636"/>
                <a:gd name="connsiteX4" fmla="*/ -78 w 265862"/>
                <a:gd name="connsiteY4" fmla="*/ 98726 h 117636"/>
                <a:gd name="connsiteX5" fmla="*/ 3361 w 265862"/>
                <a:gd name="connsiteY5" fmla="*/ 92094 h 117636"/>
                <a:gd name="connsiteX6" fmla="*/ 220535 w 265862"/>
                <a:gd name="connsiteY6" fmla="*/ -166 h 11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62" h="117636">
                  <a:moveTo>
                    <a:pt x="258532" y="20593"/>
                  </a:moveTo>
                  <a:cubicBezTo>
                    <a:pt x="261971" y="40809"/>
                    <a:pt x="264318" y="61191"/>
                    <a:pt x="265573" y="81654"/>
                  </a:cubicBezTo>
                  <a:cubicBezTo>
                    <a:pt x="266422" y="95780"/>
                    <a:pt x="255942" y="108045"/>
                    <a:pt x="241860" y="109413"/>
                  </a:cubicBezTo>
                  <a:cubicBezTo>
                    <a:pt x="192817" y="114187"/>
                    <a:pt x="81215" y="122968"/>
                    <a:pt x="9916" y="112690"/>
                  </a:cubicBezTo>
                  <a:cubicBezTo>
                    <a:pt x="3321" y="111590"/>
                    <a:pt x="-1171" y="105338"/>
                    <a:pt x="-78" y="98726"/>
                  </a:cubicBezTo>
                  <a:cubicBezTo>
                    <a:pt x="367" y="96209"/>
                    <a:pt x="1541" y="93890"/>
                    <a:pt x="3361" y="92094"/>
                  </a:cubicBezTo>
                  <a:cubicBezTo>
                    <a:pt x="32739" y="64699"/>
                    <a:pt x="103714" y="11448"/>
                    <a:pt x="220535" y="-166"/>
                  </a:cubicBezTo>
                  <a:close/>
                </a:path>
              </a:pathLst>
            </a:custGeom>
            <a:gradFill>
              <a:gsLst>
                <a:gs pos="0">
                  <a:schemeClr val="accent4">
                    <a:lumMod val="90000"/>
                    <a:lumOff val="10000"/>
                  </a:schemeClr>
                </a:gs>
                <a:gs pos="70000">
                  <a:schemeClr val="accent4"/>
                </a:gs>
              </a:gsLst>
              <a:lin ang="543244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59" name="任意多边形: 形状 758"/>
            <p:cNvSpPr/>
            <p:nvPr/>
          </p:nvSpPr>
          <p:spPr>
            <a:xfrm>
              <a:off x="11509219" y="8465896"/>
              <a:ext cx="84672" cy="99808"/>
            </a:xfrm>
            <a:custGeom>
              <a:avLst/>
              <a:gdLst>
                <a:gd name="connsiteX0" fmla="*/ 84430 w 84672"/>
                <a:gd name="connsiteY0" fmla="*/ 26298 h 99808"/>
                <a:gd name="connsiteX1" fmla="*/ 59626 w 84672"/>
                <a:gd name="connsiteY1" fmla="*/ 86995 h 99808"/>
                <a:gd name="connsiteX2" fmla="*/ 38828 w 84672"/>
                <a:gd name="connsiteY2" fmla="*/ 99539 h 99808"/>
                <a:gd name="connsiteX3" fmla="*/ 18595 w 84672"/>
                <a:gd name="connsiteY3" fmla="*/ 95493 h 99808"/>
                <a:gd name="connsiteX4" fmla="*/ 871 w 84672"/>
                <a:gd name="connsiteY4" fmla="*/ 62433 h 99808"/>
                <a:gd name="connsiteX5" fmla="*/ 19607 w 84672"/>
                <a:gd name="connsiteY5" fmla="*/ -166 h 9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72" h="99808">
                  <a:moveTo>
                    <a:pt x="84430" y="26298"/>
                  </a:moveTo>
                  <a:lnTo>
                    <a:pt x="59626" y="86995"/>
                  </a:lnTo>
                  <a:cubicBezTo>
                    <a:pt x="56267" y="95335"/>
                    <a:pt x="47770" y="100446"/>
                    <a:pt x="38828" y="99539"/>
                  </a:cubicBezTo>
                  <a:cubicBezTo>
                    <a:pt x="31988" y="98851"/>
                    <a:pt x="25190" y="97496"/>
                    <a:pt x="18595" y="95493"/>
                  </a:cubicBezTo>
                  <a:cubicBezTo>
                    <a:pt x="4594" y="91211"/>
                    <a:pt x="-3297" y="76450"/>
                    <a:pt x="871" y="62433"/>
                  </a:cubicBezTo>
                  <a:lnTo>
                    <a:pt x="19607" y="-166"/>
                  </a:lnTo>
                  <a:close/>
                </a:path>
              </a:pathLst>
            </a:custGeom>
            <a:gradFill>
              <a:gsLst>
                <a:gs pos="0">
                  <a:srgbClr val="FEBBBA"/>
                </a:gs>
                <a:gs pos="50000">
                  <a:srgbClr val="FEA6A4"/>
                </a:gs>
                <a:gs pos="100000">
                  <a:srgbClr val="FF928E"/>
                </a:gs>
              </a:gsLst>
              <a:lin ang="16637538"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0" name="任意多边形: 形状 759"/>
            <p:cNvSpPr/>
            <p:nvPr/>
          </p:nvSpPr>
          <p:spPr>
            <a:xfrm>
              <a:off x="11947493" y="8603678"/>
              <a:ext cx="149091" cy="124914"/>
            </a:xfrm>
            <a:custGeom>
              <a:avLst/>
              <a:gdLst>
                <a:gd name="connsiteX0" fmla="*/ 70023 w 149091"/>
                <a:gd name="connsiteY0" fmla="*/ -166 h 124914"/>
                <a:gd name="connsiteX1" fmla="*/ 1032 w 149091"/>
                <a:gd name="connsiteY1" fmla="*/ 94683 h 124914"/>
                <a:gd name="connsiteX2" fmla="*/ 14951 w 149091"/>
                <a:gd name="connsiteY2" fmla="*/ 123494 h 124914"/>
                <a:gd name="connsiteX3" fmla="*/ 22518 w 149091"/>
                <a:gd name="connsiteY3" fmla="*/ 124749 h 124914"/>
                <a:gd name="connsiteX4" fmla="*/ 124691 w 149091"/>
                <a:gd name="connsiteY4" fmla="*/ 124749 h 124914"/>
                <a:gd name="connsiteX5" fmla="*/ 148849 w 149091"/>
                <a:gd name="connsiteY5" fmla="*/ 100365 h 124914"/>
                <a:gd name="connsiteX6" fmla="*/ 148525 w 149091"/>
                <a:gd name="connsiteY6" fmla="*/ 96423 h 124914"/>
                <a:gd name="connsiteX7" fmla="*/ 70023 w 149091"/>
                <a:gd name="connsiteY7" fmla="*/ -166 h 12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91" h="124914">
                  <a:moveTo>
                    <a:pt x="70023" y="-166"/>
                  </a:moveTo>
                  <a:cubicBezTo>
                    <a:pt x="70023" y="-166"/>
                    <a:pt x="20374" y="41392"/>
                    <a:pt x="1032" y="94683"/>
                  </a:cubicBezTo>
                  <a:cubicBezTo>
                    <a:pt x="-3096" y="106499"/>
                    <a:pt x="3136" y="119367"/>
                    <a:pt x="14951" y="123494"/>
                  </a:cubicBezTo>
                  <a:cubicBezTo>
                    <a:pt x="17380" y="124344"/>
                    <a:pt x="19929" y="124749"/>
                    <a:pt x="22518" y="124749"/>
                  </a:cubicBezTo>
                  <a:lnTo>
                    <a:pt x="124691" y="124749"/>
                  </a:lnTo>
                  <a:cubicBezTo>
                    <a:pt x="138085" y="124708"/>
                    <a:pt x="148929" y="113783"/>
                    <a:pt x="148849" y="100365"/>
                  </a:cubicBezTo>
                  <a:cubicBezTo>
                    <a:pt x="148849" y="99046"/>
                    <a:pt x="148728" y="97726"/>
                    <a:pt x="148525" y="96423"/>
                  </a:cubicBezTo>
                  <a:cubicBezTo>
                    <a:pt x="142010" y="59803"/>
                    <a:pt x="123235" y="-4"/>
                    <a:pt x="70023" y="-166"/>
                  </a:cubicBezTo>
                  <a:close/>
                </a:path>
              </a:pathLst>
            </a:custGeom>
            <a:gradFill>
              <a:gsLst>
                <a:gs pos="0">
                  <a:schemeClr val="accent4">
                    <a:lumMod val="90000"/>
                    <a:lumOff val="10000"/>
                  </a:schemeClr>
                </a:gs>
                <a:gs pos="70000">
                  <a:schemeClr val="accent4"/>
                </a:gs>
              </a:gsLst>
              <a:lin ang="543244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1" name="任意多边形: 形状 760"/>
            <p:cNvSpPr/>
            <p:nvPr/>
          </p:nvSpPr>
          <p:spPr>
            <a:xfrm>
              <a:off x="12003111" y="8542050"/>
              <a:ext cx="76154" cy="88221"/>
            </a:xfrm>
            <a:custGeom>
              <a:avLst/>
              <a:gdLst>
                <a:gd name="connsiteX0" fmla="*/ 75913 w 76154"/>
                <a:gd name="connsiteY0" fmla="*/ 7401 h 88221"/>
                <a:gd name="connsiteX1" fmla="*/ 58148 w 76154"/>
                <a:gd name="connsiteY1" fmla="*/ 81128 h 88221"/>
                <a:gd name="connsiteX2" fmla="*/ 46697 w 76154"/>
                <a:gd name="connsiteY2" fmla="*/ 87735 h 88221"/>
                <a:gd name="connsiteX3" fmla="*/ 46009 w 76154"/>
                <a:gd name="connsiteY3" fmla="*/ 87521 h 88221"/>
                <a:gd name="connsiteX4" fmla="*/ 8822 w 76154"/>
                <a:gd name="connsiteY4" fmla="*/ 80764 h 88221"/>
                <a:gd name="connsiteX5" fmla="*/ 769 w 76154"/>
                <a:gd name="connsiteY5" fmla="*/ 74508 h 88221"/>
                <a:gd name="connsiteX6" fmla="*/ 729 w 76154"/>
                <a:gd name="connsiteY6" fmla="*/ 73561 h 88221"/>
                <a:gd name="connsiteX7" fmla="*/ -242 w 76154"/>
                <a:gd name="connsiteY7" fmla="*/ -166 h 8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54" h="88221">
                  <a:moveTo>
                    <a:pt x="75913" y="7401"/>
                  </a:moveTo>
                  <a:cubicBezTo>
                    <a:pt x="75913" y="7401"/>
                    <a:pt x="65877" y="51912"/>
                    <a:pt x="58148" y="81128"/>
                  </a:cubicBezTo>
                  <a:cubicBezTo>
                    <a:pt x="56813" y="86113"/>
                    <a:pt x="51674" y="89071"/>
                    <a:pt x="46697" y="87735"/>
                  </a:cubicBezTo>
                  <a:cubicBezTo>
                    <a:pt x="46454" y="87671"/>
                    <a:pt x="46252" y="87602"/>
                    <a:pt x="46009" y="87521"/>
                  </a:cubicBezTo>
                  <a:cubicBezTo>
                    <a:pt x="30552" y="82018"/>
                    <a:pt x="17967" y="79428"/>
                    <a:pt x="8822" y="80764"/>
                  </a:cubicBezTo>
                  <a:cubicBezTo>
                    <a:pt x="4856" y="81257"/>
                    <a:pt x="1295" y="78453"/>
                    <a:pt x="769" y="74508"/>
                  </a:cubicBezTo>
                  <a:cubicBezTo>
                    <a:pt x="729" y="74192"/>
                    <a:pt x="729" y="73876"/>
                    <a:pt x="729" y="73561"/>
                  </a:cubicBezTo>
                  <a:lnTo>
                    <a:pt x="-242" y="-166"/>
                  </a:lnTo>
                  <a:close/>
                </a:path>
              </a:pathLst>
            </a:custGeom>
            <a:gradFill>
              <a:gsLst>
                <a:gs pos="0">
                  <a:srgbClr val="FEBBBA"/>
                </a:gs>
                <a:gs pos="50000">
                  <a:srgbClr val="FEA6A4"/>
                </a:gs>
                <a:gs pos="100000">
                  <a:srgbClr val="FF928E"/>
                </a:gs>
              </a:gsLst>
              <a:lin ang="1663275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2" name="任意多边形: 形状 761"/>
            <p:cNvSpPr/>
            <p:nvPr/>
          </p:nvSpPr>
          <p:spPr>
            <a:xfrm>
              <a:off x="11513245" y="7435949"/>
              <a:ext cx="667124" cy="1123582"/>
            </a:xfrm>
            <a:custGeom>
              <a:avLst/>
              <a:gdLst>
                <a:gd name="connsiteX0" fmla="*/ 301706 w 667124"/>
                <a:gd name="connsiteY0" fmla="*/ 114754 h 1123582"/>
                <a:gd name="connsiteX1" fmla="*/ -242 w 667124"/>
                <a:gd name="connsiteY1" fmla="*/ 1035972 h 1123582"/>
                <a:gd name="connsiteX2" fmla="*/ 85260 w 667124"/>
                <a:gd name="connsiteY2" fmla="*/ 1072391 h 1123582"/>
                <a:gd name="connsiteX3" fmla="*/ 443938 w 667124"/>
                <a:gd name="connsiteY3" fmla="*/ 331887 h 1123582"/>
                <a:gd name="connsiteX4" fmla="*/ 476310 w 667124"/>
                <a:gd name="connsiteY4" fmla="*/ 1115607 h 1123582"/>
                <a:gd name="connsiteX5" fmla="*/ 579010 w 667124"/>
                <a:gd name="connsiteY5" fmla="*/ 1123417 h 1123582"/>
                <a:gd name="connsiteX6" fmla="*/ 619475 w 667124"/>
                <a:gd name="connsiteY6" fmla="*/ -166 h 11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124" h="1123582">
                  <a:moveTo>
                    <a:pt x="301706" y="114754"/>
                  </a:moveTo>
                  <a:lnTo>
                    <a:pt x="-242" y="1035972"/>
                  </a:lnTo>
                  <a:cubicBezTo>
                    <a:pt x="-242" y="1035972"/>
                    <a:pt x="57663" y="1073928"/>
                    <a:pt x="85260" y="1072391"/>
                  </a:cubicBezTo>
                  <a:lnTo>
                    <a:pt x="443938" y="331887"/>
                  </a:lnTo>
                  <a:cubicBezTo>
                    <a:pt x="443938" y="331887"/>
                    <a:pt x="506699" y="788086"/>
                    <a:pt x="476310" y="1115607"/>
                  </a:cubicBezTo>
                  <a:lnTo>
                    <a:pt x="579010" y="1123417"/>
                  </a:lnTo>
                  <a:cubicBezTo>
                    <a:pt x="579010" y="1123417"/>
                    <a:pt x="746088" y="286486"/>
                    <a:pt x="619475" y="-166"/>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3" name="任意多边形: 形状 762"/>
            <p:cNvSpPr/>
            <p:nvPr/>
          </p:nvSpPr>
          <p:spPr>
            <a:xfrm>
              <a:off x="11940852" y="7661235"/>
              <a:ext cx="17568" cy="98916"/>
            </a:xfrm>
            <a:custGeom>
              <a:avLst/>
              <a:gdLst>
                <a:gd name="connsiteX0" fmla="*/ 14389 w 17568"/>
                <a:gd name="connsiteY0" fmla="*/ 98751 h 98916"/>
                <a:gd name="connsiteX1" fmla="*/ 14754 w 17568"/>
                <a:gd name="connsiteY1" fmla="*/ 98751 h 98916"/>
                <a:gd name="connsiteX2" fmla="*/ 17303 w 17568"/>
                <a:gd name="connsiteY2" fmla="*/ 95518 h 98916"/>
                <a:gd name="connsiteX3" fmla="*/ 17303 w 17568"/>
                <a:gd name="connsiteY3" fmla="*/ 95473 h 98916"/>
                <a:gd name="connsiteX4" fmla="*/ 5568 w 17568"/>
                <a:gd name="connsiteY4" fmla="*/ 2404 h 98916"/>
                <a:gd name="connsiteX5" fmla="*/ 2290 w 17568"/>
                <a:gd name="connsiteY5" fmla="*/ -145 h 98916"/>
                <a:gd name="connsiteX6" fmla="*/ -219 w 17568"/>
                <a:gd name="connsiteY6" fmla="*/ 3121 h 98916"/>
                <a:gd name="connsiteX7" fmla="*/ -219 w 17568"/>
                <a:gd name="connsiteY7" fmla="*/ 3133 h 98916"/>
                <a:gd name="connsiteX8" fmla="*/ 11476 w 17568"/>
                <a:gd name="connsiteY8" fmla="*/ 96201 h 98916"/>
                <a:gd name="connsiteX9" fmla="*/ 14389 w 17568"/>
                <a:gd name="connsiteY9" fmla="*/ 98751 h 9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68" h="98916">
                  <a:moveTo>
                    <a:pt x="14389" y="98751"/>
                  </a:moveTo>
                  <a:lnTo>
                    <a:pt x="14754" y="98751"/>
                  </a:lnTo>
                  <a:cubicBezTo>
                    <a:pt x="16372" y="98565"/>
                    <a:pt x="17505" y="97116"/>
                    <a:pt x="17303" y="95518"/>
                  </a:cubicBezTo>
                  <a:cubicBezTo>
                    <a:pt x="17303" y="95501"/>
                    <a:pt x="17303" y="95489"/>
                    <a:pt x="17303" y="95473"/>
                  </a:cubicBezTo>
                  <a:lnTo>
                    <a:pt x="5568" y="2404"/>
                  </a:lnTo>
                  <a:cubicBezTo>
                    <a:pt x="5366" y="802"/>
                    <a:pt x="3909" y="-335"/>
                    <a:pt x="2290" y="-145"/>
                  </a:cubicBezTo>
                  <a:cubicBezTo>
                    <a:pt x="713" y="65"/>
                    <a:pt x="-421" y="1526"/>
                    <a:pt x="-219" y="3121"/>
                  </a:cubicBezTo>
                  <a:cubicBezTo>
                    <a:pt x="-219" y="3125"/>
                    <a:pt x="-219" y="3129"/>
                    <a:pt x="-219" y="3133"/>
                  </a:cubicBezTo>
                  <a:lnTo>
                    <a:pt x="11476" y="96201"/>
                  </a:lnTo>
                  <a:cubicBezTo>
                    <a:pt x="11678" y="97658"/>
                    <a:pt x="12932" y="98743"/>
                    <a:pt x="14389" y="98751"/>
                  </a:cubicBezTo>
                  <a:close/>
                </a:path>
              </a:pathLst>
            </a:custGeom>
            <a:gradFill>
              <a:gsLst>
                <a:gs pos="0">
                  <a:srgbClr val="53D8FF"/>
                </a:gs>
                <a:gs pos="50000">
                  <a:srgbClr val="458CFB"/>
                </a:gs>
                <a:gs pos="100000">
                  <a:srgbClr val="3840F7"/>
                </a:gs>
              </a:gsLst>
              <a:lin ang="1460495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4" name="任意多边形: 形状 763"/>
            <p:cNvSpPr/>
            <p:nvPr/>
          </p:nvSpPr>
          <p:spPr>
            <a:xfrm>
              <a:off x="11464607" y="6740240"/>
              <a:ext cx="702878" cy="841366"/>
            </a:xfrm>
            <a:custGeom>
              <a:avLst/>
              <a:gdLst>
                <a:gd name="connsiteX0" fmla="*/ 293734 w 702878"/>
                <a:gd name="connsiteY0" fmla="*/ -166 h 841366"/>
                <a:gd name="connsiteX1" fmla="*/ 503786 w 702878"/>
                <a:gd name="connsiteY1" fmla="*/ 195886 h 841366"/>
                <a:gd name="connsiteX2" fmla="*/ 702265 w 702878"/>
                <a:gd name="connsiteY2" fmla="*/ 750251 h 841366"/>
                <a:gd name="connsiteX3" fmla="*/ 688547 w 702878"/>
                <a:gd name="connsiteY3" fmla="*/ 771095 h 841366"/>
                <a:gd name="connsiteX4" fmla="*/ 687940 w 702878"/>
                <a:gd name="connsiteY4" fmla="*/ 771212 h 841366"/>
                <a:gd name="connsiteX5" fmla="*/ 280543 w 702878"/>
                <a:gd name="connsiteY5" fmla="*/ 840892 h 841366"/>
                <a:gd name="connsiteX6" fmla="*/ 255575 w 702878"/>
                <a:gd name="connsiteY6" fmla="*/ 824707 h 841366"/>
                <a:gd name="connsiteX7" fmla="*/ 158259 w 702878"/>
                <a:gd name="connsiteY7" fmla="*/ 448385 h 841366"/>
                <a:gd name="connsiteX8" fmla="*/ 120302 w 702878"/>
                <a:gd name="connsiteY8" fmla="*/ 623273 h 841366"/>
                <a:gd name="connsiteX9" fmla="*/ -242 w 702878"/>
                <a:gd name="connsiteY9" fmla="*/ 591873 h 841366"/>
                <a:gd name="connsiteX10" fmla="*/ 101243 w 702878"/>
                <a:gd name="connsiteY10" fmla="*/ 77972 h 841366"/>
                <a:gd name="connsiteX11" fmla="*/ 293734 w 702878"/>
                <a:gd name="connsiteY11" fmla="*/ -166 h 84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878" h="841366">
                  <a:moveTo>
                    <a:pt x="293734" y="-166"/>
                  </a:moveTo>
                  <a:cubicBezTo>
                    <a:pt x="293734" y="-166"/>
                    <a:pt x="538383" y="21564"/>
                    <a:pt x="503786" y="195886"/>
                  </a:cubicBezTo>
                  <a:cubicBezTo>
                    <a:pt x="503786" y="195886"/>
                    <a:pt x="639018" y="450368"/>
                    <a:pt x="702265" y="750251"/>
                  </a:cubicBezTo>
                  <a:cubicBezTo>
                    <a:pt x="704248" y="759793"/>
                    <a:pt x="698097" y="769128"/>
                    <a:pt x="688547" y="771095"/>
                  </a:cubicBezTo>
                  <a:cubicBezTo>
                    <a:pt x="688346" y="771139"/>
                    <a:pt x="688143" y="771176"/>
                    <a:pt x="687940" y="771212"/>
                  </a:cubicBezTo>
                  <a:lnTo>
                    <a:pt x="280543" y="840892"/>
                  </a:lnTo>
                  <a:cubicBezTo>
                    <a:pt x="269293" y="842790"/>
                    <a:pt x="258449" y="835761"/>
                    <a:pt x="255575" y="824707"/>
                  </a:cubicBezTo>
                  <a:lnTo>
                    <a:pt x="158259" y="448385"/>
                  </a:lnTo>
                  <a:lnTo>
                    <a:pt x="120302" y="623273"/>
                  </a:lnTo>
                  <a:lnTo>
                    <a:pt x="-242" y="591873"/>
                  </a:lnTo>
                  <a:lnTo>
                    <a:pt x="101243" y="77972"/>
                  </a:lnTo>
                  <a:cubicBezTo>
                    <a:pt x="101243" y="77972"/>
                    <a:pt x="115366" y="3031"/>
                    <a:pt x="293734" y="-16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765" name="任意多边形: 形状 764"/>
            <p:cNvSpPr/>
            <p:nvPr/>
          </p:nvSpPr>
          <p:spPr>
            <a:xfrm>
              <a:off x="11583955" y="7009930"/>
              <a:ext cx="40101" cy="162189"/>
            </a:xfrm>
            <a:custGeom>
              <a:avLst/>
              <a:gdLst>
                <a:gd name="connsiteX0" fmla="*/ 36806 w 40101"/>
                <a:gd name="connsiteY0" fmla="*/ 162024 h 162189"/>
                <a:gd name="connsiteX1" fmla="*/ 37453 w 40101"/>
                <a:gd name="connsiteY1" fmla="*/ 162024 h 162189"/>
                <a:gd name="connsiteX2" fmla="*/ 39801 w 40101"/>
                <a:gd name="connsiteY2" fmla="*/ 158422 h 162189"/>
                <a:gd name="connsiteX3" fmla="*/ 5810 w 40101"/>
                <a:gd name="connsiteY3" fmla="*/ 2471 h 162189"/>
                <a:gd name="connsiteX4" fmla="*/ 2411 w 40101"/>
                <a:gd name="connsiteY4" fmla="*/ -139 h 162189"/>
                <a:gd name="connsiteX5" fmla="*/ -219 w 40101"/>
                <a:gd name="connsiteY5" fmla="*/ 3265 h 162189"/>
                <a:gd name="connsiteX6" fmla="*/ -98 w 40101"/>
                <a:gd name="connsiteY6" fmla="*/ 3766 h 162189"/>
                <a:gd name="connsiteX7" fmla="*/ 33852 w 40101"/>
                <a:gd name="connsiteY7" fmla="*/ 159717 h 162189"/>
                <a:gd name="connsiteX8" fmla="*/ 36806 w 40101"/>
                <a:gd name="connsiteY8" fmla="*/ 162024 h 1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01" h="162189">
                  <a:moveTo>
                    <a:pt x="36806" y="162024"/>
                  </a:moveTo>
                  <a:lnTo>
                    <a:pt x="37453" y="162024"/>
                  </a:lnTo>
                  <a:cubicBezTo>
                    <a:pt x="39072" y="161659"/>
                    <a:pt x="40124" y="160061"/>
                    <a:pt x="39801" y="158422"/>
                  </a:cubicBezTo>
                  <a:lnTo>
                    <a:pt x="5810" y="2471"/>
                  </a:lnTo>
                  <a:cubicBezTo>
                    <a:pt x="5608" y="808"/>
                    <a:pt x="4070" y="-361"/>
                    <a:pt x="2411" y="-139"/>
                  </a:cubicBezTo>
                  <a:cubicBezTo>
                    <a:pt x="752" y="80"/>
                    <a:pt x="-422" y="1605"/>
                    <a:pt x="-219" y="3265"/>
                  </a:cubicBezTo>
                  <a:cubicBezTo>
                    <a:pt x="-179" y="3434"/>
                    <a:pt x="-138" y="3604"/>
                    <a:pt x="-98" y="3766"/>
                  </a:cubicBezTo>
                  <a:lnTo>
                    <a:pt x="33852" y="159717"/>
                  </a:lnTo>
                  <a:cubicBezTo>
                    <a:pt x="34216" y="161065"/>
                    <a:pt x="35430" y="162011"/>
                    <a:pt x="36806" y="162024"/>
                  </a:cubicBezTo>
                  <a:close/>
                </a:path>
              </a:pathLst>
            </a:custGeom>
            <a:gradFill>
              <a:gsLst>
                <a:gs pos="0">
                  <a:srgbClr val="53D8FF"/>
                </a:gs>
                <a:gs pos="50000">
                  <a:srgbClr val="458CFB"/>
                </a:gs>
                <a:gs pos="100000">
                  <a:srgbClr val="3840F7"/>
                </a:gs>
              </a:gsLst>
              <a:lin ang="804514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6" name="任意多边形: 形状 765"/>
            <p:cNvSpPr/>
            <p:nvPr/>
          </p:nvSpPr>
          <p:spPr>
            <a:xfrm>
              <a:off x="11561318" y="7367968"/>
              <a:ext cx="303767" cy="321896"/>
            </a:xfrm>
            <a:custGeom>
              <a:avLst/>
              <a:gdLst>
                <a:gd name="connsiteX0" fmla="*/ 84045 w 303767"/>
                <a:gd name="connsiteY0" fmla="*/ 268196 h 321896"/>
                <a:gd name="connsiteX1" fmla="*/ 126129 w 303767"/>
                <a:gd name="connsiteY1" fmla="*/ 262693 h 321896"/>
                <a:gd name="connsiteX2" fmla="*/ 154454 w 303767"/>
                <a:gd name="connsiteY2" fmla="*/ 269774 h 321896"/>
                <a:gd name="connsiteX3" fmla="*/ 166917 w 303767"/>
                <a:gd name="connsiteY3" fmla="*/ 262211 h 321896"/>
                <a:gd name="connsiteX4" fmla="*/ 167160 w 303767"/>
                <a:gd name="connsiteY4" fmla="*/ 260953 h 321896"/>
                <a:gd name="connsiteX5" fmla="*/ 196496 w 303767"/>
                <a:gd name="connsiteY5" fmla="*/ -166 h 321896"/>
                <a:gd name="connsiteX6" fmla="*/ 303525 w 303767"/>
                <a:gd name="connsiteY6" fmla="*/ 13916 h 321896"/>
                <a:gd name="connsiteX7" fmla="*/ 236030 w 303767"/>
                <a:gd name="connsiteY7" fmla="*/ 321731 h 321896"/>
                <a:gd name="connsiteX8" fmla="*/ -242 w 303767"/>
                <a:gd name="connsiteY8" fmla="*/ 321731 h 3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67" h="321896">
                  <a:moveTo>
                    <a:pt x="84045" y="268196"/>
                  </a:moveTo>
                  <a:cubicBezTo>
                    <a:pt x="96873" y="261127"/>
                    <a:pt x="111926" y="259164"/>
                    <a:pt x="126129" y="262693"/>
                  </a:cubicBezTo>
                  <a:lnTo>
                    <a:pt x="154454" y="269774"/>
                  </a:lnTo>
                  <a:cubicBezTo>
                    <a:pt x="159997" y="271130"/>
                    <a:pt x="165582" y="267743"/>
                    <a:pt x="166917" y="262211"/>
                  </a:cubicBezTo>
                  <a:cubicBezTo>
                    <a:pt x="167038" y="261795"/>
                    <a:pt x="167119" y="261378"/>
                    <a:pt x="167160" y="260953"/>
                  </a:cubicBezTo>
                  <a:lnTo>
                    <a:pt x="196496" y="-166"/>
                  </a:lnTo>
                  <a:cubicBezTo>
                    <a:pt x="233158" y="17275"/>
                    <a:pt x="286086" y="15170"/>
                    <a:pt x="303525" y="13916"/>
                  </a:cubicBezTo>
                  <a:lnTo>
                    <a:pt x="236030" y="321731"/>
                  </a:lnTo>
                  <a:lnTo>
                    <a:pt x="-242" y="321731"/>
                  </a:lnTo>
                  <a:close/>
                </a:path>
              </a:pathLst>
            </a:custGeom>
            <a:gradFill>
              <a:gsLst>
                <a:gs pos="0">
                  <a:srgbClr val="FEBBBA"/>
                </a:gs>
                <a:gs pos="50000">
                  <a:srgbClr val="FEA6A4"/>
                </a:gs>
                <a:gs pos="100000">
                  <a:srgbClr val="FF928E"/>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7" name="任意多边形: 形状 766"/>
            <p:cNvSpPr/>
            <p:nvPr/>
          </p:nvSpPr>
          <p:spPr>
            <a:xfrm>
              <a:off x="11017756" y="6892306"/>
              <a:ext cx="567314" cy="511341"/>
            </a:xfrm>
            <a:custGeom>
              <a:avLst/>
              <a:gdLst>
                <a:gd name="connsiteX0" fmla="*/ -242 w 567314"/>
                <a:gd name="connsiteY0" fmla="*/ 177353 h 511341"/>
                <a:gd name="connsiteX1" fmla="*/ 6920 w 567314"/>
                <a:gd name="connsiteY1" fmla="*/ 153640 h 511341"/>
                <a:gd name="connsiteX2" fmla="*/ 34355 w 567314"/>
                <a:gd name="connsiteY2" fmla="*/ 123616 h 511341"/>
                <a:gd name="connsiteX3" fmla="*/ 163518 w 567314"/>
                <a:gd name="connsiteY3" fmla="*/ 71659 h 511341"/>
                <a:gd name="connsiteX4" fmla="*/ 136205 w 567314"/>
                <a:gd name="connsiteY4" fmla="*/ 43860 h 511341"/>
                <a:gd name="connsiteX5" fmla="*/ 113827 w 567314"/>
                <a:gd name="connsiteY5" fmla="*/ -166 h 511341"/>
                <a:gd name="connsiteX6" fmla="*/ 212238 w 567314"/>
                <a:gd name="connsiteY6" fmla="*/ 46976 h 511341"/>
                <a:gd name="connsiteX7" fmla="*/ 274392 w 567314"/>
                <a:gd name="connsiteY7" fmla="*/ 114632 h 511341"/>
                <a:gd name="connsiteX8" fmla="*/ 567072 w 567314"/>
                <a:gd name="connsiteY8" fmla="*/ 471409 h 511341"/>
                <a:gd name="connsiteX9" fmla="*/ 532718 w 567314"/>
                <a:gd name="connsiteY9" fmla="*/ 495041 h 511341"/>
                <a:gd name="connsiteX10" fmla="*/ 405173 w 567314"/>
                <a:gd name="connsiteY10" fmla="*/ 471385 h 511341"/>
                <a:gd name="connsiteX11" fmla="*/ 399711 w 567314"/>
                <a:gd name="connsiteY11" fmla="*/ 462386 h 511341"/>
                <a:gd name="connsiteX12" fmla="*/ 241170 w 567314"/>
                <a:gd name="connsiteY12" fmla="*/ 158375 h 511341"/>
                <a:gd name="connsiteX13" fmla="*/ -242 w 567314"/>
                <a:gd name="connsiteY13" fmla="*/ 177353 h 5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314" h="511341">
                  <a:moveTo>
                    <a:pt x="-242" y="177353"/>
                  </a:moveTo>
                  <a:lnTo>
                    <a:pt x="6920" y="153640"/>
                  </a:lnTo>
                  <a:cubicBezTo>
                    <a:pt x="11007" y="139972"/>
                    <a:pt x="21123" y="128917"/>
                    <a:pt x="34355" y="123616"/>
                  </a:cubicBezTo>
                  <a:lnTo>
                    <a:pt x="163518" y="71659"/>
                  </a:lnTo>
                  <a:cubicBezTo>
                    <a:pt x="163518" y="71659"/>
                    <a:pt x="165460" y="55109"/>
                    <a:pt x="136205" y="43860"/>
                  </a:cubicBezTo>
                  <a:cubicBezTo>
                    <a:pt x="106949" y="32611"/>
                    <a:pt x="113827" y="-166"/>
                    <a:pt x="113827" y="-166"/>
                  </a:cubicBezTo>
                  <a:cubicBezTo>
                    <a:pt x="113827" y="-166"/>
                    <a:pt x="153767" y="18043"/>
                    <a:pt x="212238" y="46976"/>
                  </a:cubicBezTo>
                  <a:cubicBezTo>
                    <a:pt x="245702" y="63485"/>
                    <a:pt x="264437" y="92660"/>
                    <a:pt x="274392" y="114632"/>
                  </a:cubicBezTo>
                  <a:lnTo>
                    <a:pt x="567072" y="471409"/>
                  </a:lnTo>
                  <a:lnTo>
                    <a:pt x="532718" y="495041"/>
                  </a:lnTo>
                  <a:cubicBezTo>
                    <a:pt x="490958" y="523730"/>
                    <a:pt x="433863" y="513140"/>
                    <a:pt x="405173" y="471385"/>
                  </a:cubicBezTo>
                  <a:cubicBezTo>
                    <a:pt x="403190" y="468492"/>
                    <a:pt x="401370" y="465489"/>
                    <a:pt x="399711" y="462386"/>
                  </a:cubicBezTo>
                  <a:lnTo>
                    <a:pt x="241170" y="158375"/>
                  </a:lnTo>
                  <a:cubicBezTo>
                    <a:pt x="161616" y="182249"/>
                    <a:pt x="81092" y="186822"/>
                    <a:pt x="-242" y="177353"/>
                  </a:cubicBezTo>
                  <a:close/>
                </a:path>
              </a:pathLst>
            </a:custGeom>
            <a:gradFill>
              <a:gsLst>
                <a:gs pos="0">
                  <a:srgbClr val="FEBBBA"/>
                </a:gs>
                <a:gs pos="50000">
                  <a:srgbClr val="FEA6A4"/>
                </a:gs>
                <a:gs pos="100000">
                  <a:srgbClr val="FF928E"/>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8" name="任意多边形: 形状 767"/>
            <p:cNvSpPr/>
            <p:nvPr/>
          </p:nvSpPr>
          <p:spPr>
            <a:xfrm>
              <a:off x="11601418" y="6571296"/>
              <a:ext cx="153159" cy="251199"/>
            </a:xfrm>
            <a:custGeom>
              <a:avLst/>
              <a:gdLst>
                <a:gd name="connsiteX0" fmla="*/ 77693 w 153159"/>
                <a:gd name="connsiteY0" fmla="*/ 2306 h 251199"/>
                <a:gd name="connsiteX1" fmla="*/ 152917 w 153159"/>
                <a:gd name="connsiteY1" fmla="*/ 212925 h 251199"/>
                <a:gd name="connsiteX2" fmla="*/ 37674 w 153159"/>
                <a:gd name="connsiteY2" fmla="*/ 247400 h 251199"/>
                <a:gd name="connsiteX3" fmla="*/ -242 w 153159"/>
                <a:gd name="connsiteY3" fmla="*/ 126694 h 251199"/>
                <a:gd name="connsiteX4" fmla="*/ 77693 w 153159"/>
                <a:gd name="connsiteY4" fmla="*/ 2306 h 25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59" h="251199">
                  <a:moveTo>
                    <a:pt x="77693" y="2306"/>
                  </a:moveTo>
                  <a:lnTo>
                    <a:pt x="152917" y="212925"/>
                  </a:lnTo>
                  <a:cubicBezTo>
                    <a:pt x="152917" y="212925"/>
                    <a:pt x="86311" y="265003"/>
                    <a:pt x="37674" y="247400"/>
                  </a:cubicBezTo>
                  <a:lnTo>
                    <a:pt x="-242" y="126694"/>
                  </a:lnTo>
                  <a:cubicBezTo>
                    <a:pt x="-242" y="126694"/>
                    <a:pt x="28730" y="-20880"/>
                    <a:pt x="77693" y="2306"/>
                  </a:cubicBezTo>
                  <a:close/>
                </a:path>
              </a:pathLst>
            </a:custGeom>
            <a:gradFill>
              <a:gsLst>
                <a:gs pos="0">
                  <a:srgbClr val="FEBBBA"/>
                </a:gs>
                <a:gs pos="50000">
                  <a:srgbClr val="FEA6A4"/>
                </a:gs>
                <a:gs pos="100000">
                  <a:srgbClr val="FF928E"/>
                </a:gs>
              </a:gsLst>
              <a:lin ang="1354381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69" name="任意多边形: 形状 768"/>
            <p:cNvSpPr/>
            <p:nvPr/>
          </p:nvSpPr>
          <p:spPr>
            <a:xfrm>
              <a:off x="11454774" y="6456246"/>
              <a:ext cx="186905" cy="247090"/>
            </a:xfrm>
            <a:custGeom>
              <a:avLst/>
              <a:gdLst>
                <a:gd name="connsiteX0" fmla="*/ -242 w 186905"/>
                <a:gd name="connsiteY0" fmla="*/ 41728 h 247090"/>
                <a:gd name="connsiteX1" fmla="*/ 72230 w 186905"/>
                <a:gd name="connsiteY1" fmla="*/ 246924 h 247090"/>
                <a:gd name="connsiteX2" fmla="*/ 186664 w 186905"/>
                <a:gd name="connsiteY2" fmla="*/ 203101 h 247090"/>
                <a:gd name="connsiteX3" fmla="*/ 146199 w 186905"/>
                <a:gd name="connsiteY3" fmla="*/ 1466 h 247090"/>
                <a:gd name="connsiteX4" fmla="*/ -242 w 186905"/>
                <a:gd name="connsiteY4" fmla="*/ 41728 h 24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05" h="247090">
                  <a:moveTo>
                    <a:pt x="-242" y="41728"/>
                  </a:moveTo>
                  <a:cubicBezTo>
                    <a:pt x="-242" y="44965"/>
                    <a:pt x="72230" y="246924"/>
                    <a:pt x="72230" y="246924"/>
                  </a:cubicBezTo>
                  <a:lnTo>
                    <a:pt x="186664" y="203101"/>
                  </a:lnTo>
                  <a:lnTo>
                    <a:pt x="146199" y="1466"/>
                  </a:lnTo>
                  <a:cubicBezTo>
                    <a:pt x="146199" y="1466"/>
                    <a:pt x="-242" y="-12576"/>
                    <a:pt x="-242" y="41728"/>
                  </a:cubicBezTo>
                  <a:close/>
                </a:path>
              </a:pathLst>
            </a:custGeom>
            <a:gradFill>
              <a:gsLst>
                <a:gs pos="0">
                  <a:srgbClr val="FEBBBA"/>
                </a:gs>
                <a:gs pos="50000">
                  <a:srgbClr val="FEA6A4"/>
                </a:gs>
                <a:gs pos="100000">
                  <a:srgbClr val="FF928E"/>
                </a:gs>
              </a:gsLst>
              <a:lin ang="3175809"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70" name="任意多边形: 形状 769"/>
            <p:cNvSpPr/>
            <p:nvPr/>
          </p:nvSpPr>
          <p:spPr>
            <a:xfrm>
              <a:off x="11397014" y="6386491"/>
              <a:ext cx="294044" cy="383312"/>
            </a:xfrm>
            <a:custGeom>
              <a:avLst/>
              <a:gdLst>
                <a:gd name="connsiteX0" fmla="*/ 184091 w 294044"/>
                <a:gd name="connsiteY0" fmla="*/ 120345 h 383312"/>
                <a:gd name="connsiteX1" fmla="*/ 213590 w 294044"/>
                <a:gd name="connsiteY1" fmla="*/ 224825 h 383312"/>
                <a:gd name="connsiteX2" fmla="*/ 214156 w 294044"/>
                <a:gd name="connsiteY2" fmla="*/ 228871 h 383312"/>
                <a:gd name="connsiteX3" fmla="*/ 182189 w 294044"/>
                <a:gd name="connsiteY3" fmla="*/ 262740 h 383312"/>
                <a:gd name="connsiteX4" fmla="*/ 114532 w 294044"/>
                <a:gd name="connsiteY4" fmla="*/ 263630 h 383312"/>
                <a:gd name="connsiteX5" fmla="*/ 106722 w 294044"/>
                <a:gd name="connsiteY5" fmla="*/ 282447 h 383312"/>
                <a:gd name="connsiteX6" fmla="*/ 147956 w 294044"/>
                <a:gd name="connsiteY6" fmla="*/ 375515 h 383312"/>
                <a:gd name="connsiteX7" fmla="*/ 167419 w 294044"/>
                <a:gd name="connsiteY7" fmla="*/ 381747 h 383312"/>
                <a:gd name="connsiteX8" fmla="*/ 265505 w 294044"/>
                <a:gd name="connsiteY8" fmla="*/ 324044 h 383312"/>
                <a:gd name="connsiteX9" fmla="*/ 270887 w 294044"/>
                <a:gd name="connsiteY9" fmla="*/ 309477 h 383312"/>
                <a:gd name="connsiteX10" fmla="*/ 250291 w 294044"/>
                <a:gd name="connsiteY10" fmla="*/ 178169 h 383312"/>
                <a:gd name="connsiteX11" fmla="*/ 284969 w 294044"/>
                <a:gd name="connsiteY11" fmla="*/ 133334 h 383312"/>
                <a:gd name="connsiteX12" fmla="*/ 292010 w 294044"/>
                <a:gd name="connsiteY12" fmla="*/ 123906 h 383312"/>
                <a:gd name="connsiteX13" fmla="*/ 257655 w 294044"/>
                <a:gd name="connsiteY13" fmla="*/ 70978 h 383312"/>
                <a:gd name="connsiteX14" fmla="*/ 245233 w 294044"/>
                <a:gd name="connsiteY14" fmla="*/ 53417 h 383312"/>
                <a:gd name="connsiteX15" fmla="*/ 245314 w 294044"/>
                <a:gd name="connsiteY15" fmla="*/ 52931 h 383312"/>
                <a:gd name="connsiteX16" fmla="*/ 215694 w 294044"/>
                <a:gd name="connsiteY16" fmla="*/ 2188 h 383312"/>
                <a:gd name="connsiteX17" fmla="*/ 152366 w 294044"/>
                <a:gd name="connsiteY17" fmla="*/ 27479 h 383312"/>
                <a:gd name="connsiteX18" fmla="*/ 133591 w 294044"/>
                <a:gd name="connsiteY18" fmla="*/ 32496 h 383312"/>
                <a:gd name="connsiteX19" fmla="*/ 120116 w 294044"/>
                <a:gd name="connsiteY19" fmla="*/ 34884 h 383312"/>
                <a:gd name="connsiteX20" fmla="*/ 99115 w 294044"/>
                <a:gd name="connsiteY20" fmla="*/ 32715 h 383312"/>
                <a:gd name="connsiteX21" fmla="*/ 98266 w 294044"/>
                <a:gd name="connsiteY21" fmla="*/ 31566 h 383312"/>
                <a:gd name="connsiteX22" fmla="*/ 42465 w 294044"/>
                <a:gd name="connsiteY22" fmla="*/ 13154 h 383312"/>
                <a:gd name="connsiteX23" fmla="*/ 12197 w 294044"/>
                <a:gd name="connsiteY23" fmla="*/ 121883 h 383312"/>
                <a:gd name="connsiteX24" fmla="*/ 112185 w 294044"/>
                <a:gd name="connsiteY24" fmla="*/ 111483 h 383312"/>
                <a:gd name="connsiteX25" fmla="*/ 175471 w 294044"/>
                <a:gd name="connsiteY25" fmla="*/ 110553 h 383312"/>
                <a:gd name="connsiteX26" fmla="*/ 184091 w 294044"/>
                <a:gd name="connsiteY26" fmla="*/ 120345 h 38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4044" h="383312">
                  <a:moveTo>
                    <a:pt x="184091" y="120345"/>
                  </a:moveTo>
                  <a:lnTo>
                    <a:pt x="213590" y="224825"/>
                  </a:lnTo>
                  <a:cubicBezTo>
                    <a:pt x="213953" y="226144"/>
                    <a:pt x="214156" y="227504"/>
                    <a:pt x="214156" y="228871"/>
                  </a:cubicBezTo>
                  <a:cubicBezTo>
                    <a:pt x="214156" y="237369"/>
                    <a:pt x="212052" y="266706"/>
                    <a:pt x="182189" y="262740"/>
                  </a:cubicBezTo>
                  <a:cubicBezTo>
                    <a:pt x="155078" y="259098"/>
                    <a:pt x="130313" y="256185"/>
                    <a:pt x="114532" y="263630"/>
                  </a:cubicBezTo>
                  <a:cubicBezTo>
                    <a:pt x="107492" y="266965"/>
                    <a:pt x="104092" y="275098"/>
                    <a:pt x="106722" y="282447"/>
                  </a:cubicBezTo>
                  <a:cubicBezTo>
                    <a:pt x="118012" y="314495"/>
                    <a:pt x="131811" y="345612"/>
                    <a:pt x="147956" y="375515"/>
                  </a:cubicBezTo>
                  <a:cubicBezTo>
                    <a:pt x="151841" y="382338"/>
                    <a:pt x="160297" y="385045"/>
                    <a:pt x="167419" y="381747"/>
                  </a:cubicBezTo>
                  <a:cubicBezTo>
                    <a:pt x="188906" y="371995"/>
                    <a:pt x="233660" y="350103"/>
                    <a:pt x="265505" y="324044"/>
                  </a:cubicBezTo>
                  <a:cubicBezTo>
                    <a:pt x="269835" y="320544"/>
                    <a:pt x="271899" y="314952"/>
                    <a:pt x="270887" y="309477"/>
                  </a:cubicBezTo>
                  <a:cubicBezTo>
                    <a:pt x="265870" y="282770"/>
                    <a:pt x="250939" y="201477"/>
                    <a:pt x="250291" y="178169"/>
                  </a:cubicBezTo>
                  <a:cubicBezTo>
                    <a:pt x="249644" y="156318"/>
                    <a:pt x="274206" y="139606"/>
                    <a:pt x="284969" y="133334"/>
                  </a:cubicBezTo>
                  <a:cubicBezTo>
                    <a:pt x="288530" y="131303"/>
                    <a:pt x="291079" y="127888"/>
                    <a:pt x="292010" y="123906"/>
                  </a:cubicBezTo>
                  <a:cubicBezTo>
                    <a:pt x="295409" y="109865"/>
                    <a:pt x="298282" y="78019"/>
                    <a:pt x="257655" y="70978"/>
                  </a:cubicBezTo>
                  <a:cubicBezTo>
                    <a:pt x="249360" y="69562"/>
                    <a:pt x="243817" y="61700"/>
                    <a:pt x="245233" y="53417"/>
                  </a:cubicBezTo>
                  <a:cubicBezTo>
                    <a:pt x="245233" y="53255"/>
                    <a:pt x="245273" y="53093"/>
                    <a:pt x="245314" y="52931"/>
                  </a:cubicBezTo>
                  <a:cubicBezTo>
                    <a:pt x="248753" y="36098"/>
                    <a:pt x="247661" y="11333"/>
                    <a:pt x="215694" y="2188"/>
                  </a:cubicBezTo>
                  <a:cubicBezTo>
                    <a:pt x="183726" y="-6957"/>
                    <a:pt x="162766" y="12466"/>
                    <a:pt x="152366" y="27479"/>
                  </a:cubicBezTo>
                  <a:cubicBezTo>
                    <a:pt x="148158" y="33480"/>
                    <a:pt x="140227" y="35596"/>
                    <a:pt x="133591" y="32496"/>
                  </a:cubicBezTo>
                  <a:cubicBezTo>
                    <a:pt x="129018" y="30445"/>
                    <a:pt x="123678" y="31392"/>
                    <a:pt x="120116" y="34884"/>
                  </a:cubicBezTo>
                  <a:cubicBezTo>
                    <a:pt x="113722" y="40083"/>
                    <a:pt x="104295" y="39112"/>
                    <a:pt x="99115" y="32715"/>
                  </a:cubicBezTo>
                  <a:cubicBezTo>
                    <a:pt x="98791" y="32347"/>
                    <a:pt x="98548" y="31962"/>
                    <a:pt x="98266" y="31566"/>
                  </a:cubicBezTo>
                  <a:cubicBezTo>
                    <a:pt x="88797" y="17646"/>
                    <a:pt x="71599" y="3726"/>
                    <a:pt x="42465" y="13154"/>
                  </a:cubicBezTo>
                  <a:cubicBezTo>
                    <a:pt x="-9249" y="29866"/>
                    <a:pt x="-6780" y="89471"/>
                    <a:pt x="12197" y="121883"/>
                  </a:cubicBezTo>
                  <a:cubicBezTo>
                    <a:pt x="31175" y="154295"/>
                    <a:pt x="86167" y="132970"/>
                    <a:pt x="112185" y="111483"/>
                  </a:cubicBezTo>
                  <a:cubicBezTo>
                    <a:pt x="132012" y="95297"/>
                    <a:pt x="162159" y="104928"/>
                    <a:pt x="175471" y="110553"/>
                  </a:cubicBezTo>
                  <a:cubicBezTo>
                    <a:pt x="179680" y="112341"/>
                    <a:pt x="182836" y="115942"/>
                    <a:pt x="184091" y="120345"/>
                  </a:cubicBezTo>
                  <a:close/>
                </a:path>
              </a:pathLst>
            </a:custGeom>
            <a:gradFill>
              <a:gsLst>
                <a:gs pos="0">
                  <a:schemeClr val="accent4">
                    <a:lumMod val="90000"/>
                    <a:lumOff val="10000"/>
                  </a:schemeClr>
                </a:gs>
                <a:gs pos="70000">
                  <a:schemeClr val="accent4"/>
                </a:gs>
              </a:gsLst>
              <a:lin ang="10800000"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71" name="任意多边形: 形状 770"/>
            <p:cNvSpPr/>
            <p:nvPr/>
          </p:nvSpPr>
          <p:spPr>
            <a:xfrm>
              <a:off x="11640630" y="6516481"/>
              <a:ext cx="60510" cy="87244"/>
            </a:xfrm>
            <a:custGeom>
              <a:avLst/>
              <a:gdLst>
                <a:gd name="connsiteX0" fmla="*/ 17034 w 60510"/>
                <a:gd name="connsiteY0" fmla="*/ 86337 h 87244"/>
                <a:gd name="connsiteX1" fmla="*/ 6675 w 60510"/>
                <a:gd name="connsiteY1" fmla="*/ 10264 h 87244"/>
                <a:gd name="connsiteX2" fmla="*/ 60250 w 60510"/>
                <a:gd name="connsiteY2" fmla="*/ 40329 h 87244"/>
                <a:gd name="connsiteX3" fmla="*/ 17034 w 60510"/>
                <a:gd name="connsiteY3" fmla="*/ 86337 h 87244"/>
              </a:gdLst>
              <a:ahLst/>
              <a:cxnLst>
                <a:cxn ang="0">
                  <a:pos x="connsiteX0" y="connsiteY0"/>
                </a:cxn>
                <a:cxn ang="0">
                  <a:pos x="connsiteX1" y="connsiteY1"/>
                </a:cxn>
                <a:cxn ang="0">
                  <a:pos x="connsiteX2" y="connsiteY2"/>
                </a:cxn>
                <a:cxn ang="0">
                  <a:pos x="connsiteX3" y="connsiteY3"/>
                </a:cxn>
              </a:cxnLst>
              <a:rect l="l" t="t" r="r" b="b"/>
              <a:pathLst>
                <a:path w="60510" h="87244">
                  <a:moveTo>
                    <a:pt x="17034" y="86337"/>
                  </a:moveTo>
                  <a:cubicBezTo>
                    <a:pt x="17034" y="86337"/>
                    <a:pt x="-13557" y="28473"/>
                    <a:pt x="6675" y="10264"/>
                  </a:cubicBezTo>
                  <a:cubicBezTo>
                    <a:pt x="26907" y="-7946"/>
                    <a:pt x="61182" y="-4911"/>
                    <a:pt x="60250" y="40329"/>
                  </a:cubicBezTo>
                  <a:cubicBezTo>
                    <a:pt x="59118" y="96656"/>
                    <a:pt x="17034" y="86337"/>
                    <a:pt x="17034" y="86337"/>
                  </a:cubicBezTo>
                  <a:close/>
                </a:path>
              </a:pathLst>
            </a:custGeom>
            <a:gradFill>
              <a:gsLst>
                <a:gs pos="0">
                  <a:srgbClr val="FEBBBA"/>
                </a:gs>
                <a:gs pos="50000">
                  <a:srgbClr val="FEA6A4"/>
                </a:gs>
                <a:gs pos="100000">
                  <a:srgbClr val="FF928E"/>
                </a:gs>
              </a:gsLst>
              <a:lin ang="13543813"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72" name="任意多边形: 形状 771"/>
            <p:cNvSpPr/>
            <p:nvPr/>
          </p:nvSpPr>
          <p:spPr>
            <a:xfrm>
              <a:off x="11740171" y="6965025"/>
              <a:ext cx="222344" cy="420787"/>
            </a:xfrm>
            <a:custGeom>
              <a:avLst/>
              <a:gdLst>
                <a:gd name="connsiteX0" fmla="*/ 100960 w 222344"/>
                <a:gd name="connsiteY0" fmla="*/ 420622 h 420787"/>
                <a:gd name="connsiteX1" fmla="*/ 130863 w 222344"/>
                <a:gd name="connsiteY1" fmla="*/ 419205 h 420787"/>
                <a:gd name="connsiteX2" fmla="*/ 133008 w 222344"/>
                <a:gd name="connsiteY2" fmla="*/ 418963 h 420787"/>
                <a:gd name="connsiteX3" fmla="*/ 222030 w 222344"/>
                <a:gd name="connsiteY3" fmla="*/ 3593 h 420787"/>
                <a:gd name="connsiteX4" fmla="*/ 219683 w 222344"/>
                <a:gd name="connsiteY4" fmla="*/ -8 h 420787"/>
                <a:gd name="connsiteX5" fmla="*/ 216082 w 222344"/>
                <a:gd name="connsiteY5" fmla="*/ 2338 h 420787"/>
                <a:gd name="connsiteX6" fmla="*/ 128031 w 222344"/>
                <a:gd name="connsiteY6" fmla="*/ 413379 h 420787"/>
                <a:gd name="connsiteX7" fmla="*/ 6637 w 222344"/>
                <a:gd name="connsiteY7" fmla="*/ 392742 h 420787"/>
                <a:gd name="connsiteX8" fmla="*/ 83762 w 222344"/>
                <a:gd name="connsiteY8" fmla="*/ 31797 h 420787"/>
                <a:gd name="connsiteX9" fmla="*/ 67577 w 222344"/>
                <a:gd name="connsiteY9" fmla="*/ 1448 h 420787"/>
                <a:gd name="connsiteX10" fmla="*/ 63449 w 222344"/>
                <a:gd name="connsiteY10" fmla="*/ 194 h 420787"/>
                <a:gd name="connsiteX11" fmla="*/ 62194 w 222344"/>
                <a:gd name="connsiteY11" fmla="*/ 4321 h 420787"/>
                <a:gd name="connsiteX12" fmla="*/ 77288 w 222344"/>
                <a:gd name="connsiteY12" fmla="*/ 32647 h 420787"/>
                <a:gd name="connsiteX13" fmla="*/ -242 w 222344"/>
                <a:gd name="connsiteY13" fmla="*/ 395129 h 420787"/>
                <a:gd name="connsiteX14" fmla="*/ 1295 w 222344"/>
                <a:gd name="connsiteY14" fmla="*/ 396303 h 420787"/>
                <a:gd name="connsiteX15" fmla="*/ 100960 w 222344"/>
                <a:gd name="connsiteY15" fmla="*/ 420622 h 42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344" h="420787">
                  <a:moveTo>
                    <a:pt x="100960" y="420622"/>
                  </a:moveTo>
                  <a:cubicBezTo>
                    <a:pt x="117631" y="420622"/>
                    <a:pt x="129569" y="419327"/>
                    <a:pt x="130863" y="419205"/>
                  </a:cubicBezTo>
                  <a:lnTo>
                    <a:pt x="133008" y="418963"/>
                  </a:lnTo>
                  <a:lnTo>
                    <a:pt x="222030" y="3593"/>
                  </a:lnTo>
                  <a:cubicBezTo>
                    <a:pt x="222394" y="1950"/>
                    <a:pt x="221342" y="340"/>
                    <a:pt x="219683" y="-8"/>
                  </a:cubicBezTo>
                  <a:cubicBezTo>
                    <a:pt x="218024" y="-356"/>
                    <a:pt x="216446" y="696"/>
                    <a:pt x="216082" y="2338"/>
                  </a:cubicBezTo>
                  <a:lnTo>
                    <a:pt x="128031" y="413379"/>
                  </a:lnTo>
                  <a:cubicBezTo>
                    <a:pt x="114758" y="414552"/>
                    <a:pt x="43945" y="419246"/>
                    <a:pt x="6637" y="392742"/>
                  </a:cubicBezTo>
                  <a:lnTo>
                    <a:pt x="83762" y="31797"/>
                  </a:lnTo>
                  <a:lnTo>
                    <a:pt x="67577" y="1448"/>
                  </a:lnTo>
                  <a:cubicBezTo>
                    <a:pt x="66768" y="-37"/>
                    <a:pt x="64946" y="-599"/>
                    <a:pt x="63449" y="194"/>
                  </a:cubicBezTo>
                  <a:cubicBezTo>
                    <a:pt x="61951" y="987"/>
                    <a:pt x="61385" y="2836"/>
                    <a:pt x="62194" y="4321"/>
                  </a:cubicBezTo>
                  <a:lnTo>
                    <a:pt x="77288" y="32647"/>
                  </a:lnTo>
                  <a:lnTo>
                    <a:pt x="-242" y="395129"/>
                  </a:lnTo>
                  <a:lnTo>
                    <a:pt x="1295" y="396303"/>
                  </a:lnTo>
                  <a:cubicBezTo>
                    <a:pt x="28407" y="416778"/>
                    <a:pt x="71907" y="420622"/>
                    <a:pt x="100960" y="420622"/>
                  </a:cubicBezTo>
                  <a:close/>
                </a:path>
              </a:pathLst>
            </a:custGeom>
            <a:gradFill>
              <a:gsLst>
                <a:gs pos="0">
                  <a:srgbClr val="53D8FF"/>
                </a:gs>
                <a:gs pos="50000">
                  <a:srgbClr val="458CFB"/>
                </a:gs>
                <a:gs pos="100000">
                  <a:srgbClr val="3840F7"/>
                </a:gs>
              </a:gsLst>
              <a:lin ang="8045147" scaled="1"/>
            </a:gradFill>
            <a:ln w="4046" cap="flat">
              <a:noFill/>
              <a:prstDash val="solid"/>
              <a:miter/>
            </a:ln>
          </p:spPr>
          <p:txBody>
            <a:bodyPr rtlCol="0" anchor="ctr"/>
            <a:lstStyle/>
            <a:p>
              <a:endParaRPr lang="zh-CN" altLang="en-US">
                <a:cs typeface="思源黑体 CN Normal" panose="020B0400000000000000" charset="-122"/>
              </a:endParaRPr>
            </a:p>
          </p:txBody>
        </p:sp>
        <p:sp>
          <p:nvSpPr>
            <p:cNvPr id="773" name="任意多边形: 形状 772"/>
            <p:cNvSpPr/>
            <p:nvPr/>
          </p:nvSpPr>
          <p:spPr>
            <a:xfrm>
              <a:off x="9353650" y="7720324"/>
              <a:ext cx="339382" cy="959507"/>
            </a:xfrm>
            <a:custGeom>
              <a:avLst/>
              <a:gdLst>
                <a:gd name="connsiteX0" fmla="*/ 14524 w 339382"/>
                <a:gd name="connsiteY0" fmla="*/ 959342 h 959507"/>
                <a:gd name="connsiteX1" fmla="*/ 8697 w 339382"/>
                <a:gd name="connsiteY1" fmla="*/ 957805 h 959507"/>
                <a:gd name="connsiteX2" fmla="*/ 969 w 339382"/>
                <a:gd name="connsiteY2" fmla="*/ 932959 h 959507"/>
                <a:gd name="connsiteX3" fmla="*/ 310807 w 339382"/>
                <a:gd name="connsiteY3" fmla="*/ 11255 h 959507"/>
                <a:gd name="connsiteX4" fmla="*/ 330229 w 339382"/>
                <a:gd name="connsiteY4" fmla="*/ 1382 h 959507"/>
                <a:gd name="connsiteX5" fmla="*/ 337959 w 339382"/>
                <a:gd name="connsiteY5" fmla="*/ 26187 h 959507"/>
                <a:gd name="connsiteX6" fmla="*/ 28121 w 339382"/>
                <a:gd name="connsiteY6" fmla="*/ 947891 h 959507"/>
                <a:gd name="connsiteX7" fmla="*/ 14524 w 339382"/>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382" h="959507">
                  <a:moveTo>
                    <a:pt x="14524" y="959342"/>
                  </a:moveTo>
                  <a:cubicBezTo>
                    <a:pt x="12501" y="959326"/>
                    <a:pt x="10478" y="958800"/>
                    <a:pt x="8697" y="957805"/>
                  </a:cubicBezTo>
                  <a:cubicBezTo>
                    <a:pt x="1212" y="953758"/>
                    <a:pt x="-2268" y="942549"/>
                    <a:pt x="969" y="932959"/>
                  </a:cubicBezTo>
                  <a:lnTo>
                    <a:pt x="310807" y="11255"/>
                  </a:lnTo>
                  <a:cubicBezTo>
                    <a:pt x="314043" y="1665"/>
                    <a:pt x="322946" y="-2746"/>
                    <a:pt x="330229" y="1382"/>
                  </a:cubicBezTo>
                  <a:cubicBezTo>
                    <a:pt x="337513" y="5509"/>
                    <a:pt x="341195" y="16597"/>
                    <a:pt x="337959" y="26187"/>
                  </a:cubicBezTo>
                  <a:lnTo>
                    <a:pt x="28121" y="947891"/>
                  </a:lnTo>
                  <a:cubicBezTo>
                    <a:pt x="26543" y="954240"/>
                    <a:pt x="21039" y="958857"/>
                    <a:pt x="14524"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4" name="任意多边形: 形状 773"/>
            <p:cNvSpPr/>
            <p:nvPr/>
          </p:nvSpPr>
          <p:spPr>
            <a:xfrm>
              <a:off x="9392837" y="7720324"/>
              <a:ext cx="339336" cy="959507"/>
            </a:xfrm>
            <a:custGeom>
              <a:avLst/>
              <a:gdLst>
                <a:gd name="connsiteX0" fmla="*/ 324425 w 339336"/>
                <a:gd name="connsiteY0" fmla="*/ 959342 h 959507"/>
                <a:gd name="connsiteX1" fmla="*/ 310830 w 339336"/>
                <a:gd name="connsiteY1" fmla="*/ 947891 h 959507"/>
                <a:gd name="connsiteX2" fmla="*/ 951 w 339336"/>
                <a:gd name="connsiteY2" fmla="*/ 26187 h 959507"/>
                <a:gd name="connsiteX3" fmla="*/ 8720 w 339336"/>
                <a:gd name="connsiteY3" fmla="*/ 1382 h 959507"/>
                <a:gd name="connsiteX4" fmla="*/ 28103 w 339336"/>
                <a:gd name="connsiteY4" fmla="*/ 11255 h 959507"/>
                <a:gd name="connsiteX5" fmla="*/ 337900 w 339336"/>
                <a:gd name="connsiteY5" fmla="*/ 932959 h 959507"/>
                <a:gd name="connsiteX6" fmla="*/ 330172 w 339336"/>
                <a:gd name="connsiteY6" fmla="*/ 957805 h 959507"/>
                <a:gd name="connsiteX7" fmla="*/ 324425 w 339336"/>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336" h="959507">
                  <a:moveTo>
                    <a:pt x="324425" y="959342"/>
                  </a:moveTo>
                  <a:cubicBezTo>
                    <a:pt x="317911" y="958869"/>
                    <a:pt x="312407" y="954248"/>
                    <a:pt x="310830" y="947891"/>
                  </a:cubicBezTo>
                  <a:lnTo>
                    <a:pt x="951" y="26187"/>
                  </a:lnTo>
                  <a:cubicBezTo>
                    <a:pt x="-2246" y="16597"/>
                    <a:pt x="1194" y="5509"/>
                    <a:pt x="8720" y="1382"/>
                  </a:cubicBezTo>
                  <a:cubicBezTo>
                    <a:pt x="16247" y="-2746"/>
                    <a:pt x="24906" y="1665"/>
                    <a:pt x="28103" y="11255"/>
                  </a:cubicBezTo>
                  <a:lnTo>
                    <a:pt x="337900" y="932959"/>
                  </a:lnTo>
                  <a:cubicBezTo>
                    <a:pt x="341097" y="942549"/>
                    <a:pt x="337657" y="953677"/>
                    <a:pt x="330172" y="957805"/>
                  </a:cubicBezTo>
                  <a:cubicBezTo>
                    <a:pt x="328431" y="958784"/>
                    <a:pt x="326449" y="959314"/>
                    <a:pt x="324425"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5" name="任意多边形: 形状 774"/>
            <p:cNvSpPr/>
            <p:nvPr/>
          </p:nvSpPr>
          <p:spPr>
            <a:xfrm>
              <a:off x="11456575" y="7720324"/>
              <a:ext cx="339423" cy="959507"/>
            </a:xfrm>
            <a:custGeom>
              <a:avLst/>
              <a:gdLst>
                <a:gd name="connsiteX0" fmla="*/ 14548 w 339423"/>
                <a:gd name="connsiteY0" fmla="*/ 959342 h 959507"/>
                <a:gd name="connsiteX1" fmla="*/ 8720 w 339423"/>
                <a:gd name="connsiteY1" fmla="*/ 957805 h 959507"/>
                <a:gd name="connsiteX2" fmla="*/ 951 w 339423"/>
                <a:gd name="connsiteY2" fmla="*/ 932959 h 959507"/>
                <a:gd name="connsiteX3" fmla="*/ 310830 w 339423"/>
                <a:gd name="connsiteY3" fmla="*/ 11255 h 959507"/>
                <a:gd name="connsiteX4" fmla="*/ 330253 w 339423"/>
                <a:gd name="connsiteY4" fmla="*/ 1382 h 959507"/>
                <a:gd name="connsiteX5" fmla="*/ 337981 w 339423"/>
                <a:gd name="connsiteY5" fmla="*/ 26187 h 959507"/>
                <a:gd name="connsiteX6" fmla="*/ 28103 w 339423"/>
                <a:gd name="connsiteY6" fmla="*/ 947891 h 959507"/>
                <a:gd name="connsiteX7" fmla="*/ 14548 w 339423"/>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23" h="959507">
                  <a:moveTo>
                    <a:pt x="14548" y="959342"/>
                  </a:moveTo>
                  <a:cubicBezTo>
                    <a:pt x="12524" y="959326"/>
                    <a:pt x="10501" y="958800"/>
                    <a:pt x="8720" y="957805"/>
                  </a:cubicBezTo>
                  <a:cubicBezTo>
                    <a:pt x="1194" y="953758"/>
                    <a:pt x="-2246" y="942549"/>
                    <a:pt x="951" y="932959"/>
                  </a:cubicBezTo>
                  <a:lnTo>
                    <a:pt x="310830" y="11255"/>
                  </a:lnTo>
                  <a:cubicBezTo>
                    <a:pt x="314067" y="1665"/>
                    <a:pt x="322726" y="-2746"/>
                    <a:pt x="330253" y="1382"/>
                  </a:cubicBezTo>
                  <a:cubicBezTo>
                    <a:pt x="337779" y="5509"/>
                    <a:pt x="341178" y="16597"/>
                    <a:pt x="337981" y="26187"/>
                  </a:cubicBezTo>
                  <a:lnTo>
                    <a:pt x="28103" y="947891"/>
                  </a:lnTo>
                  <a:cubicBezTo>
                    <a:pt x="26525" y="954235"/>
                    <a:pt x="21062" y="958852"/>
                    <a:pt x="14548"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6" name="任意多边形: 形状 775"/>
            <p:cNvSpPr/>
            <p:nvPr/>
          </p:nvSpPr>
          <p:spPr>
            <a:xfrm>
              <a:off x="11495767" y="7720324"/>
              <a:ext cx="339411" cy="959507"/>
            </a:xfrm>
            <a:custGeom>
              <a:avLst/>
              <a:gdLst>
                <a:gd name="connsiteX0" fmla="*/ 324404 w 339411"/>
                <a:gd name="connsiteY0" fmla="*/ 959342 h 959507"/>
                <a:gd name="connsiteX1" fmla="*/ 310848 w 339411"/>
                <a:gd name="connsiteY1" fmla="*/ 947891 h 959507"/>
                <a:gd name="connsiteX2" fmla="*/ 969 w 339411"/>
                <a:gd name="connsiteY2" fmla="*/ 26187 h 959507"/>
                <a:gd name="connsiteX3" fmla="*/ 8698 w 339411"/>
                <a:gd name="connsiteY3" fmla="*/ 1382 h 959507"/>
                <a:gd name="connsiteX4" fmla="*/ 28121 w 339411"/>
                <a:gd name="connsiteY4" fmla="*/ 11255 h 959507"/>
                <a:gd name="connsiteX5" fmla="*/ 337959 w 339411"/>
                <a:gd name="connsiteY5" fmla="*/ 932959 h 959507"/>
                <a:gd name="connsiteX6" fmla="*/ 330230 w 339411"/>
                <a:gd name="connsiteY6" fmla="*/ 957805 h 959507"/>
                <a:gd name="connsiteX7" fmla="*/ 324404 w 339411"/>
                <a:gd name="connsiteY7" fmla="*/ 959342 h 95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411" h="959507">
                  <a:moveTo>
                    <a:pt x="324404" y="959342"/>
                  </a:moveTo>
                  <a:cubicBezTo>
                    <a:pt x="317888" y="958852"/>
                    <a:pt x="312425" y="954235"/>
                    <a:pt x="310848" y="947891"/>
                  </a:cubicBezTo>
                  <a:lnTo>
                    <a:pt x="969" y="26187"/>
                  </a:lnTo>
                  <a:cubicBezTo>
                    <a:pt x="-2268" y="16597"/>
                    <a:pt x="1212" y="5509"/>
                    <a:pt x="8698" y="1382"/>
                  </a:cubicBezTo>
                  <a:cubicBezTo>
                    <a:pt x="16184" y="-2746"/>
                    <a:pt x="24884" y="1665"/>
                    <a:pt x="28121" y="11255"/>
                  </a:cubicBezTo>
                  <a:lnTo>
                    <a:pt x="337959" y="932959"/>
                  </a:lnTo>
                  <a:cubicBezTo>
                    <a:pt x="341196" y="942549"/>
                    <a:pt x="337716" y="953677"/>
                    <a:pt x="330230" y="957805"/>
                  </a:cubicBezTo>
                  <a:cubicBezTo>
                    <a:pt x="328450" y="958800"/>
                    <a:pt x="326427" y="959326"/>
                    <a:pt x="324404" y="95934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7" name="任意多边形: 形状 776"/>
            <p:cNvSpPr/>
            <p:nvPr/>
          </p:nvSpPr>
          <p:spPr>
            <a:xfrm>
              <a:off x="9292175" y="7657227"/>
              <a:ext cx="2637281" cy="87183"/>
            </a:xfrm>
            <a:custGeom>
              <a:avLst/>
              <a:gdLst>
                <a:gd name="connsiteX0" fmla="*/ 2636643 w 2637281"/>
                <a:gd name="connsiteY0" fmla="*/ 21060 h 87183"/>
                <a:gd name="connsiteX1" fmla="*/ 2631261 w 2637281"/>
                <a:gd name="connsiteY1" fmla="*/ 6331 h 87183"/>
                <a:gd name="connsiteX2" fmla="*/ 2611555 w 2637281"/>
                <a:gd name="connsiteY2" fmla="*/ -143 h 87183"/>
                <a:gd name="connsiteX3" fmla="*/ 29142 w 2637281"/>
                <a:gd name="connsiteY3" fmla="*/ -143 h 87183"/>
                <a:gd name="connsiteX4" fmla="*/ 4377 w 2637281"/>
                <a:gd name="connsiteY4" fmla="*/ 9326 h 87183"/>
                <a:gd name="connsiteX5" fmla="*/ 2475 w 2637281"/>
                <a:gd name="connsiteY5" fmla="*/ 28951 h 87183"/>
                <a:gd name="connsiteX6" fmla="*/ 30436 w 2637281"/>
                <a:gd name="connsiteY6" fmla="*/ 71156 h 87183"/>
                <a:gd name="connsiteX7" fmla="*/ 66004 w 2637281"/>
                <a:gd name="connsiteY7" fmla="*/ 87018 h 87183"/>
                <a:gd name="connsiteX8" fmla="*/ 2593831 w 2637281"/>
                <a:gd name="connsiteY8" fmla="*/ 87018 h 87183"/>
                <a:gd name="connsiteX9" fmla="*/ 2622967 w 2637281"/>
                <a:gd name="connsiteY9" fmla="*/ 70265 h 8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281" h="87183">
                  <a:moveTo>
                    <a:pt x="2636643" y="21060"/>
                  </a:moveTo>
                  <a:cubicBezTo>
                    <a:pt x="2637979" y="15513"/>
                    <a:pt x="2635875" y="9702"/>
                    <a:pt x="2631261" y="6331"/>
                  </a:cubicBezTo>
                  <a:cubicBezTo>
                    <a:pt x="2625637" y="1973"/>
                    <a:pt x="2618677" y="-313"/>
                    <a:pt x="2611555" y="-143"/>
                  </a:cubicBezTo>
                  <a:lnTo>
                    <a:pt x="29142" y="-143"/>
                  </a:lnTo>
                  <a:cubicBezTo>
                    <a:pt x="19956" y="-479"/>
                    <a:pt x="11014" y="2940"/>
                    <a:pt x="4377" y="9326"/>
                  </a:cubicBezTo>
                  <a:cubicBezTo>
                    <a:pt x="-965" y="14533"/>
                    <a:pt x="-1774" y="22821"/>
                    <a:pt x="2475" y="28951"/>
                  </a:cubicBezTo>
                  <a:lnTo>
                    <a:pt x="30436" y="71156"/>
                  </a:lnTo>
                  <a:cubicBezTo>
                    <a:pt x="36870" y="80827"/>
                    <a:pt x="50668" y="87018"/>
                    <a:pt x="66004" y="87018"/>
                  </a:cubicBezTo>
                  <a:lnTo>
                    <a:pt x="2593831" y="87018"/>
                  </a:lnTo>
                  <a:cubicBezTo>
                    <a:pt x="2608075" y="87018"/>
                    <a:pt x="2620295" y="79977"/>
                    <a:pt x="2622967" y="70265"/>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78" name="任意多边形: 形状 777"/>
            <p:cNvSpPr/>
            <p:nvPr/>
          </p:nvSpPr>
          <p:spPr>
            <a:xfrm>
              <a:off x="10749593" y="6023170"/>
              <a:ext cx="566296" cy="584426"/>
            </a:xfrm>
            <a:custGeom>
              <a:avLst/>
              <a:gdLst>
                <a:gd name="connsiteX0" fmla="*/ 404205 w 566296"/>
                <a:gd name="connsiteY0" fmla="*/ 584260 h 584426"/>
                <a:gd name="connsiteX1" fmla="*/ 35735 w 566296"/>
                <a:gd name="connsiteY1" fmla="*/ 114547 h 584426"/>
                <a:gd name="connsiteX2" fmla="*/ 565538 w 566296"/>
                <a:gd name="connsiteY2" fmla="*/ 204621 h 584426"/>
                <a:gd name="connsiteX3" fmla="*/ 404205 w 566296"/>
                <a:gd name="connsiteY3" fmla="*/ 584260 h 584426"/>
              </a:gdLst>
              <a:ahLst/>
              <a:cxnLst>
                <a:cxn ang="0">
                  <a:pos x="connsiteX0" y="connsiteY0"/>
                </a:cxn>
                <a:cxn ang="0">
                  <a:pos x="connsiteX1" y="connsiteY1"/>
                </a:cxn>
                <a:cxn ang="0">
                  <a:pos x="connsiteX2" y="connsiteY2"/>
                </a:cxn>
                <a:cxn ang="0">
                  <a:pos x="connsiteX3" y="connsiteY3"/>
                </a:cxn>
              </a:cxnLst>
              <a:rect l="l" t="t" r="r" b="b"/>
              <a:pathLst>
                <a:path w="566296" h="584426">
                  <a:moveTo>
                    <a:pt x="404205" y="584260"/>
                  </a:moveTo>
                  <a:cubicBezTo>
                    <a:pt x="404205" y="584260"/>
                    <a:pt x="-143321" y="313714"/>
                    <a:pt x="35735" y="114547"/>
                  </a:cubicBezTo>
                  <a:cubicBezTo>
                    <a:pt x="214791" y="-84620"/>
                    <a:pt x="548624" y="-5026"/>
                    <a:pt x="565538" y="204621"/>
                  </a:cubicBezTo>
                  <a:cubicBezTo>
                    <a:pt x="582452" y="414268"/>
                    <a:pt x="176147" y="365063"/>
                    <a:pt x="404205" y="584260"/>
                  </a:cubicBezTo>
                  <a:close/>
                </a:path>
              </a:pathLst>
            </a:custGeom>
            <a:solidFill>
              <a:srgbClr val="FFFFFF"/>
            </a:solidFill>
            <a:ln w="4046" cap="flat">
              <a:noFill/>
              <a:prstDash val="solid"/>
              <a:miter/>
            </a:ln>
          </p:spPr>
          <p:txBody>
            <a:bodyPr rtlCol="0" anchor="ctr"/>
            <a:lstStyle/>
            <a:p>
              <a:endParaRPr lang="zh-CN" altLang="en-US">
                <a:cs typeface="思源黑体 CN Normal" panose="020B0400000000000000" charset="-122"/>
              </a:endParaRPr>
            </a:p>
          </p:txBody>
        </p:sp>
        <p:sp>
          <p:nvSpPr>
            <p:cNvPr id="779" name="任意多边形: 形状 778"/>
            <p:cNvSpPr/>
            <p:nvPr/>
          </p:nvSpPr>
          <p:spPr>
            <a:xfrm>
              <a:off x="10826358" y="6183789"/>
              <a:ext cx="253171" cy="11088"/>
            </a:xfrm>
            <a:custGeom>
              <a:avLst/>
              <a:gdLst>
                <a:gd name="connsiteX0" fmla="*/ -242 w 253171"/>
                <a:gd name="connsiteY0" fmla="*/ 5399 h 11088"/>
                <a:gd name="connsiteX1" fmla="*/ 5302 w 253171"/>
                <a:gd name="connsiteY1" fmla="*/ 10902 h 11088"/>
                <a:gd name="connsiteX2" fmla="*/ 246916 w 253171"/>
                <a:gd name="connsiteY2" fmla="*/ 10902 h 11088"/>
                <a:gd name="connsiteX3" fmla="*/ 252905 w 253171"/>
                <a:gd name="connsiteY3" fmla="*/ 5852 h 11088"/>
                <a:gd name="connsiteX4" fmla="*/ 247847 w 253171"/>
                <a:gd name="connsiteY4" fmla="*/ -144 h 11088"/>
                <a:gd name="connsiteX5" fmla="*/ 246916 w 253171"/>
                <a:gd name="connsiteY5" fmla="*/ -144 h 11088"/>
                <a:gd name="connsiteX6" fmla="*/ 5302 w 253171"/>
                <a:gd name="connsiteY6" fmla="*/ -144 h 11088"/>
                <a:gd name="connsiteX7" fmla="*/ -242 w 253171"/>
                <a:gd name="connsiteY7" fmla="*/ 5399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71" h="11088">
                  <a:moveTo>
                    <a:pt x="-242" y="5399"/>
                  </a:moveTo>
                  <a:cubicBezTo>
                    <a:pt x="-202" y="8446"/>
                    <a:pt x="2267" y="10902"/>
                    <a:pt x="5302" y="10902"/>
                  </a:cubicBezTo>
                  <a:lnTo>
                    <a:pt x="246916" y="10902"/>
                  </a:lnTo>
                  <a:cubicBezTo>
                    <a:pt x="249951" y="11165"/>
                    <a:pt x="252662" y="8903"/>
                    <a:pt x="252905" y="5852"/>
                  </a:cubicBezTo>
                  <a:cubicBezTo>
                    <a:pt x="253188" y="2801"/>
                    <a:pt x="250922" y="119"/>
                    <a:pt x="247847" y="-144"/>
                  </a:cubicBezTo>
                  <a:cubicBezTo>
                    <a:pt x="247563" y="-173"/>
                    <a:pt x="247240" y="-173"/>
                    <a:pt x="246916" y="-144"/>
                  </a:cubicBezTo>
                  <a:lnTo>
                    <a:pt x="5302" y="-144"/>
                  </a:lnTo>
                  <a:cubicBezTo>
                    <a:pt x="2227" y="-144"/>
                    <a:pt x="-242" y="2336"/>
                    <a:pt x="-242" y="539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0" name="任意多边形: 形状 779"/>
            <p:cNvSpPr/>
            <p:nvPr/>
          </p:nvSpPr>
          <p:spPr>
            <a:xfrm>
              <a:off x="11140184" y="6183789"/>
              <a:ext cx="82791" cy="11088"/>
            </a:xfrm>
            <a:custGeom>
              <a:avLst/>
              <a:gdLst>
                <a:gd name="connsiteX0" fmla="*/ 4834 w 82791"/>
                <a:gd name="connsiteY0" fmla="*/ 10902 h 11088"/>
                <a:gd name="connsiteX1" fmla="*/ 76537 w 82791"/>
                <a:gd name="connsiteY1" fmla="*/ 10902 h 11088"/>
                <a:gd name="connsiteX2" fmla="*/ 82526 w 82791"/>
                <a:gd name="connsiteY2" fmla="*/ 5852 h 11088"/>
                <a:gd name="connsiteX3" fmla="*/ 77468 w 82791"/>
                <a:gd name="connsiteY3" fmla="*/ -144 h 11088"/>
                <a:gd name="connsiteX4" fmla="*/ 76537 w 82791"/>
                <a:gd name="connsiteY4" fmla="*/ -144 h 11088"/>
                <a:gd name="connsiteX5" fmla="*/ 4834 w 82791"/>
                <a:gd name="connsiteY5" fmla="*/ -144 h 11088"/>
                <a:gd name="connsiteX6" fmla="*/ -224 w 82791"/>
                <a:gd name="connsiteY6" fmla="*/ 5852 h 11088"/>
                <a:gd name="connsiteX7" fmla="*/ 4834 w 82791"/>
                <a:gd name="connsiteY7" fmla="*/ 10902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91" h="11088">
                  <a:moveTo>
                    <a:pt x="4834" y="10902"/>
                  </a:moveTo>
                  <a:lnTo>
                    <a:pt x="76537" y="10902"/>
                  </a:lnTo>
                  <a:cubicBezTo>
                    <a:pt x="79572" y="11165"/>
                    <a:pt x="82283" y="8903"/>
                    <a:pt x="82526" y="5852"/>
                  </a:cubicBezTo>
                  <a:cubicBezTo>
                    <a:pt x="82809" y="2801"/>
                    <a:pt x="80543" y="119"/>
                    <a:pt x="77468" y="-144"/>
                  </a:cubicBezTo>
                  <a:cubicBezTo>
                    <a:pt x="77184" y="-173"/>
                    <a:pt x="76861" y="-173"/>
                    <a:pt x="76537" y="-144"/>
                  </a:cubicBezTo>
                  <a:lnTo>
                    <a:pt x="4834" y="-144"/>
                  </a:lnTo>
                  <a:cubicBezTo>
                    <a:pt x="1799" y="119"/>
                    <a:pt x="-467" y="2801"/>
                    <a:pt x="-224" y="5852"/>
                  </a:cubicBezTo>
                  <a:cubicBezTo>
                    <a:pt x="19" y="8539"/>
                    <a:pt x="2163" y="10672"/>
                    <a:pt x="4834" y="109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1" name="任意多边形: 形状 780"/>
            <p:cNvSpPr/>
            <p:nvPr/>
          </p:nvSpPr>
          <p:spPr>
            <a:xfrm>
              <a:off x="10818224" y="6232732"/>
              <a:ext cx="101341" cy="11046"/>
            </a:xfrm>
            <a:custGeom>
              <a:avLst/>
              <a:gdLst>
                <a:gd name="connsiteX0" fmla="*/ -242 w 101341"/>
                <a:gd name="connsiteY0" fmla="*/ 5338 h 11046"/>
                <a:gd name="connsiteX1" fmla="*/ 5302 w 101341"/>
                <a:gd name="connsiteY1" fmla="*/ 10881 h 11046"/>
                <a:gd name="connsiteX2" fmla="*/ 96023 w 101341"/>
                <a:gd name="connsiteY2" fmla="*/ 10881 h 11046"/>
                <a:gd name="connsiteX3" fmla="*/ 101081 w 101341"/>
                <a:gd name="connsiteY3" fmla="*/ 4884 h 11046"/>
                <a:gd name="connsiteX4" fmla="*/ 96023 w 101341"/>
                <a:gd name="connsiteY4" fmla="*/ -166 h 11046"/>
                <a:gd name="connsiteX5" fmla="*/ 5302 w 101341"/>
                <a:gd name="connsiteY5" fmla="*/ -166 h 11046"/>
                <a:gd name="connsiteX6" fmla="*/ -242 w 101341"/>
                <a:gd name="connsiteY6" fmla="*/ 5297 h 11046"/>
                <a:gd name="connsiteX7" fmla="*/ -242 w 101341"/>
                <a:gd name="connsiteY7" fmla="*/ 5338 h 1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41" h="11046">
                  <a:moveTo>
                    <a:pt x="-242" y="5338"/>
                  </a:moveTo>
                  <a:cubicBezTo>
                    <a:pt x="-242" y="8401"/>
                    <a:pt x="2227" y="10881"/>
                    <a:pt x="5302" y="10881"/>
                  </a:cubicBezTo>
                  <a:lnTo>
                    <a:pt x="96023" y="10881"/>
                  </a:lnTo>
                  <a:cubicBezTo>
                    <a:pt x="99058" y="10618"/>
                    <a:pt x="101324" y="7935"/>
                    <a:pt x="101081" y="4884"/>
                  </a:cubicBezTo>
                  <a:cubicBezTo>
                    <a:pt x="100838" y="2198"/>
                    <a:pt x="98694" y="65"/>
                    <a:pt x="96023" y="-166"/>
                  </a:cubicBezTo>
                  <a:lnTo>
                    <a:pt x="5302" y="-166"/>
                  </a:lnTo>
                  <a:cubicBezTo>
                    <a:pt x="2267" y="-190"/>
                    <a:pt x="-202" y="2258"/>
                    <a:pt x="-242" y="5297"/>
                  </a:cubicBezTo>
                  <a:cubicBezTo>
                    <a:pt x="-242" y="5309"/>
                    <a:pt x="-242" y="5325"/>
                    <a:pt x="-242" y="5338"/>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2" name="任意多边形: 形状 781"/>
            <p:cNvSpPr/>
            <p:nvPr/>
          </p:nvSpPr>
          <p:spPr>
            <a:xfrm>
              <a:off x="11042034" y="6232711"/>
              <a:ext cx="172727" cy="11088"/>
            </a:xfrm>
            <a:custGeom>
              <a:avLst/>
              <a:gdLst>
                <a:gd name="connsiteX0" fmla="*/ -242 w 172727"/>
                <a:gd name="connsiteY0" fmla="*/ 5359 h 11088"/>
                <a:gd name="connsiteX1" fmla="*/ 5221 w 172727"/>
                <a:gd name="connsiteY1" fmla="*/ 10902 h 11088"/>
                <a:gd name="connsiteX2" fmla="*/ 5262 w 172727"/>
                <a:gd name="connsiteY2" fmla="*/ 10902 h 11088"/>
                <a:gd name="connsiteX3" fmla="*/ 166472 w 172727"/>
                <a:gd name="connsiteY3" fmla="*/ 10902 h 11088"/>
                <a:gd name="connsiteX4" fmla="*/ 172461 w 172727"/>
                <a:gd name="connsiteY4" fmla="*/ 5852 h 11088"/>
                <a:gd name="connsiteX5" fmla="*/ 167403 w 172727"/>
                <a:gd name="connsiteY5" fmla="*/ -144 h 11088"/>
                <a:gd name="connsiteX6" fmla="*/ 166472 w 172727"/>
                <a:gd name="connsiteY6" fmla="*/ -144 h 11088"/>
                <a:gd name="connsiteX7" fmla="*/ 5262 w 172727"/>
                <a:gd name="connsiteY7" fmla="*/ -144 h 11088"/>
                <a:gd name="connsiteX8" fmla="*/ -242 w 172727"/>
                <a:gd name="connsiteY8" fmla="*/ 5359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727" h="11088">
                  <a:moveTo>
                    <a:pt x="-242" y="5359"/>
                  </a:moveTo>
                  <a:cubicBezTo>
                    <a:pt x="-282" y="8398"/>
                    <a:pt x="2187" y="10878"/>
                    <a:pt x="5221" y="10902"/>
                  </a:cubicBezTo>
                  <a:cubicBezTo>
                    <a:pt x="5221" y="10902"/>
                    <a:pt x="5262" y="10902"/>
                    <a:pt x="5262" y="10902"/>
                  </a:cubicBezTo>
                  <a:lnTo>
                    <a:pt x="166472" y="10902"/>
                  </a:lnTo>
                  <a:cubicBezTo>
                    <a:pt x="169507" y="11165"/>
                    <a:pt x="172219" y="8903"/>
                    <a:pt x="172461" y="5852"/>
                  </a:cubicBezTo>
                  <a:cubicBezTo>
                    <a:pt x="172745" y="2801"/>
                    <a:pt x="170478" y="119"/>
                    <a:pt x="167403" y="-144"/>
                  </a:cubicBezTo>
                  <a:cubicBezTo>
                    <a:pt x="167121" y="-173"/>
                    <a:pt x="166797" y="-173"/>
                    <a:pt x="166472" y="-144"/>
                  </a:cubicBezTo>
                  <a:lnTo>
                    <a:pt x="5262" y="-144"/>
                  </a:lnTo>
                  <a:cubicBezTo>
                    <a:pt x="2227" y="-144"/>
                    <a:pt x="-242" y="2320"/>
                    <a:pt x="-242" y="5359"/>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3" name="任意多边形: 形状 782"/>
            <p:cNvSpPr/>
            <p:nvPr/>
          </p:nvSpPr>
          <p:spPr>
            <a:xfrm>
              <a:off x="10809622" y="6281835"/>
              <a:ext cx="252257" cy="11088"/>
            </a:xfrm>
            <a:custGeom>
              <a:avLst/>
              <a:gdLst>
                <a:gd name="connsiteX0" fmla="*/ 5770 w 252257"/>
                <a:gd name="connsiteY0" fmla="*/ 10902 h 11088"/>
                <a:gd name="connsiteX1" fmla="*/ 246939 w 252257"/>
                <a:gd name="connsiteY1" fmla="*/ 10902 h 11088"/>
                <a:gd name="connsiteX2" fmla="*/ 251997 w 252257"/>
                <a:gd name="connsiteY2" fmla="*/ 4905 h 11088"/>
                <a:gd name="connsiteX3" fmla="*/ 246939 w 252257"/>
                <a:gd name="connsiteY3" fmla="*/ -145 h 11088"/>
                <a:gd name="connsiteX4" fmla="*/ 5770 w 252257"/>
                <a:gd name="connsiteY4" fmla="*/ -145 h 11088"/>
                <a:gd name="connsiteX5" fmla="*/ -218 w 252257"/>
                <a:gd name="connsiteY5" fmla="*/ 4905 h 11088"/>
                <a:gd name="connsiteX6" fmla="*/ 4840 w 252257"/>
                <a:gd name="connsiteY6" fmla="*/ 10902 h 11088"/>
                <a:gd name="connsiteX7" fmla="*/ 5770 w 252257"/>
                <a:gd name="connsiteY7" fmla="*/ 10902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7" h="11088">
                  <a:moveTo>
                    <a:pt x="5770" y="10902"/>
                  </a:moveTo>
                  <a:lnTo>
                    <a:pt x="246939" y="10902"/>
                  </a:lnTo>
                  <a:cubicBezTo>
                    <a:pt x="249974" y="10639"/>
                    <a:pt x="252240" y="7956"/>
                    <a:pt x="251997" y="4905"/>
                  </a:cubicBezTo>
                  <a:cubicBezTo>
                    <a:pt x="251755" y="2218"/>
                    <a:pt x="249611" y="86"/>
                    <a:pt x="246939" y="-145"/>
                  </a:cubicBezTo>
                  <a:lnTo>
                    <a:pt x="5770" y="-145"/>
                  </a:lnTo>
                  <a:cubicBezTo>
                    <a:pt x="2736" y="-408"/>
                    <a:pt x="24" y="1854"/>
                    <a:pt x="-218" y="4905"/>
                  </a:cubicBezTo>
                  <a:cubicBezTo>
                    <a:pt x="-502" y="7956"/>
                    <a:pt x="1764" y="10639"/>
                    <a:pt x="4840" y="10902"/>
                  </a:cubicBezTo>
                  <a:cubicBezTo>
                    <a:pt x="5122" y="10930"/>
                    <a:pt x="5446" y="10930"/>
                    <a:pt x="5770" y="109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sp>
          <p:nvSpPr>
            <p:cNvPr id="784" name="任意多边形: 形状 783"/>
            <p:cNvSpPr/>
            <p:nvPr/>
          </p:nvSpPr>
          <p:spPr>
            <a:xfrm>
              <a:off x="11111206" y="6281835"/>
              <a:ext cx="94566" cy="11088"/>
            </a:xfrm>
            <a:custGeom>
              <a:avLst/>
              <a:gdLst>
                <a:gd name="connsiteX0" fmla="*/ 5770 w 94566"/>
                <a:gd name="connsiteY0" fmla="*/ 10902 h 11088"/>
                <a:gd name="connsiteX1" fmla="*/ 89249 w 94566"/>
                <a:gd name="connsiteY1" fmla="*/ 10902 h 11088"/>
                <a:gd name="connsiteX2" fmla="*/ 94307 w 94566"/>
                <a:gd name="connsiteY2" fmla="*/ 4905 h 11088"/>
                <a:gd name="connsiteX3" fmla="*/ 89249 w 94566"/>
                <a:gd name="connsiteY3" fmla="*/ -145 h 11088"/>
                <a:gd name="connsiteX4" fmla="*/ 5770 w 94566"/>
                <a:gd name="connsiteY4" fmla="*/ -145 h 11088"/>
                <a:gd name="connsiteX5" fmla="*/ -218 w 94566"/>
                <a:gd name="connsiteY5" fmla="*/ 4905 h 11088"/>
                <a:gd name="connsiteX6" fmla="*/ 4840 w 94566"/>
                <a:gd name="connsiteY6" fmla="*/ 10902 h 11088"/>
                <a:gd name="connsiteX7" fmla="*/ 5770 w 94566"/>
                <a:gd name="connsiteY7" fmla="*/ 10902 h 1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66" h="11088">
                  <a:moveTo>
                    <a:pt x="5770" y="10902"/>
                  </a:moveTo>
                  <a:lnTo>
                    <a:pt x="89249" y="10902"/>
                  </a:lnTo>
                  <a:cubicBezTo>
                    <a:pt x="92283" y="10639"/>
                    <a:pt x="94550" y="7956"/>
                    <a:pt x="94307" y="4905"/>
                  </a:cubicBezTo>
                  <a:cubicBezTo>
                    <a:pt x="94064" y="2218"/>
                    <a:pt x="91920" y="86"/>
                    <a:pt x="89249" y="-145"/>
                  </a:cubicBezTo>
                  <a:lnTo>
                    <a:pt x="5770" y="-145"/>
                  </a:lnTo>
                  <a:cubicBezTo>
                    <a:pt x="2736" y="-408"/>
                    <a:pt x="24" y="1854"/>
                    <a:pt x="-218" y="4905"/>
                  </a:cubicBezTo>
                  <a:cubicBezTo>
                    <a:pt x="-502" y="7956"/>
                    <a:pt x="1764" y="10639"/>
                    <a:pt x="4840" y="10902"/>
                  </a:cubicBezTo>
                  <a:cubicBezTo>
                    <a:pt x="5122" y="10930"/>
                    <a:pt x="5446" y="10930"/>
                    <a:pt x="5770" y="10902"/>
                  </a:cubicBezTo>
                  <a:close/>
                </a:path>
              </a:pathLst>
            </a:custGeom>
            <a:solidFill>
              <a:schemeClr val="accent3"/>
            </a:solidFill>
            <a:ln w="4046" cap="flat">
              <a:noFill/>
              <a:prstDash val="solid"/>
              <a:miter/>
            </a:ln>
          </p:spPr>
          <p:txBody>
            <a:bodyPr rtlCol="0" anchor="ctr"/>
            <a:lstStyle/>
            <a:p>
              <a:endParaRPr lang="zh-CN" altLang="en-US">
                <a:cs typeface="思源黑体 CN Normal" panose="020B0400000000000000" charset="-122"/>
              </a:endParaRPr>
            </a:p>
          </p:txBody>
        </p:sp>
      </p:grpSp>
      <p:sp>
        <p:nvSpPr>
          <p:cNvPr id="615" name="文本框 96"/>
          <p:cNvSpPr txBox="1"/>
          <p:nvPr/>
        </p:nvSpPr>
        <p:spPr>
          <a:xfrm>
            <a:off x="9205174" y="5367477"/>
            <a:ext cx="2201752" cy="541110"/>
          </a:xfrm>
          <a:prstGeom prst="rect">
            <a:avLst/>
          </a:prstGeom>
          <a:noFill/>
        </p:spPr>
        <p:txBody>
          <a:bodyPr vert="horz" wrap="square" lIns="0" tIns="0" rIns="0" bIns="0"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400" dirty="0">
                <a:solidFill>
                  <a:schemeClr val="tx1">
                    <a:lumMod val="75000"/>
                    <a:lumOff val="25000"/>
                  </a:schemeClr>
                </a:solidFill>
                <a:latin typeface="思源黑体 CN Normal" panose="020B0400000000000000" charset="-122"/>
                <a:cs typeface="思源黑体 CN Normal" panose="020B0400000000000000" charset="-122"/>
              </a:rPr>
              <a:t>单击此处输入你的正文，文字是您思想的提炼。</a:t>
            </a:r>
            <a:endParaRPr lang="zh-CN" altLang="en-US" sz="1400" dirty="0">
              <a:solidFill>
                <a:schemeClr val="tx1">
                  <a:lumMod val="75000"/>
                  <a:lumOff val="25000"/>
                </a:schemeClr>
              </a:solidFill>
              <a:latin typeface="思源黑体 CN Normal" panose="020B0400000000000000" charset="-122"/>
              <a:cs typeface="思源黑体 CN Normal" panose="020B0400000000000000" charset="-122"/>
            </a:endParaRPr>
          </a:p>
        </p:txBody>
      </p:sp>
      <p:sp>
        <p:nvSpPr>
          <p:cNvPr id="617" name="矩形: 圆角 616"/>
          <p:cNvSpPr/>
          <p:nvPr/>
        </p:nvSpPr>
        <p:spPr>
          <a:xfrm>
            <a:off x="9388813" y="4619532"/>
            <a:ext cx="1834475" cy="458777"/>
          </a:xfrm>
          <a:prstGeom prst="roundRect">
            <a:avLst>
              <a:gd name="adj" fmla="val 50000"/>
            </a:avLst>
          </a:prstGeom>
          <a:gradFill flip="none" rotWithShape="1">
            <a:gsLst>
              <a:gs pos="0">
                <a:schemeClr val="accent1">
                  <a:lumMod val="80000"/>
                  <a:lumOff val="20000"/>
                </a:schemeClr>
              </a:gs>
              <a:gs pos="70000">
                <a:schemeClr val="accent1"/>
              </a:gs>
            </a:gsLst>
            <a:lin ang="5400000" scaled="1"/>
            <a:tileRect/>
          </a:gradFill>
          <a:ln w="12700">
            <a:solidFill>
              <a:schemeClr val="accent1">
                <a:lumMod val="60000"/>
                <a:lumOff val="40000"/>
              </a:schemeClr>
            </a:solidFill>
          </a:ln>
          <a:effectLst>
            <a:outerShdw blurRad="228600" dist="127000" dir="3600000"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6926" tIns="48463" rIns="96926" bIns="48463" rtlCol="0" anchor="ctr"/>
          <a:lstStyle/>
          <a:p>
            <a:pPr algn="ctr"/>
            <a:endParaRPr lang="zh-CN" altLang="en-US" sz="1910" dirty="0">
              <a:cs typeface="思源黑体 CN Normal" panose="020B0400000000000000" charset="-122"/>
            </a:endParaRPr>
          </a:p>
        </p:txBody>
      </p:sp>
      <p:sp>
        <p:nvSpPr>
          <p:cNvPr id="618" name="文本框 617"/>
          <p:cNvSpPr txBox="1"/>
          <p:nvPr/>
        </p:nvSpPr>
        <p:spPr>
          <a:xfrm>
            <a:off x="9554521" y="4724558"/>
            <a:ext cx="1503060" cy="213313"/>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ctr"/>
            <a:r>
              <a:rPr lang="zh-CN" altLang="en-US" sz="1800" dirty="0">
                <a:solidFill>
                  <a:schemeClr val="bg1"/>
                </a:solidFill>
                <a:cs typeface="思源黑体 CN Normal" panose="020B0400000000000000" charset="-122"/>
              </a:rPr>
              <a:t>进度</a:t>
            </a:r>
            <a:r>
              <a:rPr lang="zh-CN" altLang="en-US" sz="1800" dirty="0">
                <a:solidFill>
                  <a:schemeClr val="bg1"/>
                </a:solidFill>
                <a:cs typeface="思源黑体 CN Normal" panose="020B0400000000000000" charset="-122"/>
              </a:rPr>
              <a:t>把控</a:t>
            </a:r>
            <a:endParaRPr lang="zh-CN" altLang="en-US" sz="1800" dirty="0">
              <a:solidFill>
                <a:schemeClr val="bg1"/>
              </a:solidFill>
              <a:cs typeface="思源黑体 CN Normal" panose="020B04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7444225"/>
            <a:chOff x="0" y="0"/>
            <a:chExt cx="12192000" cy="7444225"/>
          </a:xfrm>
        </p:grpSpPr>
        <p:grpSp>
          <p:nvGrpSpPr>
            <p:cNvPr id="8" name="组合 7"/>
            <p:cNvGrpSpPr/>
            <p:nvPr/>
          </p:nvGrpSpPr>
          <p:grpSpPr>
            <a:xfrm>
              <a:off x="673100" y="669793"/>
              <a:ext cx="3224345" cy="714906"/>
              <a:chOff x="911986" y="669793"/>
              <a:chExt cx="3224345" cy="714906"/>
            </a:xfrm>
          </p:grpSpPr>
          <p:sp>
            <p:nvSpPr>
              <p:cNvPr id="5" name="文本框 4"/>
              <p:cNvSpPr txBox="1"/>
              <p:nvPr/>
            </p:nvSpPr>
            <p:spPr>
              <a:xfrm flipH="1">
                <a:off x="911986" y="669793"/>
                <a:ext cx="3224345" cy="492125"/>
              </a:xfrm>
              <a:prstGeom prst="rect">
                <a:avLst/>
              </a:prstGeom>
              <a:noFill/>
              <a:effectLst/>
            </p:spPr>
            <p:txBody>
              <a:bodyPr wrap="square" lIns="0" tIns="0" rIns="0" bIns="0" rtlCol="0" anchor="ctr" anchorCtr="0">
                <a:spAutoFit/>
              </a:bodyPr>
              <a:lstStyle/>
              <a:p>
                <a:r>
                  <a:rPr lang="zh-CN" altLang="en-US" sz="3200" dirty="0">
                    <a:solidFill>
                      <a:schemeClr val="tx1">
                        <a:lumMod val="75000"/>
                        <a:lumOff val="25000"/>
                      </a:schemeClr>
                    </a:solidFill>
                    <a:latin typeface="+mj-ea"/>
                    <a:ea typeface="+mj-ea"/>
                    <a:cs typeface="思源黑体 CN Normal" panose="020B0400000000000000" charset="-122"/>
                  </a:rPr>
                  <a:t>分工</a:t>
                </a:r>
                <a:r>
                  <a:rPr lang="zh-CN" altLang="en-US" sz="3200" dirty="0">
                    <a:solidFill>
                      <a:schemeClr val="tx1">
                        <a:lumMod val="75000"/>
                        <a:lumOff val="25000"/>
                      </a:schemeClr>
                    </a:solidFill>
                    <a:latin typeface="+mj-ea"/>
                    <a:ea typeface="+mj-ea"/>
                    <a:cs typeface="思源黑体 CN Normal" panose="020B0400000000000000" charset="-122"/>
                  </a:rPr>
                  <a:t>合作</a:t>
                </a:r>
                <a:endParaRPr lang="zh-CN" altLang="en-US" sz="3200" dirty="0">
                  <a:solidFill>
                    <a:schemeClr val="tx1">
                      <a:lumMod val="75000"/>
                      <a:lumOff val="25000"/>
                    </a:schemeClr>
                  </a:solidFill>
                  <a:latin typeface="+mj-ea"/>
                  <a:ea typeface="+mj-ea"/>
                  <a:cs typeface="思源黑体 CN Normal" panose="020B0400000000000000" charset="-122"/>
                </a:endParaRPr>
              </a:p>
            </p:txBody>
          </p:sp>
          <p:sp>
            <p:nvSpPr>
              <p:cNvPr id="7" name="矩形 6"/>
              <p:cNvSpPr/>
              <p:nvPr/>
            </p:nvSpPr>
            <p:spPr>
              <a:xfrm>
                <a:off x="911986" y="1200033"/>
                <a:ext cx="1840682" cy="184666"/>
              </a:xfrm>
              <a:prstGeom prst="rect">
                <a:avLst/>
              </a:prstGeom>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rPr>
                  <a:t>ADD YOUR TITLE HERE</a:t>
                </a:r>
                <a:endParaRPr kumimoji="0" lang="en-US" altLang="zh-CN" sz="1200" b="0" i="0" u="none" strike="noStrike" kern="1200" cap="none" spc="0" normalizeH="0" baseline="0" noProof="0" dirty="0">
                  <a:ln>
                    <a:noFill/>
                  </a:ln>
                  <a:solidFill>
                    <a:schemeClr val="bg1">
                      <a:lumMod val="65000"/>
                    </a:schemeClr>
                  </a:solidFill>
                  <a:uLnTx/>
                  <a:uFillTx/>
                  <a:latin typeface="+mn-ea"/>
                  <a:cs typeface="思源黑体 CN Normal" panose="020B0400000000000000" charset="-122"/>
                </a:endParaRPr>
              </a:p>
            </p:txBody>
          </p:sp>
        </p:grpSp>
        <p:sp>
          <p:nvSpPr>
            <p:cNvPr id="12" name="任意多边形: 形状 11"/>
            <p:cNvSpPr/>
            <p:nvPr/>
          </p:nvSpPr>
          <p:spPr>
            <a:xfrm flipH="1">
              <a:off x="0" y="0"/>
              <a:ext cx="1333500" cy="498749"/>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nvGrpSpPr>
            <p:cNvPr id="2" name="组合 1"/>
            <p:cNvGrpSpPr/>
            <p:nvPr/>
          </p:nvGrpSpPr>
          <p:grpSpPr>
            <a:xfrm>
              <a:off x="10002849" y="5976728"/>
              <a:ext cx="2189151" cy="1467497"/>
              <a:chOff x="10002849" y="5976728"/>
              <a:chExt cx="2189151" cy="1467497"/>
            </a:xfrm>
          </p:grpSpPr>
          <p:sp>
            <p:nvSpPr>
              <p:cNvPr id="4" name="任意多边形: 形状 3"/>
              <p:cNvSpPr/>
              <p:nvPr/>
            </p:nvSpPr>
            <p:spPr>
              <a:xfrm rot="3116941">
                <a:off x="10582950" y="5901043"/>
                <a:ext cx="1279114" cy="1807249"/>
              </a:xfrm>
              <a:custGeom>
                <a:avLst/>
                <a:gdLst>
                  <a:gd name="connsiteX0" fmla="*/ 502346 w 1279114"/>
                  <a:gd name="connsiteY0" fmla="*/ 308077 h 1807249"/>
                  <a:gd name="connsiteX1" fmla="*/ 1056975 w 1279114"/>
                  <a:gd name="connsiteY1" fmla="*/ 0 h 1807249"/>
                  <a:gd name="connsiteX2" fmla="*/ 1058099 w 1279114"/>
                  <a:gd name="connsiteY2" fmla="*/ 65 h 1807249"/>
                  <a:gd name="connsiteX3" fmla="*/ 1279114 w 1279114"/>
                  <a:gd name="connsiteY3" fmla="*/ 173058 h 1807249"/>
                  <a:gd name="connsiteX4" fmla="*/ 0 w 1279114"/>
                  <a:gd name="connsiteY4" fmla="*/ 1807249 h 1807249"/>
                  <a:gd name="connsiteX5" fmla="*/ 21296 w 1279114"/>
                  <a:gd name="connsiteY5" fmla="*/ 1722623 h 1807249"/>
                  <a:gd name="connsiteX6" fmla="*/ 320108 w 1279114"/>
                  <a:gd name="connsiteY6" fmla="*/ 608202 h 1807249"/>
                  <a:gd name="connsiteX7" fmla="*/ 502346 w 1279114"/>
                  <a:gd name="connsiteY7" fmla="*/ 308077 h 180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14" h="1807249">
                    <a:moveTo>
                      <a:pt x="502346" y="308077"/>
                    </a:moveTo>
                    <a:cubicBezTo>
                      <a:pt x="662920" y="109417"/>
                      <a:pt x="858397" y="3259"/>
                      <a:pt x="1056975" y="0"/>
                    </a:cubicBezTo>
                    <a:lnTo>
                      <a:pt x="1058099" y="65"/>
                    </a:lnTo>
                    <a:lnTo>
                      <a:pt x="1279114" y="173058"/>
                    </a:lnTo>
                    <a:lnTo>
                      <a:pt x="0" y="1807249"/>
                    </a:lnTo>
                    <a:lnTo>
                      <a:pt x="21296" y="1722623"/>
                    </a:lnTo>
                    <a:cubicBezTo>
                      <a:pt x="110855" y="1342280"/>
                      <a:pt x="171122" y="934655"/>
                      <a:pt x="320108" y="608202"/>
                    </a:cubicBezTo>
                    <a:cubicBezTo>
                      <a:pt x="373046" y="492209"/>
                      <a:pt x="434588" y="391908"/>
                      <a:pt x="502346" y="30807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9" name="任意多边形: 形状 8"/>
              <p:cNvSpPr/>
              <p:nvPr/>
            </p:nvSpPr>
            <p:spPr>
              <a:xfrm rot="5400000">
                <a:off x="10656789" y="5322788"/>
                <a:ext cx="881272" cy="2189151"/>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sp>
        <p:nvSpPr>
          <p:cNvPr id="39" name="文本框 38"/>
          <p:cNvSpPr txBox="1"/>
          <p:nvPr/>
        </p:nvSpPr>
        <p:spPr>
          <a:xfrm>
            <a:off x="660400" y="2033638"/>
            <a:ext cx="5737838" cy="774636"/>
          </a:xfrm>
          <a:prstGeom prst="rect">
            <a:avLst/>
          </a:prstGeom>
          <a:noFill/>
          <a:effectLst/>
        </p:spPr>
        <p:txBody>
          <a:bodyPr wrap="square" lIns="0" tIns="0" rIns="0" bIns="0">
            <a:noAutofit/>
          </a:bodyPr>
          <a:lstStyle>
            <a:defPPr>
              <a:defRPr lang="zh-CN"/>
            </a:defPPr>
            <a:lvl1pPr marR="0" lvl="0" indent="0" fontAlgn="auto">
              <a:lnSpc>
                <a:spcPct val="100000"/>
              </a:lnSpc>
              <a:spcBef>
                <a:spcPts val="0"/>
              </a:spcBef>
              <a:spcAft>
                <a:spcPts val="0"/>
              </a:spcAft>
              <a:buClrTx/>
              <a:buSzTx/>
              <a:buFontTx/>
              <a:buNone/>
              <a:defRPr kumimoji="0" sz="3200" b="0" i="0" u="none" strike="noStrike" cap="none" spc="0" normalizeH="0" baseline="0">
                <a:ln>
                  <a:noFill/>
                </a:ln>
                <a:gradFill>
                  <a:gsLst>
                    <a:gs pos="0">
                      <a:schemeClr val="accent1">
                        <a:lumMod val="80000"/>
                        <a:lumOff val="20000"/>
                      </a:schemeClr>
                    </a:gs>
                    <a:gs pos="70000">
                      <a:srgbClr val="235CED"/>
                    </a:gs>
                  </a:gsLst>
                  <a:lin ang="2700000" scaled="0"/>
                </a:gradFill>
                <a:effectLst/>
                <a:uLnTx/>
                <a:uFillTx/>
                <a:latin typeface="+mj-ea"/>
                <a:ea typeface="+mj-ea"/>
              </a:defRPr>
            </a:lvl1pPr>
          </a:lstStyle>
          <a:p>
            <a:pPr algn="just">
              <a:lnSpc>
                <a:spcPct val="130000"/>
              </a:lnSpc>
            </a:pPr>
            <a:r>
              <a:rPr lang="zh-CN" altLang="en-US" sz="2000" dirty="0">
                <a:solidFill>
                  <a:schemeClr val="tx1">
                    <a:lumMod val="75000"/>
                    <a:lumOff val="25000"/>
                  </a:schemeClr>
                </a:solidFill>
                <a:cs typeface="思源黑体 CN Normal" panose="020B0400000000000000" charset="-122"/>
              </a:rPr>
              <a:t>在视频制作的后续我们会存在各种分工，有人擅长统筹有的人，擅长绘画，视频和音乐那么我们怎么能让大家更好的分工</a:t>
            </a:r>
            <a:r>
              <a:rPr lang="zh-CN" altLang="en-US" sz="2000" dirty="0">
                <a:solidFill>
                  <a:schemeClr val="tx1">
                    <a:lumMod val="75000"/>
                    <a:lumOff val="25000"/>
                  </a:schemeClr>
                </a:solidFill>
                <a:cs typeface="思源黑体 CN Normal" panose="020B0400000000000000" charset="-122"/>
              </a:rPr>
              <a:t>呢？</a:t>
            </a:r>
            <a:endParaRPr lang="zh-CN" altLang="en-US" sz="2000" dirty="0">
              <a:solidFill>
                <a:schemeClr val="tx1">
                  <a:lumMod val="75000"/>
                  <a:lumOff val="25000"/>
                </a:schemeClr>
              </a:solidFill>
              <a:cs typeface="思源黑体 CN Normal" panose="020B0400000000000000" charset="-122"/>
            </a:endParaRPr>
          </a:p>
        </p:txBody>
      </p:sp>
      <p:grpSp>
        <p:nvGrpSpPr>
          <p:cNvPr id="341" name="组合 340"/>
          <p:cNvGrpSpPr/>
          <p:nvPr/>
        </p:nvGrpSpPr>
        <p:grpSpPr>
          <a:xfrm flipH="1">
            <a:off x="5843620" y="4302375"/>
            <a:ext cx="6348380" cy="2555625"/>
            <a:chOff x="0" y="4302375"/>
            <a:chExt cx="6348380" cy="2555625"/>
          </a:xfrm>
        </p:grpSpPr>
        <p:sp>
          <p:nvSpPr>
            <p:cNvPr id="338" name="任意多边形: 形状 337"/>
            <p:cNvSpPr/>
            <p:nvPr/>
          </p:nvSpPr>
          <p:spPr>
            <a:xfrm rot="16200000" flipH="1">
              <a:off x="1896378" y="2405998"/>
              <a:ext cx="2555625" cy="6348379"/>
            </a:xfrm>
            <a:custGeom>
              <a:avLst/>
              <a:gdLst>
                <a:gd name="connsiteX0" fmla="*/ 0 w 881272"/>
                <a:gd name="connsiteY0" fmla="*/ 0 h 2189151"/>
                <a:gd name="connsiteX1" fmla="*/ 881272 w 881272"/>
                <a:gd name="connsiteY1" fmla="*/ 0 h 2189151"/>
                <a:gd name="connsiteX2" fmla="*/ 881272 w 881272"/>
                <a:gd name="connsiteY2" fmla="*/ 2189151 h 2189151"/>
                <a:gd name="connsiteX3" fmla="*/ 879758 w 881272"/>
                <a:gd name="connsiteY3" fmla="*/ 2181480 h 2189151"/>
                <a:gd name="connsiteX4" fmla="*/ 619810 w 881272"/>
                <a:gd name="connsiteY4" fmla="*/ 1598790 h 2189151"/>
                <a:gd name="connsiteX5" fmla="*/ 222 w 881272"/>
                <a:gd name="connsiteY5" fmla="*/ 2497 h 218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72" h="2189151">
                  <a:moveTo>
                    <a:pt x="0" y="0"/>
                  </a:moveTo>
                  <a:lnTo>
                    <a:pt x="881272" y="0"/>
                  </a:lnTo>
                  <a:lnTo>
                    <a:pt x="881272" y="2189151"/>
                  </a:lnTo>
                  <a:lnTo>
                    <a:pt x="879758" y="2181480"/>
                  </a:lnTo>
                  <a:cubicBezTo>
                    <a:pt x="839347" y="2013281"/>
                    <a:pt x="757435" y="1821805"/>
                    <a:pt x="619810" y="1598790"/>
                  </a:cubicBezTo>
                  <a:cubicBezTo>
                    <a:pt x="154638" y="845002"/>
                    <a:pt x="30721" y="291587"/>
                    <a:pt x="222" y="2497"/>
                  </a:cubicBezTo>
                  <a:close/>
                </a:path>
              </a:pathLst>
            </a:custGeom>
            <a:gradFill>
              <a:gsLst>
                <a:gs pos="0">
                  <a:schemeClr val="accent3">
                    <a:alpha val="10000"/>
                  </a:schemeClr>
                </a:gs>
                <a:gs pos="70000">
                  <a:schemeClr val="accent3">
                    <a:alpha val="20000"/>
                  </a:schemeClr>
                </a:gs>
              </a:gsLst>
              <a:lin ang="0" scaled="0"/>
            </a:gradFill>
            <a:ln w="4044"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40" name="任意多边形: 形状 339"/>
            <p:cNvSpPr/>
            <p:nvPr/>
          </p:nvSpPr>
          <p:spPr>
            <a:xfrm flipH="1" flipV="1">
              <a:off x="0" y="5295066"/>
              <a:ext cx="4178798" cy="1562933"/>
            </a:xfrm>
            <a:custGeom>
              <a:avLst/>
              <a:gdLst>
                <a:gd name="connsiteX0" fmla="*/ 4752924 w 4753314"/>
                <a:gd name="connsiteY0" fmla="*/ 1777812 h 1777812"/>
                <a:gd name="connsiteX1" fmla="*/ 4239247 w 4753314"/>
                <a:gd name="connsiteY1" fmla="*/ 1686752 h 1777812"/>
                <a:gd name="connsiteX2" fmla="*/ 2994949 w 4753314"/>
                <a:gd name="connsiteY2" fmla="*/ 1698698 h 1777812"/>
                <a:gd name="connsiteX3" fmla="*/ 0 w 4753314"/>
                <a:gd name="connsiteY3" fmla="*/ 0 h 1777812"/>
                <a:gd name="connsiteX4" fmla="*/ 4527528 w 4753314"/>
                <a:gd name="connsiteY4" fmla="*/ 0 h 1777812"/>
                <a:gd name="connsiteX5" fmla="*/ 4527776 w 4753314"/>
                <a:gd name="connsiteY5" fmla="*/ 25 h 1777812"/>
                <a:gd name="connsiteX6" fmla="*/ 4753314 w 4753314"/>
                <a:gd name="connsiteY6" fmla="*/ 25 h 1777812"/>
                <a:gd name="connsiteX7" fmla="*/ 4753314 w 4753314"/>
                <a:gd name="connsiteY7" fmla="*/ 800125 h 1777812"/>
                <a:gd name="connsiteX8" fmla="*/ 4752924 w 4753314"/>
                <a:gd name="connsiteY8" fmla="*/ 800125 h 17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3314" h="1777812">
                  <a:moveTo>
                    <a:pt x="4752924" y="1777812"/>
                  </a:moveTo>
                  <a:cubicBezTo>
                    <a:pt x="4584982" y="1731200"/>
                    <a:pt x="4412982" y="1700703"/>
                    <a:pt x="4239247" y="1686752"/>
                  </a:cubicBezTo>
                  <a:cubicBezTo>
                    <a:pt x="3825532" y="1653844"/>
                    <a:pt x="3409789" y="1710982"/>
                    <a:pt x="2994949" y="1698698"/>
                  </a:cubicBezTo>
                  <a:cubicBezTo>
                    <a:pt x="1801026" y="1663423"/>
                    <a:pt x="666383" y="984755"/>
                    <a:pt x="0" y="0"/>
                  </a:cubicBezTo>
                  <a:lnTo>
                    <a:pt x="4527528" y="0"/>
                  </a:lnTo>
                  <a:lnTo>
                    <a:pt x="4527776" y="25"/>
                  </a:lnTo>
                  <a:lnTo>
                    <a:pt x="4753314" y="25"/>
                  </a:lnTo>
                  <a:lnTo>
                    <a:pt x="4753314" y="800125"/>
                  </a:lnTo>
                  <a:lnTo>
                    <a:pt x="4752924" y="800125"/>
                  </a:ln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grpSp>
        <p:nvGrpSpPr>
          <p:cNvPr id="49" name="组合 48"/>
          <p:cNvGrpSpPr/>
          <p:nvPr/>
        </p:nvGrpSpPr>
        <p:grpSpPr>
          <a:xfrm>
            <a:off x="7027173" y="2031943"/>
            <a:ext cx="4279460" cy="4036256"/>
            <a:chOff x="8841887" y="505440"/>
            <a:chExt cx="3349458" cy="3159107"/>
          </a:xfrm>
        </p:grpSpPr>
        <p:sp>
          <p:nvSpPr>
            <p:cNvPr id="51" name="任意多边形: 形状 50"/>
            <p:cNvSpPr/>
            <p:nvPr/>
          </p:nvSpPr>
          <p:spPr>
            <a:xfrm>
              <a:off x="8890698" y="1392693"/>
              <a:ext cx="19502" cy="55907"/>
            </a:xfrm>
            <a:custGeom>
              <a:avLst/>
              <a:gdLst>
                <a:gd name="connsiteX0" fmla="*/ 5339 w 19502"/>
                <a:gd name="connsiteY0" fmla="*/ 54828 h 55907"/>
                <a:gd name="connsiteX1" fmla="*/ -241 w 19502"/>
                <a:gd name="connsiteY1" fmla="*/ 46255 h 55907"/>
                <a:gd name="connsiteX2" fmla="*/ 365 w 19502"/>
                <a:gd name="connsiteY2" fmla="*/ 8648 h 55907"/>
                <a:gd name="connsiteX3" fmla="*/ 10029 w 19502"/>
                <a:gd name="connsiteY3" fmla="*/ -176 h 55907"/>
                <a:gd name="connsiteX4" fmla="*/ 10191 w 19502"/>
                <a:gd name="connsiteY4" fmla="*/ -168 h 55907"/>
                <a:gd name="connsiteX5" fmla="*/ 18643 w 19502"/>
                <a:gd name="connsiteY5" fmla="*/ 46498 h 55907"/>
                <a:gd name="connsiteX6" fmla="*/ 9504 w 19502"/>
                <a:gd name="connsiteY6" fmla="*/ 55721 h 55907"/>
                <a:gd name="connsiteX7" fmla="*/ 9221 w 19502"/>
                <a:gd name="connsiteY7" fmla="*/ 55717 h 55907"/>
                <a:gd name="connsiteX8" fmla="*/ 5339 w 19502"/>
                <a:gd name="connsiteY8" fmla="*/ 54828 h 5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2" h="55907">
                  <a:moveTo>
                    <a:pt x="5339" y="54828"/>
                  </a:moveTo>
                  <a:cubicBezTo>
                    <a:pt x="1942" y="53323"/>
                    <a:pt x="-241" y="49963"/>
                    <a:pt x="-241" y="46255"/>
                  </a:cubicBezTo>
                  <a:cubicBezTo>
                    <a:pt x="-241" y="33800"/>
                    <a:pt x="-241" y="21143"/>
                    <a:pt x="365" y="8648"/>
                  </a:cubicBezTo>
                  <a:cubicBezTo>
                    <a:pt x="608" y="3541"/>
                    <a:pt x="4934" y="-410"/>
                    <a:pt x="10029" y="-176"/>
                  </a:cubicBezTo>
                  <a:cubicBezTo>
                    <a:pt x="10110" y="-172"/>
                    <a:pt x="10151" y="-172"/>
                    <a:pt x="10191" y="-168"/>
                  </a:cubicBezTo>
                  <a:cubicBezTo>
                    <a:pt x="22849" y="439"/>
                    <a:pt x="18522" y="12813"/>
                    <a:pt x="18643" y="46498"/>
                  </a:cubicBezTo>
                  <a:cubicBezTo>
                    <a:pt x="18684" y="51568"/>
                    <a:pt x="14559" y="55697"/>
                    <a:pt x="9504" y="55721"/>
                  </a:cubicBezTo>
                  <a:cubicBezTo>
                    <a:pt x="9423" y="55721"/>
                    <a:pt x="9302" y="55721"/>
                    <a:pt x="9221" y="55717"/>
                  </a:cubicBezTo>
                  <a:cubicBezTo>
                    <a:pt x="7886" y="55697"/>
                    <a:pt x="6552" y="55394"/>
                    <a:pt x="5339" y="54828"/>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2" name="任意多边形: 形状 51"/>
            <p:cNvSpPr/>
            <p:nvPr/>
          </p:nvSpPr>
          <p:spPr>
            <a:xfrm>
              <a:off x="8903155" y="527366"/>
              <a:ext cx="1549674" cy="768672"/>
            </a:xfrm>
            <a:custGeom>
              <a:avLst/>
              <a:gdLst>
                <a:gd name="connsiteX0" fmla="*/ -123 w 1549674"/>
                <a:gd name="connsiteY0" fmla="*/ 757473 h 768672"/>
                <a:gd name="connsiteX1" fmla="*/ 14717 w 1549674"/>
                <a:gd name="connsiteY1" fmla="*/ 686990 h 768672"/>
                <a:gd name="connsiteX2" fmla="*/ 26080 w 1549674"/>
                <a:gd name="connsiteY2" fmla="*/ 680366 h 768672"/>
                <a:gd name="connsiteX3" fmla="*/ 26202 w 1549674"/>
                <a:gd name="connsiteY3" fmla="*/ 680399 h 768672"/>
                <a:gd name="connsiteX4" fmla="*/ 18519 w 1549674"/>
                <a:gd name="connsiteY4" fmla="*/ 760830 h 768672"/>
                <a:gd name="connsiteX5" fmla="*/ 7883 w 1549674"/>
                <a:gd name="connsiteY5" fmla="*/ 768351 h 768672"/>
                <a:gd name="connsiteX6" fmla="*/ 7641 w 1549674"/>
                <a:gd name="connsiteY6" fmla="*/ 768311 h 768672"/>
                <a:gd name="connsiteX7" fmla="*/ -123 w 1549674"/>
                <a:gd name="connsiteY7" fmla="*/ 757473 h 768672"/>
                <a:gd name="connsiteX8" fmla="*/ 50586 w 1549674"/>
                <a:gd name="connsiteY8" fmla="*/ 575786 h 768672"/>
                <a:gd name="connsiteX9" fmla="*/ 79620 w 1549674"/>
                <a:gd name="connsiteY9" fmla="*/ 509953 h 768672"/>
                <a:gd name="connsiteX10" fmla="*/ 96685 w 1549674"/>
                <a:gd name="connsiteY10" fmla="*/ 518283 h 768672"/>
                <a:gd name="connsiteX11" fmla="*/ 68378 w 1549674"/>
                <a:gd name="connsiteY11" fmla="*/ 582984 h 768672"/>
                <a:gd name="connsiteX12" fmla="*/ 56045 w 1549674"/>
                <a:gd name="connsiteY12" fmla="*/ 588285 h 768672"/>
                <a:gd name="connsiteX13" fmla="*/ 50707 w 1549674"/>
                <a:gd name="connsiteY13" fmla="*/ 575988 h 768672"/>
                <a:gd name="connsiteX14" fmla="*/ 137649 w 1549674"/>
                <a:gd name="connsiteY14" fmla="*/ 408576 h 768672"/>
                <a:gd name="connsiteX15" fmla="*/ 179744 w 1549674"/>
                <a:gd name="connsiteY15" fmla="*/ 350184 h 768672"/>
                <a:gd name="connsiteX16" fmla="*/ 194787 w 1549674"/>
                <a:gd name="connsiteY16" fmla="*/ 361749 h 768672"/>
                <a:gd name="connsiteX17" fmla="*/ 153540 w 1549674"/>
                <a:gd name="connsiteY17" fmla="*/ 418928 h 768672"/>
                <a:gd name="connsiteX18" fmla="*/ 137649 w 1549674"/>
                <a:gd name="connsiteY18" fmla="*/ 408576 h 768672"/>
                <a:gd name="connsiteX19" fmla="*/ 257951 w 1549674"/>
                <a:gd name="connsiteY19" fmla="*/ 276142 h 768672"/>
                <a:gd name="connsiteX20" fmla="*/ 257789 w 1549674"/>
                <a:gd name="connsiteY20" fmla="*/ 263105 h 768672"/>
                <a:gd name="connsiteX21" fmla="*/ 257951 w 1549674"/>
                <a:gd name="connsiteY21" fmla="*/ 262959 h 768672"/>
                <a:gd name="connsiteX22" fmla="*/ 311491 w 1549674"/>
                <a:gd name="connsiteY22" fmla="*/ 214434 h 768672"/>
                <a:gd name="connsiteX23" fmla="*/ 323865 w 1549674"/>
                <a:gd name="connsiteY23" fmla="*/ 228749 h 768672"/>
                <a:gd name="connsiteX24" fmla="*/ 271296 w 1549674"/>
                <a:gd name="connsiteY24" fmla="*/ 276223 h 768672"/>
                <a:gd name="connsiteX25" fmla="*/ 257951 w 1549674"/>
                <a:gd name="connsiteY25" fmla="*/ 276142 h 768672"/>
                <a:gd name="connsiteX26" fmla="*/ 403527 w 1549674"/>
                <a:gd name="connsiteY26" fmla="*/ 158064 h 768672"/>
                <a:gd name="connsiteX27" fmla="*/ 405953 w 1549674"/>
                <a:gd name="connsiteY27" fmla="*/ 145309 h 768672"/>
                <a:gd name="connsiteX28" fmla="*/ 406155 w 1549674"/>
                <a:gd name="connsiteY28" fmla="*/ 145164 h 768672"/>
                <a:gd name="connsiteX29" fmla="*/ 468753 w 1549674"/>
                <a:gd name="connsiteY29" fmla="*/ 108770 h 768672"/>
                <a:gd name="connsiteX30" fmla="*/ 477973 w 1549674"/>
                <a:gd name="connsiteY30" fmla="*/ 125228 h 768672"/>
                <a:gd name="connsiteX31" fmla="*/ 416629 w 1549674"/>
                <a:gd name="connsiteY31" fmla="*/ 161015 h 768672"/>
                <a:gd name="connsiteX32" fmla="*/ 403608 w 1549674"/>
                <a:gd name="connsiteY32" fmla="*/ 158064 h 768672"/>
                <a:gd name="connsiteX33" fmla="*/ 575832 w 1549674"/>
                <a:gd name="connsiteY33" fmla="*/ 77188 h 768672"/>
                <a:gd name="connsiteX34" fmla="*/ 570939 w 1549674"/>
                <a:gd name="connsiteY34" fmla="*/ 72093 h 768672"/>
                <a:gd name="connsiteX35" fmla="*/ 575792 w 1549674"/>
                <a:gd name="connsiteY35" fmla="*/ 60119 h 768672"/>
                <a:gd name="connsiteX36" fmla="*/ 576197 w 1549674"/>
                <a:gd name="connsiteY36" fmla="*/ 59961 h 768672"/>
                <a:gd name="connsiteX37" fmla="*/ 645184 w 1549674"/>
                <a:gd name="connsiteY37" fmla="*/ 36791 h 768672"/>
                <a:gd name="connsiteX38" fmla="*/ 657032 w 1549674"/>
                <a:gd name="connsiteY38" fmla="*/ 43099 h 768672"/>
                <a:gd name="connsiteX39" fmla="*/ 651168 w 1549674"/>
                <a:gd name="connsiteY39" fmla="*/ 54611 h 768672"/>
                <a:gd name="connsiteX40" fmla="*/ 650845 w 1549674"/>
                <a:gd name="connsiteY40" fmla="*/ 54704 h 768672"/>
                <a:gd name="connsiteX41" fmla="*/ 583233 w 1549674"/>
                <a:gd name="connsiteY41" fmla="*/ 77390 h 768672"/>
                <a:gd name="connsiteX42" fmla="*/ 575913 w 1549674"/>
                <a:gd name="connsiteY42" fmla="*/ 77107 h 768672"/>
                <a:gd name="connsiteX43" fmla="*/ 758531 w 1549674"/>
                <a:gd name="connsiteY43" fmla="*/ 28460 h 768672"/>
                <a:gd name="connsiteX44" fmla="*/ 753112 w 1549674"/>
                <a:gd name="connsiteY44" fmla="*/ 21505 h 768672"/>
                <a:gd name="connsiteX45" fmla="*/ 760472 w 1549674"/>
                <a:gd name="connsiteY45" fmla="*/ 10874 h 768672"/>
                <a:gd name="connsiteX46" fmla="*/ 760714 w 1549674"/>
                <a:gd name="connsiteY46" fmla="*/ 10829 h 768672"/>
                <a:gd name="connsiteX47" fmla="*/ 833301 w 1549674"/>
                <a:gd name="connsiteY47" fmla="*/ 2054 h 768672"/>
                <a:gd name="connsiteX48" fmla="*/ 843652 w 1549674"/>
                <a:gd name="connsiteY48" fmla="*/ 10587 h 768672"/>
                <a:gd name="connsiteX49" fmla="*/ 835484 w 1549674"/>
                <a:gd name="connsiteY49" fmla="*/ 20591 h 768672"/>
                <a:gd name="connsiteX50" fmla="*/ 835160 w 1549674"/>
                <a:gd name="connsiteY50" fmla="*/ 20615 h 768672"/>
                <a:gd name="connsiteX51" fmla="*/ 764070 w 1549674"/>
                <a:gd name="connsiteY51" fmla="*/ 29229 h 768672"/>
                <a:gd name="connsiteX52" fmla="*/ 758612 w 1549674"/>
                <a:gd name="connsiteY52" fmla="*/ 28379 h 768672"/>
                <a:gd name="connsiteX53" fmla="*/ 942564 w 1549674"/>
                <a:gd name="connsiteY53" fmla="*/ 8727 h 768672"/>
                <a:gd name="connsiteX54" fmla="*/ 952025 w 1549674"/>
                <a:gd name="connsiteY54" fmla="*/ -182 h 768672"/>
                <a:gd name="connsiteX55" fmla="*/ 952268 w 1549674"/>
                <a:gd name="connsiteY55" fmla="*/ -170 h 768672"/>
                <a:gd name="connsiteX56" fmla="*/ 1025380 w 1549674"/>
                <a:gd name="connsiteY56" fmla="*/ 5936 h 768672"/>
                <a:gd name="connsiteX57" fmla="*/ 1023399 w 1549674"/>
                <a:gd name="connsiteY57" fmla="*/ 24417 h 768672"/>
                <a:gd name="connsiteX58" fmla="*/ 951743 w 1549674"/>
                <a:gd name="connsiteY58" fmla="*/ 18472 h 768672"/>
                <a:gd name="connsiteX59" fmla="*/ 942644 w 1549674"/>
                <a:gd name="connsiteY59" fmla="*/ 8646 h 768672"/>
                <a:gd name="connsiteX60" fmla="*/ 1533562 w 1549674"/>
                <a:gd name="connsiteY60" fmla="*/ 253254 h 768672"/>
                <a:gd name="connsiteX61" fmla="*/ 1475857 w 1549674"/>
                <a:gd name="connsiteY61" fmla="*/ 194660 h 768672"/>
                <a:gd name="connsiteX62" fmla="*/ 1489080 w 1549674"/>
                <a:gd name="connsiteY62" fmla="*/ 193002 h 768672"/>
                <a:gd name="connsiteX63" fmla="*/ 1546057 w 1549674"/>
                <a:gd name="connsiteY63" fmla="*/ 239465 h 768672"/>
                <a:gd name="connsiteX64" fmla="*/ 1533562 w 1549674"/>
                <a:gd name="connsiteY64" fmla="*/ 253254 h 768672"/>
                <a:gd name="connsiteX65" fmla="*/ 1131327 w 1549674"/>
                <a:gd name="connsiteY65" fmla="*/ 34405 h 768672"/>
                <a:gd name="connsiteX66" fmla="*/ 1142690 w 1549674"/>
                <a:gd name="connsiteY66" fmla="*/ 27684 h 768672"/>
                <a:gd name="connsiteX67" fmla="*/ 1142731 w 1549674"/>
                <a:gd name="connsiteY67" fmla="*/ 27692 h 768672"/>
                <a:gd name="connsiteX68" fmla="*/ 1213295 w 1549674"/>
                <a:gd name="connsiteY68" fmla="*/ 48356 h 768672"/>
                <a:gd name="connsiteX69" fmla="*/ 1219239 w 1549674"/>
                <a:gd name="connsiteY69" fmla="*/ 60062 h 768672"/>
                <a:gd name="connsiteX70" fmla="*/ 1207512 w 1549674"/>
                <a:gd name="connsiteY70" fmla="*/ 65987 h 768672"/>
                <a:gd name="connsiteX71" fmla="*/ 1138363 w 1549674"/>
                <a:gd name="connsiteY71" fmla="*/ 45768 h 768672"/>
                <a:gd name="connsiteX72" fmla="*/ 1131408 w 1549674"/>
                <a:gd name="connsiteY72" fmla="*/ 34405 h 768672"/>
                <a:gd name="connsiteX73" fmla="*/ 1380141 w 1549674"/>
                <a:gd name="connsiteY73" fmla="*/ 143385 h 768672"/>
                <a:gd name="connsiteX74" fmla="*/ 1311679 w 1549674"/>
                <a:gd name="connsiteY74" fmla="*/ 97447 h 768672"/>
                <a:gd name="connsiteX75" fmla="*/ 1324256 w 1549674"/>
                <a:gd name="connsiteY75" fmla="*/ 93161 h 768672"/>
                <a:gd name="connsiteX76" fmla="*/ 1389442 w 1549674"/>
                <a:gd name="connsiteY76" fmla="*/ 127331 h 768672"/>
                <a:gd name="connsiteX77" fmla="*/ 1392878 w 1549674"/>
                <a:gd name="connsiteY77" fmla="*/ 140069 h 768672"/>
                <a:gd name="connsiteX78" fmla="*/ 1380141 w 1549674"/>
                <a:gd name="connsiteY78" fmla="*/ 143506 h 76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49674" h="768672">
                  <a:moveTo>
                    <a:pt x="-123" y="757473"/>
                  </a:moveTo>
                  <a:cubicBezTo>
                    <a:pt x="3921" y="733898"/>
                    <a:pt x="8854" y="710161"/>
                    <a:pt x="14717" y="686990"/>
                  </a:cubicBezTo>
                  <a:cubicBezTo>
                    <a:pt x="16011" y="682024"/>
                    <a:pt x="21107" y="679056"/>
                    <a:pt x="26080" y="680366"/>
                  </a:cubicBezTo>
                  <a:cubicBezTo>
                    <a:pt x="26121" y="680379"/>
                    <a:pt x="26161" y="680387"/>
                    <a:pt x="26202" y="680399"/>
                  </a:cubicBezTo>
                  <a:cubicBezTo>
                    <a:pt x="39991" y="684119"/>
                    <a:pt x="30246" y="691357"/>
                    <a:pt x="18519" y="760830"/>
                  </a:cubicBezTo>
                  <a:cubicBezTo>
                    <a:pt x="17669" y="765848"/>
                    <a:pt x="12898" y="769216"/>
                    <a:pt x="7883" y="768351"/>
                  </a:cubicBezTo>
                  <a:cubicBezTo>
                    <a:pt x="7802" y="768339"/>
                    <a:pt x="7721" y="768327"/>
                    <a:pt x="7641" y="768311"/>
                  </a:cubicBezTo>
                  <a:cubicBezTo>
                    <a:pt x="2505" y="767445"/>
                    <a:pt x="-932" y="762605"/>
                    <a:pt x="-123" y="757473"/>
                  </a:cubicBezTo>
                  <a:close/>
                  <a:moveTo>
                    <a:pt x="50586" y="575786"/>
                  </a:moveTo>
                  <a:cubicBezTo>
                    <a:pt x="59401" y="553424"/>
                    <a:pt x="69268" y="531021"/>
                    <a:pt x="79620" y="509953"/>
                  </a:cubicBezTo>
                  <a:cubicBezTo>
                    <a:pt x="85160" y="498631"/>
                    <a:pt x="102023" y="507446"/>
                    <a:pt x="96685" y="518283"/>
                  </a:cubicBezTo>
                  <a:cubicBezTo>
                    <a:pt x="86413" y="539311"/>
                    <a:pt x="76871" y="560945"/>
                    <a:pt x="68378" y="582984"/>
                  </a:cubicBezTo>
                  <a:cubicBezTo>
                    <a:pt x="66437" y="587857"/>
                    <a:pt x="60898" y="590231"/>
                    <a:pt x="56045" y="588285"/>
                  </a:cubicBezTo>
                  <a:cubicBezTo>
                    <a:pt x="51192" y="586348"/>
                    <a:pt x="48807" y="580853"/>
                    <a:pt x="50707" y="575988"/>
                  </a:cubicBezTo>
                  <a:close/>
                  <a:moveTo>
                    <a:pt x="137649" y="408576"/>
                  </a:moveTo>
                  <a:cubicBezTo>
                    <a:pt x="150831" y="388640"/>
                    <a:pt x="164985" y="369028"/>
                    <a:pt x="179744" y="350184"/>
                  </a:cubicBezTo>
                  <a:cubicBezTo>
                    <a:pt x="187347" y="340519"/>
                    <a:pt x="202349" y="352084"/>
                    <a:pt x="194787" y="361749"/>
                  </a:cubicBezTo>
                  <a:cubicBezTo>
                    <a:pt x="180311" y="380188"/>
                    <a:pt x="166480" y="399437"/>
                    <a:pt x="153540" y="418928"/>
                  </a:cubicBezTo>
                  <a:cubicBezTo>
                    <a:pt x="146747" y="429199"/>
                    <a:pt x="130855" y="418806"/>
                    <a:pt x="137649" y="408576"/>
                  </a:cubicBezTo>
                  <a:close/>
                  <a:moveTo>
                    <a:pt x="257951" y="276142"/>
                  </a:moveTo>
                  <a:cubicBezTo>
                    <a:pt x="254311" y="272583"/>
                    <a:pt x="254230" y="266744"/>
                    <a:pt x="257789" y="263105"/>
                  </a:cubicBezTo>
                  <a:cubicBezTo>
                    <a:pt x="257870" y="263056"/>
                    <a:pt x="257911" y="263008"/>
                    <a:pt x="257951" y="262959"/>
                  </a:cubicBezTo>
                  <a:cubicBezTo>
                    <a:pt x="275056" y="246218"/>
                    <a:pt x="293091" y="229881"/>
                    <a:pt x="311491" y="214434"/>
                  </a:cubicBezTo>
                  <a:cubicBezTo>
                    <a:pt x="320993" y="206346"/>
                    <a:pt x="333367" y="220823"/>
                    <a:pt x="323865" y="228749"/>
                  </a:cubicBezTo>
                  <a:cubicBezTo>
                    <a:pt x="305829" y="243832"/>
                    <a:pt x="288158" y="259805"/>
                    <a:pt x="271296" y="276223"/>
                  </a:cubicBezTo>
                  <a:cubicBezTo>
                    <a:pt x="267575" y="279806"/>
                    <a:pt x="261631" y="279769"/>
                    <a:pt x="257951" y="276142"/>
                  </a:cubicBezTo>
                  <a:close/>
                  <a:moveTo>
                    <a:pt x="403527" y="158064"/>
                  </a:moveTo>
                  <a:cubicBezTo>
                    <a:pt x="400656" y="153874"/>
                    <a:pt x="401748" y="148164"/>
                    <a:pt x="405953" y="145309"/>
                  </a:cubicBezTo>
                  <a:cubicBezTo>
                    <a:pt x="405993" y="145257"/>
                    <a:pt x="406074" y="145212"/>
                    <a:pt x="406155" y="145164"/>
                  </a:cubicBezTo>
                  <a:cubicBezTo>
                    <a:pt x="426374" y="132264"/>
                    <a:pt x="447523" y="119971"/>
                    <a:pt x="468753" y="108770"/>
                  </a:cubicBezTo>
                  <a:cubicBezTo>
                    <a:pt x="479712" y="102987"/>
                    <a:pt x="488972" y="119405"/>
                    <a:pt x="477973" y="125228"/>
                  </a:cubicBezTo>
                  <a:cubicBezTo>
                    <a:pt x="457148" y="136308"/>
                    <a:pt x="436524" y="148318"/>
                    <a:pt x="416629" y="161015"/>
                  </a:cubicBezTo>
                  <a:cubicBezTo>
                    <a:pt x="412181" y="163668"/>
                    <a:pt x="406479" y="162370"/>
                    <a:pt x="403608" y="158064"/>
                  </a:cubicBezTo>
                  <a:close/>
                  <a:moveTo>
                    <a:pt x="575832" y="77188"/>
                  </a:moveTo>
                  <a:cubicBezTo>
                    <a:pt x="573609" y="76165"/>
                    <a:pt x="571869" y="74345"/>
                    <a:pt x="570939" y="72093"/>
                  </a:cubicBezTo>
                  <a:cubicBezTo>
                    <a:pt x="568958" y="67442"/>
                    <a:pt x="571142" y="62080"/>
                    <a:pt x="575792" y="60119"/>
                  </a:cubicBezTo>
                  <a:cubicBezTo>
                    <a:pt x="575913" y="60062"/>
                    <a:pt x="576075" y="60010"/>
                    <a:pt x="576197" y="59961"/>
                  </a:cubicBezTo>
                  <a:cubicBezTo>
                    <a:pt x="598802" y="51389"/>
                    <a:pt x="622013" y="43584"/>
                    <a:pt x="645184" y="36791"/>
                  </a:cubicBezTo>
                  <a:cubicBezTo>
                    <a:pt x="650198" y="35359"/>
                    <a:pt x="655415" y="38149"/>
                    <a:pt x="657032" y="43099"/>
                  </a:cubicBezTo>
                  <a:cubicBezTo>
                    <a:pt x="658569" y="47899"/>
                    <a:pt x="655940" y="53055"/>
                    <a:pt x="651168" y="54611"/>
                  </a:cubicBezTo>
                  <a:cubicBezTo>
                    <a:pt x="651047" y="54644"/>
                    <a:pt x="650966" y="54676"/>
                    <a:pt x="650845" y="54704"/>
                  </a:cubicBezTo>
                  <a:cubicBezTo>
                    <a:pt x="628160" y="61336"/>
                    <a:pt x="605393" y="68979"/>
                    <a:pt x="583233" y="77390"/>
                  </a:cubicBezTo>
                  <a:cubicBezTo>
                    <a:pt x="580847" y="78268"/>
                    <a:pt x="578218" y="78167"/>
                    <a:pt x="575913" y="77107"/>
                  </a:cubicBezTo>
                  <a:close/>
                  <a:moveTo>
                    <a:pt x="758531" y="28460"/>
                  </a:moveTo>
                  <a:cubicBezTo>
                    <a:pt x="755700" y="27170"/>
                    <a:pt x="753678" y="24570"/>
                    <a:pt x="753112" y="21505"/>
                  </a:cubicBezTo>
                  <a:cubicBezTo>
                    <a:pt x="752222" y="16539"/>
                    <a:pt x="755498" y="11780"/>
                    <a:pt x="760472" y="10874"/>
                  </a:cubicBezTo>
                  <a:cubicBezTo>
                    <a:pt x="760553" y="10858"/>
                    <a:pt x="760634" y="10842"/>
                    <a:pt x="760714" y="10829"/>
                  </a:cubicBezTo>
                  <a:cubicBezTo>
                    <a:pt x="784654" y="6988"/>
                    <a:pt x="809239" y="4036"/>
                    <a:pt x="833301" y="2054"/>
                  </a:cubicBezTo>
                  <a:cubicBezTo>
                    <a:pt x="838477" y="1630"/>
                    <a:pt x="843086" y="5411"/>
                    <a:pt x="843652" y="10587"/>
                  </a:cubicBezTo>
                  <a:cubicBezTo>
                    <a:pt x="844138" y="15609"/>
                    <a:pt x="840499" y="20086"/>
                    <a:pt x="835484" y="20591"/>
                  </a:cubicBezTo>
                  <a:cubicBezTo>
                    <a:pt x="835363" y="20599"/>
                    <a:pt x="835282" y="20607"/>
                    <a:pt x="835160" y="20615"/>
                  </a:cubicBezTo>
                  <a:cubicBezTo>
                    <a:pt x="811463" y="22556"/>
                    <a:pt x="787525" y="25468"/>
                    <a:pt x="764070" y="29229"/>
                  </a:cubicBezTo>
                  <a:cubicBezTo>
                    <a:pt x="762211" y="29492"/>
                    <a:pt x="760310" y="29196"/>
                    <a:pt x="758612" y="28379"/>
                  </a:cubicBezTo>
                  <a:close/>
                  <a:moveTo>
                    <a:pt x="942564" y="8727"/>
                  </a:moveTo>
                  <a:cubicBezTo>
                    <a:pt x="942724" y="3660"/>
                    <a:pt x="946930" y="-327"/>
                    <a:pt x="952025" y="-182"/>
                  </a:cubicBezTo>
                  <a:cubicBezTo>
                    <a:pt x="952106" y="-178"/>
                    <a:pt x="952187" y="-174"/>
                    <a:pt x="952268" y="-170"/>
                  </a:cubicBezTo>
                  <a:cubicBezTo>
                    <a:pt x="976531" y="922"/>
                    <a:pt x="1001158" y="2985"/>
                    <a:pt x="1025380" y="5936"/>
                  </a:cubicBezTo>
                  <a:cubicBezTo>
                    <a:pt x="1037875" y="7473"/>
                    <a:pt x="1035812" y="25953"/>
                    <a:pt x="1023399" y="24417"/>
                  </a:cubicBezTo>
                  <a:cubicBezTo>
                    <a:pt x="999661" y="21505"/>
                    <a:pt x="975560" y="19524"/>
                    <a:pt x="951743" y="18472"/>
                  </a:cubicBezTo>
                  <a:cubicBezTo>
                    <a:pt x="946526" y="18234"/>
                    <a:pt x="942483" y="13858"/>
                    <a:pt x="942644" y="8646"/>
                  </a:cubicBezTo>
                  <a:close/>
                  <a:moveTo>
                    <a:pt x="1533562" y="253254"/>
                  </a:moveTo>
                  <a:cubicBezTo>
                    <a:pt x="1480022" y="206023"/>
                    <a:pt x="1467244" y="205821"/>
                    <a:pt x="1475857" y="194660"/>
                  </a:cubicBezTo>
                  <a:cubicBezTo>
                    <a:pt x="1479052" y="190571"/>
                    <a:pt x="1484955" y="189831"/>
                    <a:pt x="1489080" y="193002"/>
                  </a:cubicBezTo>
                  <a:cubicBezTo>
                    <a:pt x="1508571" y="207681"/>
                    <a:pt x="1527739" y="223330"/>
                    <a:pt x="1546057" y="239465"/>
                  </a:cubicBezTo>
                  <a:cubicBezTo>
                    <a:pt x="1555519" y="247755"/>
                    <a:pt x="1543065" y="261544"/>
                    <a:pt x="1533562" y="253254"/>
                  </a:cubicBezTo>
                  <a:close/>
                  <a:moveTo>
                    <a:pt x="1131327" y="34405"/>
                  </a:moveTo>
                  <a:cubicBezTo>
                    <a:pt x="1132621" y="29407"/>
                    <a:pt x="1137716" y="26398"/>
                    <a:pt x="1142690" y="27684"/>
                  </a:cubicBezTo>
                  <a:cubicBezTo>
                    <a:pt x="1142690" y="27688"/>
                    <a:pt x="1142731" y="27688"/>
                    <a:pt x="1142731" y="27692"/>
                  </a:cubicBezTo>
                  <a:cubicBezTo>
                    <a:pt x="1166386" y="33636"/>
                    <a:pt x="1190124" y="40592"/>
                    <a:pt x="1213295" y="48356"/>
                  </a:cubicBezTo>
                  <a:cubicBezTo>
                    <a:pt x="1218147" y="49953"/>
                    <a:pt x="1220815" y="55194"/>
                    <a:pt x="1219239" y="60062"/>
                  </a:cubicBezTo>
                  <a:cubicBezTo>
                    <a:pt x="1217622" y="64931"/>
                    <a:pt x="1212365" y="67584"/>
                    <a:pt x="1207512" y="65987"/>
                  </a:cubicBezTo>
                  <a:cubicBezTo>
                    <a:pt x="1184786" y="58384"/>
                    <a:pt x="1161493" y="51591"/>
                    <a:pt x="1138363" y="45768"/>
                  </a:cubicBezTo>
                  <a:cubicBezTo>
                    <a:pt x="1133349" y="44510"/>
                    <a:pt x="1130235" y="39455"/>
                    <a:pt x="1131408" y="34405"/>
                  </a:cubicBezTo>
                  <a:close/>
                  <a:moveTo>
                    <a:pt x="1380141" y="143385"/>
                  </a:moveTo>
                  <a:cubicBezTo>
                    <a:pt x="1318271" y="107880"/>
                    <a:pt x="1305574" y="110185"/>
                    <a:pt x="1311679" y="97447"/>
                  </a:cubicBezTo>
                  <a:cubicBezTo>
                    <a:pt x="1314065" y="92906"/>
                    <a:pt x="1319606" y="91026"/>
                    <a:pt x="1324256" y="93161"/>
                  </a:cubicBezTo>
                  <a:cubicBezTo>
                    <a:pt x="1346335" y="103715"/>
                    <a:pt x="1368292" y="115199"/>
                    <a:pt x="1389442" y="127331"/>
                  </a:cubicBezTo>
                  <a:cubicBezTo>
                    <a:pt x="1393889" y="129899"/>
                    <a:pt x="1395467" y="135600"/>
                    <a:pt x="1392878" y="140069"/>
                  </a:cubicBezTo>
                  <a:cubicBezTo>
                    <a:pt x="1390331" y="144537"/>
                    <a:pt x="1384589" y="146074"/>
                    <a:pt x="1380141" y="143506"/>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3" name="任意多边形: 形状 52"/>
            <p:cNvSpPr/>
            <p:nvPr/>
          </p:nvSpPr>
          <p:spPr>
            <a:xfrm>
              <a:off x="10517553" y="848474"/>
              <a:ext cx="43379" cy="47126"/>
            </a:xfrm>
            <a:custGeom>
              <a:avLst/>
              <a:gdLst>
                <a:gd name="connsiteX0" fmla="*/ 26365 w 43379"/>
                <a:gd name="connsiteY0" fmla="*/ 43754 h 47126"/>
                <a:gd name="connsiteX1" fmla="*/ 3032 w 43379"/>
                <a:gd name="connsiteY1" fmla="*/ 2022 h 47126"/>
                <a:gd name="connsiteX2" fmla="*/ 16417 w 43379"/>
                <a:gd name="connsiteY2" fmla="*/ 3074 h 47126"/>
                <a:gd name="connsiteX3" fmla="*/ 39669 w 43379"/>
                <a:gd name="connsiteY3" fmla="*/ 45331 h 47126"/>
                <a:gd name="connsiteX4" fmla="*/ 26365 w 43379"/>
                <a:gd name="connsiteY4" fmla="*/ 43754 h 47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9" h="47126">
                  <a:moveTo>
                    <a:pt x="26365" y="43754"/>
                  </a:moveTo>
                  <a:cubicBezTo>
                    <a:pt x="6146" y="19047"/>
                    <a:pt x="-6591" y="10231"/>
                    <a:pt x="3032" y="2022"/>
                  </a:cubicBezTo>
                  <a:cubicBezTo>
                    <a:pt x="7036" y="-1290"/>
                    <a:pt x="12980" y="-825"/>
                    <a:pt x="16417" y="3074"/>
                  </a:cubicBezTo>
                  <a:cubicBezTo>
                    <a:pt x="38173" y="27822"/>
                    <a:pt x="49252" y="37850"/>
                    <a:pt x="39669" y="45331"/>
                  </a:cubicBezTo>
                  <a:cubicBezTo>
                    <a:pt x="35423" y="47968"/>
                    <a:pt x="29883" y="47313"/>
                    <a:pt x="26365" y="4375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4" name="任意多边形: 形状 53"/>
            <p:cNvSpPr/>
            <p:nvPr/>
          </p:nvSpPr>
          <p:spPr>
            <a:xfrm>
              <a:off x="10743411" y="1532408"/>
              <a:ext cx="22734" cy="55844"/>
            </a:xfrm>
            <a:custGeom>
              <a:avLst/>
              <a:gdLst>
                <a:gd name="connsiteX0" fmla="*/ 5324 w 22734"/>
                <a:gd name="connsiteY0" fmla="*/ 54582 h 55844"/>
                <a:gd name="connsiteX1" fmla="*/ -175 w 22734"/>
                <a:gd name="connsiteY1" fmla="*/ 44877 h 55844"/>
                <a:gd name="connsiteX2" fmla="*/ 3626 w 22734"/>
                <a:gd name="connsiteY2" fmla="*/ 8240 h 55844"/>
                <a:gd name="connsiteX3" fmla="*/ 13614 w 22734"/>
                <a:gd name="connsiteY3" fmla="*/ -151 h 55844"/>
                <a:gd name="connsiteX4" fmla="*/ 13816 w 22734"/>
                <a:gd name="connsiteY4" fmla="*/ -130 h 55844"/>
                <a:gd name="connsiteX5" fmla="*/ 22470 w 22734"/>
                <a:gd name="connsiteY5" fmla="*/ 10100 h 55844"/>
                <a:gd name="connsiteX6" fmla="*/ 18426 w 22734"/>
                <a:gd name="connsiteY6" fmla="*/ 47465 h 55844"/>
                <a:gd name="connsiteX7" fmla="*/ 8236 w 22734"/>
                <a:gd name="connsiteY7" fmla="*/ 55601 h 55844"/>
                <a:gd name="connsiteX8" fmla="*/ 7872 w 22734"/>
                <a:gd name="connsiteY8" fmla="*/ 55553 h 55844"/>
                <a:gd name="connsiteX9" fmla="*/ 5324 w 22734"/>
                <a:gd name="connsiteY9" fmla="*/ 54582 h 5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4" h="55844">
                  <a:moveTo>
                    <a:pt x="5324" y="54582"/>
                  </a:moveTo>
                  <a:cubicBezTo>
                    <a:pt x="1564" y="52896"/>
                    <a:pt x="-661" y="48965"/>
                    <a:pt x="-175" y="44877"/>
                  </a:cubicBezTo>
                  <a:cubicBezTo>
                    <a:pt x="1321" y="32746"/>
                    <a:pt x="2615" y="20372"/>
                    <a:pt x="3626" y="8240"/>
                  </a:cubicBezTo>
                  <a:cubicBezTo>
                    <a:pt x="4071" y="3165"/>
                    <a:pt x="8519" y="-591"/>
                    <a:pt x="13614" y="-151"/>
                  </a:cubicBezTo>
                  <a:cubicBezTo>
                    <a:pt x="13695" y="-147"/>
                    <a:pt x="13736" y="-138"/>
                    <a:pt x="13816" y="-130"/>
                  </a:cubicBezTo>
                  <a:cubicBezTo>
                    <a:pt x="18993" y="363"/>
                    <a:pt x="22834" y="4904"/>
                    <a:pt x="22470" y="10100"/>
                  </a:cubicBezTo>
                  <a:cubicBezTo>
                    <a:pt x="21459" y="22474"/>
                    <a:pt x="20125" y="35051"/>
                    <a:pt x="18426" y="47465"/>
                  </a:cubicBezTo>
                  <a:cubicBezTo>
                    <a:pt x="17860" y="52524"/>
                    <a:pt x="13290" y="56167"/>
                    <a:pt x="8236" y="55601"/>
                  </a:cubicBezTo>
                  <a:cubicBezTo>
                    <a:pt x="8115" y="55589"/>
                    <a:pt x="7994" y="55573"/>
                    <a:pt x="7872" y="55553"/>
                  </a:cubicBezTo>
                  <a:cubicBezTo>
                    <a:pt x="6983" y="55363"/>
                    <a:pt x="6134" y="55035"/>
                    <a:pt x="5324" y="5458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5" name="任意多边形: 形状 54"/>
            <p:cNvSpPr/>
            <p:nvPr/>
          </p:nvSpPr>
          <p:spPr>
            <a:xfrm>
              <a:off x="9181955" y="1691776"/>
              <a:ext cx="1556363" cy="685280"/>
            </a:xfrm>
            <a:custGeom>
              <a:avLst/>
              <a:gdLst>
                <a:gd name="connsiteX0" fmla="*/ 237346 w 1556363"/>
                <a:gd name="connsiteY0" fmla="*/ 585002 h 685280"/>
                <a:gd name="connsiteX1" fmla="*/ 167834 w 1556363"/>
                <a:gd name="connsiteY1" fmla="*/ 546991 h 685280"/>
                <a:gd name="connsiteX2" fmla="*/ 164477 w 1556363"/>
                <a:gd name="connsiteY2" fmla="*/ 534208 h 685280"/>
                <a:gd name="connsiteX3" fmla="*/ 164518 w 1556363"/>
                <a:gd name="connsiteY3" fmla="*/ 534172 h 685280"/>
                <a:gd name="connsiteX4" fmla="*/ 245596 w 1556363"/>
                <a:gd name="connsiteY4" fmla="*/ 568342 h 685280"/>
                <a:gd name="connsiteX5" fmla="*/ 250004 w 1556363"/>
                <a:gd name="connsiteY5" fmla="*/ 580878 h 685280"/>
                <a:gd name="connsiteX6" fmla="*/ 237346 w 1556363"/>
                <a:gd name="connsiteY6" fmla="*/ 585002 h 685280"/>
                <a:gd name="connsiteX7" fmla="*/ 350169 w 1556363"/>
                <a:gd name="connsiteY7" fmla="*/ 622407 h 685280"/>
                <a:gd name="connsiteX8" fmla="*/ 436503 w 1556363"/>
                <a:gd name="connsiteY8" fmla="*/ 638582 h 685280"/>
                <a:gd name="connsiteX9" fmla="*/ 443539 w 1556363"/>
                <a:gd name="connsiteY9" fmla="*/ 649905 h 685280"/>
                <a:gd name="connsiteX10" fmla="*/ 432177 w 1556363"/>
                <a:gd name="connsiteY10" fmla="*/ 656674 h 685280"/>
                <a:gd name="connsiteX11" fmla="*/ 432136 w 1556363"/>
                <a:gd name="connsiteY11" fmla="*/ 656658 h 685280"/>
                <a:gd name="connsiteX12" fmla="*/ 356234 w 1556363"/>
                <a:gd name="connsiteY12" fmla="*/ 634256 h 685280"/>
                <a:gd name="connsiteX13" fmla="*/ 350169 w 1556363"/>
                <a:gd name="connsiteY13" fmla="*/ 622407 h 685280"/>
                <a:gd name="connsiteX14" fmla="*/ 62292 w 1556363"/>
                <a:gd name="connsiteY14" fmla="*/ 473475 h 685280"/>
                <a:gd name="connsiteX15" fmla="*/ 2687 w 1556363"/>
                <a:gd name="connsiteY15" fmla="*/ 421472 h 685280"/>
                <a:gd name="connsiteX16" fmla="*/ 2241 w 1556363"/>
                <a:gd name="connsiteY16" fmla="*/ 408382 h 685280"/>
                <a:gd name="connsiteX17" fmla="*/ 2322 w 1556363"/>
                <a:gd name="connsiteY17" fmla="*/ 408289 h 685280"/>
                <a:gd name="connsiteX18" fmla="*/ 74100 w 1556363"/>
                <a:gd name="connsiteY18" fmla="*/ 459079 h 685280"/>
                <a:gd name="connsiteX19" fmla="*/ 75676 w 1556363"/>
                <a:gd name="connsiteY19" fmla="*/ 472140 h 685280"/>
                <a:gd name="connsiteX20" fmla="*/ 75595 w 1556363"/>
                <a:gd name="connsiteY20" fmla="*/ 472221 h 685280"/>
                <a:gd name="connsiteX21" fmla="*/ 62292 w 1556363"/>
                <a:gd name="connsiteY21" fmla="*/ 473475 h 685280"/>
                <a:gd name="connsiteX22" fmla="*/ 555633 w 1556363"/>
                <a:gd name="connsiteY22" fmla="*/ 678656 h 685280"/>
                <a:gd name="connsiteX23" fmla="*/ 550093 w 1556363"/>
                <a:gd name="connsiteY23" fmla="*/ 669153 h 685280"/>
                <a:gd name="connsiteX24" fmla="*/ 560324 w 1556363"/>
                <a:gd name="connsiteY24" fmla="*/ 661054 h 685280"/>
                <a:gd name="connsiteX25" fmla="*/ 560405 w 1556363"/>
                <a:gd name="connsiteY25" fmla="*/ 661066 h 685280"/>
                <a:gd name="connsiteX26" fmla="*/ 637600 w 1556363"/>
                <a:gd name="connsiteY26" fmla="*/ 666444 h 685280"/>
                <a:gd name="connsiteX27" fmla="*/ 646941 w 1556363"/>
                <a:gd name="connsiteY27" fmla="*/ 676028 h 685280"/>
                <a:gd name="connsiteX28" fmla="*/ 637640 w 1556363"/>
                <a:gd name="connsiteY28" fmla="*/ 685094 h 685280"/>
                <a:gd name="connsiteX29" fmla="*/ 637398 w 1556363"/>
                <a:gd name="connsiteY29" fmla="*/ 685086 h 685280"/>
                <a:gd name="connsiteX30" fmla="*/ 558585 w 1556363"/>
                <a:gd name="connsiteY30" fmla="*/ 679586 h 685280"/>
                <a:gd name="connsiteX31" fmla="*/ 555593 w 1556363"/>
                <a:gd name="connsiteY31" fmla="*/ 678656 h 685280"/>
                <a:gd name="connsiteX32" fmla="*/ 760167 w 1556363"/>
                <a:gd name="connsiteY32" fmla="*/ 679061 h 685280"/>
                <a:gd name="connsiteX33" fmla="*/ 754668 w 1556363"/>
                <a:gd name="connsiteY33" fmla="*/ 671620 h 685280"/>
                <a:gd name="connsiteX34" fmla="*/ 762553 w 1556363"/>
                <a:gd name="connsiteY34" fmla="*/ 661373 h 685280"/>
                <a:gd name="connsiteX35" fmla="*/ 762756 w 1556363"/>
                <a:gd name="connsiteY35" fmla="*/ 661349 h 685280"/>
                <a:gd name="connsiteX36" fmla="*/ 838980 w 1556363"/>
                <a:gd name="connsiteY36" fmla="*/ 649905 h 685280"/>
                <a:gd name="connsiteX37" fmla="*/ 850384 w 1556363"/>
                <a:gd name="connsiteY37" fmla="*/ 657143 h 685280"/>
                <a:gd name="connsiteX38" fmla="*/ 843307 w 1556363"/>
                <a:gd name="connsiteY38" fmla="*/ 668021 h 685280"/>
                <a:gd name="connsiteX39" fmla="*/ 843105 w 1556363"/>
                <a:gd name="connsiteY39" fmla="*/ 668062 h 685280"/>
                <a:gd name="connsiteX40" fmla="*/ 765303 w 1556363"/>
                <a:gd name="connsiteY40" fmla="*/ 679748 h 685280"/>
                <a:gd name="connsiteX41" fmla="*/ 760127 w 1556363"/>
                <a:gd name="connsiteY41" fmla="*/ 679061 h 685280"/>
                <a:gd name="connsiteX42" fmla="*/ 959080 w 1556363"/>
                <a:gd name="connsiteY42" fmla="*/ 635226 h 685280"/>
                <a:gd name="connsiteX43" fmla="*/ 954066 w 1556363"/>
                <a:gd name="connsiteY43" fmla="*/ 629807 h 685280"/>
                <a:gd name="connsiteX44" fmla="*/ 959485 w 1556363"/>
                <a:gd name="connsiteY44" fmla="*/ 618064 h 685280"/>
                <a:gd name="connsiteX45" fmla="*/ 959769 w 1556363"/>
                <a:gd name="connsiteY45" fmla="*/ 617959 h 685280"/>
                <a:gd name="connsiteX46" fmla="*/ 1031343 w 1556363"/>
                <a:gd name="connsiteY46" fmla="*/ 590380 h 685280"/>
                <a:gd name="connsiteX47" fmla="*/ 1043879 w 1556363"/>
                <a:gd name="connsiteY47" fmla="*/ 595152 h 685280"/>
                <a:gd name="connsiteX48" fmla="*/ 1039309 w 1556363"/>
                <a:gd name="connsiteY48" fmla="*/ 607243 h 685280"/>
                <a:gd name="connsiteX49" fmla="*/ 1039228 w 1556363"/>
                <a:gd name="connsiteY49" fmla="*/ 607283 h 685280"/>
                <a:gd name="connsiteX50" fmla="*/ 966198 w 1556363"/>
                <a:gd name="connsiteY50" fmla="*/ 635590 h 685280"/>
                <a:gd name="connsiteX51" fmla="*/ 959041 w 1556363"/>
                <a:gd name="connsiteY51" fmla="*/ 635226 h 685280"/>
                <a:gd name="connsiteX52" fmla="*/ 1142831 w 1556363"/>
                <a:gd name="connsiteY52" fmla="*/ 549538 h 685280"/>
                <a:gd name="connsiteX53" fmla="*/ 1138787 w 1556363"/>
                <a:gd name="connsiteY53" fmla="*/ 545980 h 685280"/>
                <a:gd name="connsiteX54" fmla="*/ 1141496 w 1556363"/>
                <a:gd name="connsiteY54" fmla="*/ 533286 h 685280"/>
                <a:gd name="connsiteX55" fmla="*/ 1141698 w 1556363"/>
                <a:gd name="connsiteY55" fmla="*/ 533161 h 685280"/>
                <a:gd name="connsiteX56" fmla="*/ 1205185 w 1556363"/>
                <a:gd name="connsiteY56" fmla="*/ 490742 h 685280"/>
                <a:gd name="connsiteX57" fmla="*/ 1218449 w 1556363"/>
                <a:gd name="connsiteY57" fmla="*/ 492764 h 685280"/>
                <a:gd name="connsiteX58" fmla="*/ 1216832 w 1556363"/>
                <a:gd name="connsiteY58" fmla="*/ 505643 h 685280"/>
                <a:gd name="connsiteX59" fmla="*/ 1216630 w 1556363"/>
                <a:gd name="connsiteY59" fmla="*/ 505785 h 685280"/>
                <a:gd name="connsiteX60" fmla="*/ 1151929 w 1556363"/>
                <a:gd name="connsiteY60" fmla="*/ 549053 h 685280"/>
                <a:gd name="connsiteX61" fmla="*/ 1142790 w 1556363"/>
                <a:gd name="connsiteY61" fmla="*/ 549538 h 685280"/>
                <a:gd name="connsiteX62" fmla="*/ 1299769 w 1556363"/>
                <a:gd name="connsiteY62" fmla="*/ 424181 h 685280"/>
                <a:gd name="connsiteX63" fmla="*/ 1352015 w 1556363"/>
                <a:gd name="connsiteY63" fmla="*/ 355720 h 685280"/>
                <a:gd name="connsiteX64" fmla="*/ 1366491 w 1556363"/>
                <a:gd name="connsiteY64" fmla="*/ 367851 h 685280"/>
                <a:gd name="connsiteX65" fmla="*/ 1313154 w 1556363"/>
                <a:gd name="connsiteY65" fmla="*/ 424262 h 685280"/>
                <a:gd name="connsiteX66" fmla="*/ 1299730 w 1556363"/>
                <a:gd name="connsiteY66" fmla="*/ 424141 h 685280"/>
                <a:gd name="connsiteX67" fmla="*/ 1429170 w 1556363"/>
                <a:gd name="connsiteY67" fmla="*/ 269951 h 685280"/>
                <a:gd name="connsiteX68" fmla="*/ 1464553 w 1556363"/>
                <a:gd name="connsiteY68" fmla="*/ 191623 h 685280"/>
                <a:gd name="connsiteX69" fmla="*/ 1481376 w 1556363"/>
                <a:gd name="connsiteY69" fmla="*/ 200479 h 685280"/>
                <a:gd name="connsiteX70" fmla="*/ 1442192 w 1556363"/>
                <a:gd name="connsiteY70" fmla="*/ 267242 h 685280"/>
                <a:gd name="connsiteX71" fmla="*/ 1429170 w 1556363"/>
                <a:gd name="connsiteY71" fmla="*/ 269980 h 685280"/>
                <a:gd name="connsiteX72" fmla="*/ 1429050 w 1556363"/>
                <a:gd name="connsiteY72" fmla="*/ 269911 h 685280"/>
                <a:gd name="connsiteX73" fmla="*/ 1519630 w 1556363"/>
                <a:gd name="connsiteY73" fmla="*/ 90690 h 685280"/>
                <a:gd name="connsiteX74" fmla="*/ 1514616 w 1556363"/>
                <a:gd name="connsiteY74" fmla="*/ 78964 h 685280"/>
                <a:gd name="connsiteX75" fmla="*/ 1537544 w 1556363"/>
                <a:gd name="connsiteY75" fmla="*/ 6620 h 685280"/>
                <a:gd name="connsiteX76" fmla="*/ 1548988 w 1556363"/>
                <a:gd name="connsiteY76" fmla="*/ 158 h 685280"/>
                <a:gd name="connsiteX77" fmla="*/ 1549109 w 1556363"/>
                <a:gd name="connsiteY77" fmla="*/ 191 h 685280"/>
                <a:gd name="connsiteX78" fmla="*/ 1555822 w 1556363"/>
                <a:gd name="connsiteY78" fmla="*/ 11716 h 685280"/>
                <a:gd name="connsiteX79" fmla="*/ 1532408 w 1556363"/>
                <a:gd name="connsiteY79" fmla="*/ 85555 h 685280"/>
                <a:gd name="connsiteX80" fmla="*/ 1520438 w 1556363"/>
                <a:gd name="connsiteY80" fmla="*/ 91042 h 685280"/>
                <a:gd name="connsiteX81" fmla="*/ 1520277 w 1556363"/>
                <a:gd name="connsiteY81" fmla="*/ 90974 h 68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56363" h="685280">
                  <a:moveTo>
                    <a:pt x="237346" y="585002"/>
                  </a:moveTo>
                  <a:cubicBezTo>
                    <a:pt x="213772" y="573316"/>
                    <a:pt x="190358" y="560740"/>
                    <a:pt x="167834" y="546991"/>
                  </a:cubicBezTo>
                  <a:cubicBezTo>
                    <a:pt x="163387" y="544382"/>
                    <a:pt x="161890" y="538661"/>
                    <a:pt x="164477" y="534208"/>
                  </a:cubicBezTo>
                  <a:cubicBezTo>
                    <a:pt x="164518" y="534196"/>
                    <a:pt x="164518" y="534184"/>
                    <a:pt x="164518" y="534172"/>
                  </a:cubicBezTo>
                  <a:cubicBezTo>
                    <a:pt x="172040" y="521838"/>
                    <a:pt x="176649" y="534172"/>
                    <a:pt x="245596" y="568342"/>
                  </a:cubicBezTo>
                  <a:cubicBezTo>
                    <a:pt x="250247" y="570598"/>
                    <a:pt x="252228" y="576199"/>
                    <a:pt x="250004" y="580878"/>
                  </a:cubicBezTo>
                  <a:cubicBezTo>
                    <a:pt x="247537" y="585370"/>
                    <a:pt x="241997" y="587174"/>
                    <a:pt x="237346" y="585002"/>
                  </a:cubicBezTo>
                  <a:close/>
                  <a:moveTo>
                    <a:pt x="350169" y="622407"/>
                  </a:moveTo>
                  <a:cubicBezTo>
                    <a:pt x="354738" y="608739"/>
                    <a:pt x="362300" y="619981"/>
                    <a:pt x="436503" y="638582"/>
                  </a:cubicBezTo>
                  <a:cubicBezTo>
                    <a:pt x="441557" y="639804"/>
                    <a:pt x="444671" y="644842"/>
                    <a:pt x="443539" y="649905"/>
                  </a:cubicBezTo>
                  <a:cubicBezTo>
                    <a:pt x="442286" y="654907"/>
                    <a:pt x="437191" y="657936"/>
                    <a:pt x="432177" y="656674"/>
                  </a:cubicBezTo>
                  <a:cubicBezTo>
                    <a:pt x="432177" y="656666"/>
                    <a:pt x="432136" y="656662"/>
                    <a:pt x="432136" y="656658"/>
                  </a:cubicBezTo>
                  <a:cubicBezTo>
                    <a:pt x="406741" y="650269"/>
                    <a:pt x="381184" y="642748"/>
                    <a:pt x="356234" y="634256"/>
                  </a:cubicBezTo>
                  <a:cubicBezTo>
                    <a:pt x="351301" y="632654"/>
                    <a:pt x="348591" y="627353"/>
                    <a:pt x="350169" y="622407"/>
                  </a:cubicBezTo>
                  <a:close/>
                  <a:moveTo>
                    <a:pt x="62292" y="473475"/>
                  </a:moveTo>
                  <a:cubicBezTo>
                    <a:pt x="41830" y="457057"/>
                    <a:pt x="21854" y="439547"/>
                    <a:pt x="2687" y="421472"/>
                  </a:cubicBezTo>
                  <a:cubicBezTo>
                    <a:pt x="-1034" y="417982"/>
                    <a:pt x="-1237" y="412123"/>
                    <a:pt x="2241" y="408382"/>
                  </a:cubicBezTo>
                  <a:cubicBezTo>
                    <a:pt x="2282" y="408350"/>
                    <a:pt x="2282" y="408321"/>
                    <a:pt x="2322" y="408289"/>
                  </a:cubicBezTo>
                  <a:cubicBezTo>
                    <a:pt x="12432" y="397897"/>
                    <a:pt x="14049" y="410958"/>
                    <a:pt x="74100" y="459079"/>
                  </a:cubicBezTo>
                  <a:cubicBezTo>
                    <a:pt x="78143" y="462253"/>
                    <a:pt x="78830" y="468101"/>
                    <a:pt x="75676" y="472140"/>
                  </a:cubicBezTo>
                  <a:cubicBezTo>
                    <a:pt x="75636" y="472165"/>
                    <a:pt x="75636" y="472193"/>
                    <a:pt x="75595" y="472221"/>
                  </a:cubicBezTo>
                  <a:cubicBezTo>
                    <a:pt x="72240" y="476192"/>
                    <a:pt x="66336" y="476750"/>
                    <a:pt x="62292" y="473475"/>
                  </a:cubicBezTo>
                  <a:close/>
                  <a:moveTo>
                    <a:pt x="555633" y="678656"/>
                  </a:moveTo>
                  <a:cubicBezTo>
                    <a:pt x="551953" y="676986"/>
                    <a:pt x="549729" y="673177"/>
                    <a:pt x="550093" y="669153"/>
                  </a:cubicBezTo>
                  <a:cubicBezTo>
                    <a:pt x="550659" y="664095"/>
                    <a:pt x="555269" y="660471"/>
                    <a:pt x="560324" y="661054"/>
                  </a:cubicBezTo>
                  <a:cubicBezTo>
                    <a:pt x="560324" y="661058"/>
                    <a:pt x="560364" y="661062"/>
                    <a:pt x="560405" y="661066"/>
                  </a:cubicBezTo>
                  <a:cubicBezTo>
                    <a:pt x="586002" y="663937"/>
                    <a:pt x="611963" y="665716"/>
                    <a:pt x="637600" y="666444"/>
                  </a:cubicBezTo>
                  <a:cubicBezTo>
                    <a:pt x="642817" y="666578"/>
                    <a:pt x="646941" y="670827"/>
                    <a:pt x="646941" y="676028"/>
                  </a:cubicBezTo>
                  <a:cubicBezTo>
                    <a:pt x="646860" y="681099"/>
                    <a:pt x="642736" y="685155"/>
                    <a:pt x="637640" y="685094"/>
                  </a:cubicBezTo>
                  <a:cubicBezTo>
                    <a:pt x="637560" y="685090"/>
                    <a:pt x="637479" y="685090"/>
                    <a:pt x="637398" y="685086"/>
                  </a:cubicBezTo>
                  <a:cubicBezTo>
                    <a:pt x="611235" y="684358"/>
                    <a:pt x="584829" y="682498"/>
                    <a:pt x="558585" y="679586"/>
                  </a:cubicBezTo>
                  <a:cubicBezTo>
                    <a:pt x="557534" y="679437"/>
                    <a:pt x="556523" y="679121"/>
                    <a:pt x="555593" y="678656"/>
                  </a:cubicBezTo>
                  <a:close/>
                  <a:moveTo>
                    <a:pt x="760167" y="679061"/>
                  </a:moveTo>
                  <a:cubicBezTo>
                    <a:pt x="757175" y="677706"/>
                    <a:pt x="755072" y="674887"/>
                    <a:pt x="754668" y="671620"/>
                  </a:cubicBezTo>
                  <a:cubicBezTo>
                    <a:pt x="754020" y="666614"/>
                    <a:pt x="757539" y="662028"/>
                    <a:pt x="762553" y="661373"/>
                  </a:cubicBezTo>
                  <a:cubicBezTo>
                    <a:pt x="762634" y="661365"/>
                    <a:pt x="762675" y="661357"/>
                    <a:pt x="762756" y="661349"/>
                  </a:cubicBezTo>
                  <a:cubicBezTo>
                    <a:pt x="788231" y="658599"/>
                    <a:pt x="813869" y="654757"/>
                    <a:pt x="838980" y="649905"/>
                  </a:cubicBezTo>
                  <a:cubicBezTo>
                    <a:pt x="844116" y="648821"/>
                    <a:pt x="849171" y="652036"/>
                    <a:pt x="850384" y="657143"/>
                  </a:cubicBezTo>
                  <a:cubicBezTo>
                    <a:pt x="851436" y="662105"/>
                    <a:pt x="848281" y="666974"/>
                    <a:pt x="843307" y="668021"/>
                  </a:cubicBezTo>
                  <a:cubicBezTo>
                    <a:pt x="843227" y="668037"/>
                    <a:pt x="843186" y="668050"/>
                    <a:pt x="843105" y="668062"/>
                  </a:cubicBezTo>
                  <a:cubicBezTo>
                    <a:pt x="817468" y="673035"/>
                    <a:pt x="791264" y="676958"/>
                    <a:pt x="765303" y="679748"/>
                  </a:cubicBezTo>
                  <a:cubicBezTo>
                    <a:pt x="763564" y="679995"/>
                    <a:pt x="761745" y="679760"/>
                    <a:pt x="760127" y="679061"/>
                  </a:cubicBezTo>
                  <a:close/>
                  <a:moveTo>
                    <a:pt x="959080" y="635226"/>
                  </a:moveTo>
                  <a:cubicBezTo>
                    <a:pt x="956776" y="634151"/>
                    <a:pt x="954957" y="632205"/>
                    <a:pt x="954066" y="629807"/>
                  </a:cubicBezTo>
                  <a:cubicBezTo>
                    <a:pt x="952328" y="625072"/>
                    <a:pt x="954714" y="619815"/>
                    <a:pt x="959485" y="618064"/>
                  </a:cubicBezTo>
                  <a:cubicBezTo>
                    <a:pt x="959566" y="618028"/>
                    <a:pt x="959647" y="617991"/>
                    <a:pt x="959769" y="617959"/>
                  </a:cubicBezTo>
                  <a:cubicBezTo>
                    <a:pt x="984031" y="609872"/>
                    <a:pt x="1007970" y="600490"/>
                    <a:pt x="1031343" y="590380"/>
                  </a:cubicBezTo>
                  <a:cubicBezTo>
                    <a:pt x="1036115" y="588343"/>
                    <a:pt x="1041655" y="590449"/>
                    <a:pt x="1043879" y="595152"/>
                  </a:cubicBezTo>
                  <a:cubicBezTo>
                    <a:pt x="1045942" y="599750"/>
                    <a:pt x="1043920" y="605165"/>
                    <a:pt x="1039309" y="607243"/>
                  </a:cubicBezTo>
                  <a:cubicBezTo>
                    <a:pt x="1039269" y="607259"/>
                    <a:pt x="1039269" y="607271"/>
                    <a:pt x="1039228" y="607283"/>
                  </a:cubicBezTo>
                  <a:cubicBezTo>
                    <a:pt x="1015411" y="617636"/>
                    <a:pt x="990703" y="627098"/>
                    <a:pt x="966198" y="635590"/>
                  </a:cubicBezTo>
                  <a:cubicBezTo>
                    <a:pt x="963853" y="636399"/>
                    <a:pt x="961305" y="636269"/>
                    <a:pt x="959041" y="635226"/>
                  </a:cubicBezTo>
                  <a:close/>
                  <a:moveTo>
                    <a:pt x="1142831" y="549538"/>
                  </a:moveTo>
                  <a:cubicBezTo>
                    <a:pt x="1141172" y="548774"/>
                    <a:pt x="1139757" y="547537"/>
                    <a:pt x="1138787" y="545980"/>
                  </a:cubicBezTo>
                  <a:cubicBezTo>
                    <a:pt x="1136036" y="541726"/>
                    <a:pt x="1137250" y="536040"/>
                    <a:pt x="1141496" y="533286"/>
                  </a:cubicBezTo>
                  <a:cubicBezTo>
                    <a:pt x="1141577" y="533242"/>
                    <a:pt x="1141617" y="533201"/>
                    <a:pt x="1141698" y="533161"/>
                  </a:cubicBezTo>
                  <a:cubicBezTo>
                    <a:pt x="1163372" y="519978"/>
                    <a:pt x="1184724" y="505704"/>
                    <a:pt x="1205185" y="490742"/>
                  </a:cubicBezTo>
                  <a:cubicBezTo>
                    <a:pt x="1209432" y="487717"/>
                    <a:pt x="1215295" y="488611"/>
                    <a:pt x="1218449" y="492764"/>
                  </a:cubicBezTo>
                  <a:cubicBezTo>
                    <a:pt x="1221563" y="496771"/>
                    <a:pt x="1220835" y="502538"/>
                    <a:pt x="1216832" y="505643"/>
                  </a:cubicBezTo>
                  <a:cubicBezTo>
                    <a:pt x="1216751" y="505692"/>
                    <a:pt x="1216711" y="505736"/>
                    <a:pt x="1216630" y="505785"/>
                  </a:cubicBezTo>
                  <a:cubicBezTo>
                    <a:pt x="1195763" y="521070"/>
                    <a:pt x="1173968" y="535628"/>
                    <a:pt x="1151929" y="549053"/>
                  </a:cubicBezTo>
                  <a:cubicBezTo>
                    <a:pt x="1149179" y="550751"/>
                    <a:pt x="1145742" y="550938"/>
                    <a:pt x="1142790" y="549538"/>
                  </a:cubicBezTo>
                  <a:close/>
                  <a:moveTo>
                    <a:pt x="1299769" y="424181"/>
                  </a:moveTo>
                  <a:cubicBezTo>
                    <a:pt x="1289377" y="413789"/>
                    <a:pt x="1302560" y="412778"/>
                    <a:pt x="1352015" y="355720"/>
                  </a:cubicBezTo>
                  <a:cubicBezTo>
                    <a:pt x="1360103" y="346460"/>
                    <a:pt x="1374540" y="358672"/>
                    <a:pt x="1366491" y="367851"/>
                  </a:cubicBezTo>
                  <a:cubicBezTo>
                    <a:pt x="1349589" y="387342"/>
                    <a:pt x="1331675" y="406307"/>
                    <a:pt x="1313154" y="424262"/>
                  </a:cubicBezTo>
                  <a:cubicBezTo>
                    <a:pt x="1309394" y="427885"/>
                    <a:pt x="1303409" y="427833"/>
                    <a:pt x="1299730" y="424141"/>
                  </a:cubicBezTo>
                  <a:close/>
                  <a:moveTo>
                    <a:pt x="1429170" y="269951"/>
                  </a:moveTo>
                  <a:cubicBezTo>
                    <a:pt x="1416716" y="261864"/>
                    <a:pt x="1429170" y="258265"/>
                    <a:pt x="1464553" y="191623"/>
                  </a:cubicBezTo>
                  <a:cubicBezTo>
                    <a:pt x="1470296" y="180826"/>
                    <a:pt x="1487158" y="189601"/>
                    <a:pt x="1481376" y="200479"/>
                  </a:cubicBezTo>
                  <a:cubicBezTo>
                    <a:pt x="1469245" y="223205"/>
                    <a:pt x="1456143" y="245689"/>
                    <a:pt x="1442192" y="267242"/>
                  </a:cubicBezTo>
                  <a:cubicBezTo>
                    <a:pt x="1439360" y="271597"/>
                    <a:pt x="1433497" y="272822"/>
                    <a:pt x="1429170" y="269980"/>
                  </a:cubicBezTo>
                  <a:cubicBezTo>
                    <a:pt x="1429131" y="269955"/>
                    <a:pt x="1429090" y="269935"/>
                    <a:pt x="1429050" y="269911"/>
                  </a:cubicBezTo>
                  <a:close/>
                  <a:moveTo>
                    <a:pt x="1519630" y="90690"/>
                  </a:moveTo>
                  <a:cubicBezTo>
                    <a:pt x="1515141" y="88693"/>
                    <a:pt x="1512958" y="83581"/>
                    <a:pt x="1514616" y="78964"/>
                  </a:cubicBezTo>
                  <a:cubicBezTo>
                    <a:pt x="1523269" y="55186"/>
                    <a:pt x="1530993" y="30843"/>
                    <a:pt x="1537544" y="6620"/>
                  </a:cubicBezTo>
                  <a:cubicBezTo>
                    <a:pt x="1538919" y="1671"/>
                    <a:pt x="1544055" y="-1221"/>
                    <a:pt x="1548988" y="158"/>
                  </a:cubicBezTo>
                  <a:cubicBezTo>
                    <a:pt x="1549028" y="170"/>
                    <a:pt x="1549069" y="178"/>
                    <a:pt x="1549109" y="191"/>
                  </a:cubicBezTo>
                  <a:cubicBezTo>
                    <a:pt x="1554123" y="1553"/>
                    <a:pt x="1557116" y="6685"/>
                    <a:pt x="1555822" y="11716"/>
                  </a:cubicBezTo>
                  <a:cubicBezTo>
                    <a:pt x="1549150" y="36423"/>
                    <a:pt x="1541265" y="61292"/>
                    <a:pt x="1532408" y="85555"/>
                  </a:cubicBezTo>
                  <a:cubicBezTo>
                    <a:pt x="1530629" y="90371"/>
                    <a:pt x="1525250" y="92826"/>
                    <a:pt x="1520438" y="91042"/>
                  </a:cubicBezTo>
                  <a:cubicBezTo>
                    <a:pt x="1520398" y="91018"/>
                    <a:pt x="1520317" y="90998"/>
                    <a:pt x="1520277" y="9097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6" name="任意多边形: 形状 55"/>
            <p:cNvSpPr/>
            <p:nvPr/>
          </p:nvSpPr>
          <p:spPr>
            <a:xfrm>
              <a:off x="9072569" y="1973447"/>
              <a:ext cx="41892" cy="48786"/>
            </a:xfrm>
            <a:custGeom>
              <a:avLst/>
              <a:gdLst>
                <a:gd name="connsiteX0" fmla="*/ 24807 w 41892"/>
                <a:gd name="connsiteY0" fmla="*/ 44975 h 48786"/>
                <a:gd name="connsiteX1" fmla="*/ 3537 w 41892"/>
                <a:gd name="connsiteY1" fmla="*/ 1746 h 48786"/>
                <a:gd name="connsiteX2" fmla="*/ 39567 w 41892"/>
                <a:gd name="connsiteY2" fmla="*/ 33571 h 48786"/>
                <a:gd name="connsiteX3" fmla="*/ 38273 w 41892"/>
                <a:gd name="connsiteY3" fmla="*/ 46544 h 48786"/>
                <a:gd name="connsiteX4" fmla="*/ 38112 w 41892"/>
                <a:gd name="connsiteY4" fmla="*/ 46673 h 48786"/>
                <a:gd name="connsiteX5" fmla="*/ 24807 w 41892"/>
                <a:gd name="connsiteY5" fmla="*/ 44975 h 4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92" h="48786">
                  <a:moveTo>
                    <a:pt x="24807" y="44975"/>
                  </a:moveTo>
                  <a:cubicBezTo>
                    <a:pt x="4184" y="19256"/>
                    <a:pt x="-6411" y="8783"/>
                    <a:pt x="3537" y="1746"/>
                  </a:cubicBezTo>
                  <a:cubicBezTo>
                    <a:pt x="13485" y="-5290"/>
                    <a:pt x="18458" y="7246"/>
                    <a:pt x="39567" y="33571"/>
                  </a:cubicBezTo>
                  <a:cubicBezTo>
                    <a:pt x="42802" y="37510"/>
                    <a:pt x="42196" y="43321"/>
                    <a:pt x="38273" y="46544"/>
                  </a:cubicBezTo>
                  <a:cubicBezTo>
                    <a:pt x="38233" y="46588"/>
                    <a:pt x="38152" y="46632"/>
                    <a:pt x="38112" y="46673"/>
                  </a:cubicBezTo>
                  <a:cubicBezTo>
                    <a:pt x="33946" y="49799"/>
                    <a:pt x="28043" y="49046"/>
                    <a:pt x="24807" y="4497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7" name="任意多边形: 形状 56"/>
            <p:cNvSpPr/>
            <p:nvPr/>
          </p:nvSpPr>
          <p:spPr>
            <a:xfrm>
              <a:off x="9138018" y="760984"/>
              <a:ext cx="1389029" cy="1367978"/>
            </a:xfrm>
            <a:custGeom>
              <a:avLst/>
              <a:gdLst>
                <a:gd name="connsiteX0" fmla="*/ 79297 w 1389029"/>
                <a:gd name="connsiteY0" fmla="*/ 1029894 h 1367978"/>
                <a:gd name="connsiteX1" fmla="*/ 214764 w 1389029"/>
                <a:gd name="connsiteY1" fmla="*/ 1022777 h 1367978"/>
                <a:gd name="connsiteX2" fmla="*/ 351565 w 1389029"/>
                <a:gd name="connsiteY2" fmla="*/ 1157313 h 1367978"/>
                <a:gd name="connsiteX3" fmla="*/ 351565 w 1389029"/>
                <a:gd name="connsiteY3" fmla="*/ 1301595 h 1367978"/>
                <a:gd name="connsiteX4" fmla="*/ 502640 w 1389029"/>
                <a:gd name="connsiteY4" fmla="*/ 1364112 h 1367978"/>
                <a:gd name="connsiteX5" fmla="*/ 515257 w 1389029"/>
                <a:gd name="connsiteY5" fmla="*/ 1361322 h 1367978"/>
                <a:gd name="connsiteX6" fmla="*/ 604220 w 1389029"/>
                <a:gd name="connsiteY6" fmla="*/ 1261885 h 1367978"/>
                <a:gd name="connsiteX7" fmla="*/ 795895 w 1389029"/>
                <a:gd name="connsiteY7" fmla="*/ 1263220 h 1367978"/>
                <a:gd name="connsiteX8" fmla="*/ 886921 w 1389029"/>
                <a:gd name="connsiteY8" fmla="*/ 1364031 h 1367978"/>
                <a:gd name="connsiteX9" fmla="*/ 899578 w 1389029"/>
                <a:gd name="connsiteY9" fmla="*/ 1366983 h 1367978"/>
                <a:gd name="connsiteX10" fmla="*/ 1049441 w 1389029"/>
                <a:gd name="connsiteY10" fmla="*/ 1306691 h 1367978"/>
                <a:gd name="connsiteX11" fmla="*/ 1056194 w 1389029"/>
                <a:gd name="connsiteY11" fmla="*/ 1295894 h 1367978"/>
                <a:gd name="connsiteX12" fmla="*/ 1046610 w 1389029"/>
                <a:gd name="connsiteY12" fmla="*/ 1162449 h 1367978"/>
                <a:gd name="connsiteX13" fmla="*/ 1180864 w 1389029"/>
                <a:gd name="connsiteY13" fmla="*/ 1029894 h 1367978"/>
                <a:gd name="connsiteX14" fmla="*/ 1316411 w 1389029"/>
                <a:gd name="connsiteY14" fmla="*/ 1038992 h 1367978"/>
                <a:gd name="connsiteX15" fmla="*/ 1327330 w 1389029"/>
                <a:gd name="connsiteY15" fmla="*/ 1032320 h 1367978"/>
                <a:gd name="connsiteX16" fmla="*/ 1387986 w 1389029"/>
                <a:gd name="connsiteY16" fmla="*/ 884479 h 1367978"/>
                <a:gd name="connsiteX17" fmla="*/ 1384954 w 1389029"/>
                <a:gd name="connsiteY17" fmla="*/ 872024 h 1367978"/>
                <a:gd name="connsiteX18" fmla="*/ 1282524 w 1389029"/>
                <a:gd name="connsiteY18" fmla="*/ 782657 h 1367978"/>
                <a:gd name="connsiteX19" fmla="*/ 1280543 w 1389029"/>
                <a:gd name="connsiteY19" fmla="*/ 593853 h 1367978"/>
                <a:gd name="connsiteX20" fmla="*/ 1384105 w 1389029"/>
                <a:gd name="connsiteY20" fmla="*/ 493486 h 1367978"/>
                <a:gd name="connsiteX21" fmla="*/ 1309214 w 1389029"/>
                <a:gd name="connsiteY21" fmla="*/ 337922 h 1367978"/>
                <a:gd name="connsiteX22" fmla="*/ 1173747 w 1389029"/>
                <a:gd name="connsiteY22" fmla="*/ 345039 h 1367978"/>
                <a:gd name="connsiteX23" fmla="*/ 1036946 w 1389029"/>
                <a:gd name="connsiteY23" fmla="*/ 210502 h 1367978"/>
                <a:gd name="connsiteX24" fmla="*/ 1036946 w 1389029"/>
                <a:gd name="connsiteY24" fmla="*/ 66220 h 1367978"/>
                <a:gd name="connsiteX25" fmla="*/ 873253 w 1389029"/>
                <a:gd name="connsiteY25" fmla="*/ 6494 h 1367978"/>
                <a:gd name="connsiteX26" fmla="*/ 784290 w 1389029"/>
                <a:gd name="connsiteY26" fmla="*/ 105930 h 1367978"/>
                <a:gd name="connsiteX27" fmla="*/ 592655 w 1389029"/>
                <a:gd name="connsiteY27" fmla="*/ 104596 h 1367978"/>
                <a:gd name="connsiteX28" fmla="*/ 488973 w 1389029"/>
                <a:gd name="connsiteY28" fmla="*/ 832 h 1367978"/>
                <a:gd name="connsiteX29" fmla="*/ 332357 w 1389029"/>
                <a:gd name="connsiteY29" fmla="*/ 71922 h 1367978"/>
                <a:gd name="connsiteX30" fmla="*/ 341940 w 1389029"/>
                <a:gd name="connsiteY30" fmla="*/ 205367 h 1367978"/>
                <a:gd name="connsiteX31" fmla="*/ 207727 w 1389029"/>
                <a:gd name="connsiteY31" fmla="*/ 337841 h 1367978"/>
                <a:gd name="connsiteX32" fmla="*/ 61302 w 1389029"/>
                <a:gd name="connsiteY32" fmla="*/ 335415 h 1367978"/>
                <a:gd name="connsiteX33" fmla="*/ 3517 w 1389029"/>
                <a:gd name="connsiteY33" fmla="*/ 495710 h 1367978"/>
                <a:gd name="connsiteX34" fmla="*/ 105784 w 1389029"/>
                <a:gd name="connsiteY34" fmla="*/ 585078 h 1367978"/>
                <a:gd name="connsiteX35" fmla="*/ 107765 w 1389029"/>
                <a:gd name="connsiteY35" fmla="*/ 773882 h 1367978"/>
                <a:gd name="connsiteX36" fmla="*/ 4244 w 1389029"/>
                <a:gd name="connsiteY36" fmla="*/ 874249 h 1367978"/>
                <a:gd name="connsiteX37" fmla="*/ 79297 w 1389029"/>
                <a:gd name="connsiteY37" fmla="*/ 1029894 h 13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029" h="1367978">
                  <a:moveTo>
                    <a:pt x="79297" y="1029894"/>
                  </a:moveTo>
                  <a:lnTo>
                    <a:pt x="214764" y="1022777"/>
                  </a:lnTo>
                  <a:cubicBezTo>
                    <a:pt x="252896" y="1074646"/>
                    <a:pt x="299077" y="1120070"/>
                    <a:pt x="351565" y="1157313"/>
                  </a:cubicBezTo>
                  <a:cubicBezTo>
                    <a:pt x="347521" y="1287159"/>
                    <a:pt x="338180" y="1296015"/>
                    <a:pt x="351565" y="1301595"/>
                  </a:cubicBezTo>
                  <a:lnTo>
                    <a:pt x="502640" y="1364112"/>
                  </a:lnTo>
                  <a:cubicBezTo>
                    <a:pt x="507008" y="1365948"/>
                    <a:pt x="512063" y="1364828"/>
                    <a:pt x="515257" y="1361322"/>
                  </a:cubicBezTo>
                  <a:lnTo>
                    <a:pt x="604220" y="1261885"/>
                  </a:lnTo>
                  <a:cubicBezTo>
                    <a:pt x="667627" y="1272593"/>
                    <a:pt x="732327" y="1273042"/>
                    <a:pt x="795895" y="1263220"/>
                  </a:cubicBezTo>
                  <a:lnTo>
                    <a:pt x="886921" y="1364031"/>
                  </a:lnTo>
                  <a:cubicBezTo>
                    <a:pt x="890116" y="1367570"/>
                    <a:pt x="895170" y="1368746"/>
                    <a:pt x="899578" y="1366983"/>
                  </a:cubicBezTo>
                  <a:lnTo>
                    <a:pt x="1049441" y="1306691"/>
                  </a:lnTo>
                  <a:cubicBezTo>
                    <a:pt x="1053808" y="1304932"/>
                    <a:pt x="1056518" y="1300576"/>
                    <a:pt x="1056194" y="1295894"/>
                  </a:cubicBezTo>
                  <a:lnTo>
                    <a:pt x="1046610" y="1162449"/>
                  </a:lnTo>
                  <a:cubicBezTo>
                    <a:pt x="1098370" y="1125998"/>
                    <a:pt x="1143741" y="1081205"/>
                    <a:pt x="1180864" y="1029894"/>
                  </a:cubicBezTo>
                  <a:lnTo>
                    <a:pt x="1316411" y="1038992"/>
                  </a:lnTo>
                  <a:cubicBezTo>
                    <a:pt x="1321102" y="1039344"/>
                    <a:pt x="1325509" y="1036659"/>
                    <a:pt x="1327330" y="1032320"/>
                  </a:cubicBezTo>
                  <a:lnTo>
                    <a:pt x="1387986" y="884479"/>
                  </a:lnTo>
                  <a:cubicBezTo>
                    <a:pt x="1389765" y="880108"/>
                    <a:pt x="1388512" y="875098"/>
                    <a:pt x="1384954" y="872024"/>
                  </a:cubicBezTo>
                  <a:lnTo>
                    <a:pt x="1282524" y="782657"/>
                  </a:lnTo>
                  <a:cubicBezTo>
                    <a:pt x="1292310" y="720047"/>
                    <a:pt x="1291623" y="656244"/>
                    <a:pt x="1280543" y="593853"/>
                  </a:cubicBezTo>
                  <a:cubicBezTo>
                    <a:pt x="1377108" y="505860"/>
                    <a:pt x="1389725" y="506669"/>
                    <a:pt x="1384105" y="493486"/>
                  </a:cubicBezTo>
                  <a:cubicBezTo>
                    <a:pt x="1318918" y="348678"/>
                    <a:pt x="1324054" y="337113"/>
                    <a:pt x="1309214" y="337922"/>
                  </a:cubicBezTo>
                  <a:lnTo>
                    <a:pt x="1173747" y="345039"/>
                  </a:lnTo>
                  <a:cubicBezTo>
                    <a:pt x="1135613" y="293169"/>
                    <a:pt x="1089434" y="247745"/>
                    <a:pt x="1036946" y="210502"/>
                  </a:cubicBezTo>
                  <a:cubicBezTo>
                    <a:pt x="1040989" y="80697"/>
                    <a:pt x="1050331" y="71801"/>
                    <a:pt x="1036946" y="66220"/>
                  </a:cubicBezTo>
                  <a:cubicBezTo>
                    <a:pt x="885748" y="6696"/>
                    <a:pt x="882796" y="-4223"/>
                    <a:pt x="873253" y="6494"/>
                  </a:cubicBezTo>
                  <a:lnTo>
                    <a:pt x="784290" y="105930"/>
                  </a:lnTo>
                  <a:cubicBezTo>
                    <a:pt x="720884" y="95222"/>
                    <a:pt x="656183" y="94773"/>
                    <a:pt x="592655" y="104596"/>
                  </a:cubicBezTo>
                  <a:cubicBezTo>
                    <a:pt x="502762" y="9082"/>
                    <a:pt x="502479" y="-4586"/>
                    <a:pt x="488973" y="832"/>
                  </a:cubicBezTo>
                  <a:cubicBezTo>
                    <a:pt x="341739" y="63107"/>
                    <a:pt x="331265" y="57445"/>
                    <a:pt x="332357" y="71922"/>
                  </a:cubicBezTo>
                  <a:lnTo>
                    <a:pt x="341940" y="205367"/>
                  </a:lnTo>
                  <a:cubicBezTo>
                    <a:pt x="290181" y="241789"/>
                    <a:pt x="244809" y="286558"/>
                    <a:pt x="207727" y="337841"/>
                  </a:cubicBezTo>
                  <a:cubicBezTo>
                    <a:pt x="78326" y="331816"/>
                    <a:pt x="66843" y="321949"/>
                    <a:pt x="61302" y="335415"/>
                  </a:cubicBezTo>
                  <a:cubicBezTo>
                    <a:pt x="3759" y="482730"/>
                    <a:pt x="-7442" y="486046"/>
                    <a:pt x="3517" y="495710"/>
                  </a:cubicBezTo>
                  <a:lnTo>
                    <a:pt x="105784" y="585078"/>
                  </a:lnTo>
                  <a:cubicBezTo>
                    <a:pt x="96039" y="647692"/>
                    <a:pt x="96726" y="711486"/>
                    <a:pt x="107765" y="773882"/>
                  </a:cubicBezTo>
                  <a:cubicBezTo>
                    <a:pt x="11523" y="861551"/>
                    <a:pt x="-1417" y="860985"/>
                    <a:pt x="4244" y="874249"/>
                  </a:cubicBezTo>
                  <a:cubicBezTo>
                    <a:pt x="69390" y="1019178"/>
                    <a:pt x="64457" y="1030783"/>
                    <a:pt x="79297" y="102989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58" name="任意多边形: 形状 57"/>
            <p:cNvSpPr/>
            <p:nvPr/>
          </p:nvSpPr>
          <p:spPr>
            <a:xfrm>
              <a:off x="9673719" y="1288614"/>
              <a:ext cx="317662" cy="313008"/>
            </a:xfrm>
            <a:custGeom>
              <a:avLst/>
              <a:gdLst>
                <a:gd name="connsiteX0" fmla="*/ 1231 w 317662"/>
                <a:gd name="connsiteY0" fmla="*/ 132501 h 313008"/>
                <a:gd name="connsiteX1" fmla="*/ 180047 w 317662"/>
                <a:gd name="connsiteY1" fmla="*/ 1644 h 313008"/>
                <a:gd name="connsiteX2" fmla="*/ 315958 w 317662"/>
                <a:gd name="connsiteY2" fmla="*/ 180136 h 313008"/>
                <a:gd name="connsiteX3" fmla="*/ 137142 w 317662"/>
                <a:gd name="connsiteY3" fmla="*/ 310993 h 313008"/>
                <a:gd name="connsiteX4" fmla="*/ 137142 w 317662"/>
                <a:gd name="connsiteY4" fmla="*/ 310993 h 313008"/>
                <a:gd name="connsiteX5" fmla="*/ 1231 w 317662"/>
                <a:gd name="connsiteY5" fmla="*/ 132501 h 313008"/>
                <a:gd name="connsiteX6" fmla="*/ 139043 w 317662"/>
                <a:gd name="connsiteY6" fmla="*/ 297163 h 313008"/>
                <a:gd name="connsiteX7" fmla="*/ 139043 w 317662"/>
                <a:gd name="connsiteY7" fmla="*/ 297163 h 313008"/>
                <a:gd name="connsiteX8" fmla="*/ 176205 w 317662"/>
                <a:gd name="connsiteY8" fmla="*/ 29303 h 313008"/>
                <a:gd name="connsiteX9" fmla="*/ 29335 w 317662"/>
                <a:gd name="connsiteY9" fmla="*/ 136747 h 313008"/>
                <a:gd name="connsiteX10" fmla="*/ 140984 w 317662"/>
                <a:gd name="connsiteY10" fmla="*/ 283334 h 313008"/>
                <a:gd name="connsiteX11" fmla="*/ 287813 w 317662"/>
                <a:gd name="connsiteY11" fmla="*/ 175890 h 313008"/>
                <a:gd name="connsiteX12" fmla="*/ 176205 w 317662"/>
                <a:gd name="connsiteY12" fmla="*/ 29142 h 31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662" h="313008">
                  <a:moveTo>
                    <a:pt x="1231" y="132501"/>
                  </a:moveTo>
                  <a:cubicBezTo>
                    <a:pt x="13039" y="47217"/>
                    <a:pt x="93267" y="-11458"/>
                    <a:pt x="180047" y="1644"/>
                  </a:cubicBezTo>
                  <a:cubicBezTo>
                    <a:pt x="266826" y="14746"/>
                    <a:pt x="327767" y="94853"/>
                    <a:pt x="315958" y="180136"/>
                  </a:cubicBezTo>
                  <a:cubicBezTo>
                    <a:pt x="304150" y="265420"/>
                    <a:pt x="223922" y="324095"/>
                    <a:pt x="137142" y="310993"/>
                  </a:cubicBezTo>
                  <a:lnTo>
                    <a:pt x="137142" y="310993"/>
                  </a:lnTo>
                  <a:cubicBezTo>
                    <a:pt x="50363" y="297851"/>
                    <a:pt x="-10618" y="217744"/>
                    <a:pt x="1231" y="132501"/>
                  </a:cubicBezTo>
                  <a:close/>
                  <a:moveTo>
                    <a:pt x="139043" y="297163"/>
                  </a:moveTo>
                  <a:lnTo>
                    <a:pt x="139043" y="297163"/>
                  </a:lnTo>
                  <a:close/>
                  <a:moveTo>
                    <a:pt x="176205" y="29303"/>
                  </a:moveTo>
                  <a:cubicBezTo>
                    <a:pt x="105762" y="18628"/>
                    <a:pt x="39202" y="65697"/>
                    <a:pt x="29335" y="136747"/>
                  </a:cubicBezTo>
                  <a:cubicBezTo>
                    <a:pt x="19630" y="206785"/>
                    <a:pt x="69773" y="272577"/>
                    <a:pt x="140984" y="283334"/>
                  </a:cubicBezTo>
                  <a:cubicBezTo>
                    <a:pt x="212195" y="294090"/>
                    <a:pt x="278109" y="245929"/>
                    <a:pt x="287813" y="175890"/>
                  </a:cubicBezTo>
                  <a:cubicBezTo>
                    <a:pt x="297518" y="105852"/>
                    <a:pt x="247335" y="40060"/>
                    <a:pt x="176205" y="29142"/>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59" name="任意多边形: 形状 58"/>
            <p:cNvSpPr/>
            <p:nvPr/>
          </p:nvSpPr>
          <p:spPr>
            <a:xfrm>
              <a:off x="9428293" y="1043012"/>
              <a:ext cx="814770" cy="801940"/>
            </a:xfrm>
            <a:custGeom>
              <a:avLst/>
              <a:gdLst>
                <a:gd name="connsiteX0" fmla="*/ 239701 w 814770"/>
                <a:gd name="connsiteY0" fmla="*/ 763232 h 801940"/>
                <a:gd name="connsiteX1" fmla="*/ 239701 w 814770"/>
                <a:gd name="connsiteY1" fmla="*/ 763232 h 801940"/>
                <a:gd name="connsiteX2" fmla="*/ 178438 w 814770"/>
                <a:gd name="connsiteY2" fmla="*/ 728536 h 801940"/>
                <a:gd name="connsiteX3" fmla="*/ 173464 w 814770"/>
                <a:gd name="connsiteY3" fmla="*/ 711148 h 801940"/>
                <a:gd name="connsiteX4" fmla="*/ 174637 w 814770"/>
                <a:gd name="connsiteY4" fmla="*/ 709045 h 801940"/>
                <a:gd name="connsiteX5" fmla="*/ 194370 w 814770"/>
                <a:gd name="connsiteY5" fmla="*/ 705648 h 801940"/>
                <a:gd name="connsiteX6" fmla="*/ 265622 w 814770"/>
                <a:gd name="connsiteY6" fmla="*/ 744145 h 801940"/>
                <a:gd name="connsiteX7" fmla="*/ 265622 w 814770"/>
                <a:gd name="connsiteY7" fmla="*/ 744145 h 801940"/>
                <a:gd name="connsiteX8" fmla="*/ 752412 w 814770"/>
                <a:gd name="connsiteY8" fmla="*/ 559749 h 801940"/>
                <a:gd name="connsiteX9" fmla="*/ 758518 w 814770"/>
                <a:gd name="connsiteY9" fmla="*/ 545757 h 801940"/>
                <a:gd name="connsiteX10" fmla="*/ 548525 w 814770"/>
                <a:gd name="connsiteY10" fmla="*/ 56460 h 801940"/>
                <a:gd name="connsiteX11" fmla="*/ 55628 w 814770"/>
                <a:gd name="connsiteY11" fmla="*/ 254888 h 801940"/>
                <a:gd name="connsiteX12" fmla="*/ 31729 w 814770"/>
                <a:gd name="connsiteY12" fmla="*/ 459908 h 801940"/>
                <a:gd name="connsiteX13" fmla="*/ 12562 w 814770"/>
                <a:gd name="connsiteY13" fmla="*/ 466422 h 801940"/>
                <a:gd name="connsiteX14" fmla="*/ 4758 w 814770"/>
                <a:gd name="connsiteY14" fmla="*/ 455864 h 801940"/>
                <a:gd name="connsiteX15" fmla="*/ 35854 w 814770"/>
                <a:gd name="connsiteY15" fmla="*/ 228927 h 801940"/>
                <a:gd name="connsiteX16" fmla="*/ 781729 w 814770"/>
                <a:gd name="connsiteY16" fmla="*/ 249429 h 801940"/>
                <a:gd name="connsiteX17" fmla="*/ 784843 w 814770"/>
                <a:gd name="connsiteY17" fmla="*/ 556473 h 801940"/>
                <a:gd name="connsiteX18" fmla="*/ 778252 w 814770"/>
                <a:gd name="connsiteY18" fmla="*/ 571638 h 801940"/>
                <a:gd name="connsiteX19" fmla="*/ 566681 w 814770"/>
                <a:gd name="connsiteY19" fmla="*/ 772128 h 801940"/>
                <a:gd name="connsiteX20" fmla="*/ 255027 w 814770"/>
                <a:gd name="connsiteY20" fmla="*/ 769864 h 801940"/>
                <a:gd name="connsiteX21" fmla="*/ 239701 w 814770"/>
                <a:gd name="connsiteY21" fmla="*/ 763232 h 80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4770" h="801940">
                  <a:moveTo>
                    <a:pt x="239701" y="763232"/>
                  </a:moveTo>
                  <a:lnTo>
                    <a:pt x="239701" y="763232"/>
                  </a:lnTo>
                  <a:cubicBezTo>
                    <a:pt x="218350" y="753402"/>
                    <a:pt x="197848" y="741796"/>
                    <a:pt x="178438" y="728536"/>
                  </a:cubicBezTo>
                  <a:cubicBezTo>
                    <a:pt x="172777" y="724723"/>
                    <a:pt x="170674" y="717383"/>
                    <a:pt x="173464" y="711148"/>
                  </a:cubicBezTo>
                  <a:cubicBezTo>
                    <a:pt x="173788" y="710416"/>
                    <a:pt x="174192" y="709712"/>
                    <a:pt x="174637" y="709045"/>
                  </a:cubicBezTo>
                  <a:cubicBezTo>
                    <a:pt x="179206" y="702737"/>
                    <a:pt x="187982" y="701225"/>
                    <a:pt x="194370" y="705648"/>
                  </a:cubicBezTo>
                  <a:cubicBezTo>
                    <a:pt x="216732" y="720910"/>
                    <a:pt x="240591" y="733809"/>
                    <a:pt x="265622" y="744145"/>
                  </a:cubicBezTo>
                  <a:lnTo>
                    <a:pt x="265622" y="744145"/>
                  </a:lnTo>
                  <a:cubicBezTo>
                    <a:pt x="454588" y="822311"/>
                    <a:pt x="669514" y="739657"/>
                    <a:pt x="752412" y="559749"/>
                  </a:cubicBezTo>
                  <a:cubicBezTo>
                    <a:pt x="754555" y="555139"/>
                    <a:pt x="756456" y="550489"/>
                    <a:pt x="758518" y="545757"/>
                  </a:cubicBezTo>
                  <a:cubicBezTo>
                    <a:pt x="837008" y="355053"/>
                    <a:pt x="741980" y="136688"/>
                    <a:pt x="548525" y="56460"/>
                  </a:cubicBezTo>
                  <a:cubicBezTo>
                    <a:pt x="355070" y="-23769"/>
                    <a:pt x="133997" y="64547"/>
                    <a:pt x="55628" y="254888"/>
                  </a:cubicBezTo>
                  <a:cubicBezTo>
                    <a:pt x="9044" y="368114"/>
                    <a:pt x="37067" y="448262"/>
                    <a:pt x="31729" y="459908"/>
                  </a:cubicBezTo>
                  <a:cubicBezTo>
                    <a:pt x="28252" y="467001"/>
                    <a:pt x="19638" y="469916"/>
                    <a:pt x="12562" y="466422"/>
                  </a:cubicBezTo>
                  <a:cubicBezTo>
                    <a:pt x="8397" y="464372"/>
                    <a:pt x="5485" y="460438"/>
                    <a:pt x="4758" y="455864"/>
                  </a:cubicBezTo>
                  <a:cubicBezTo>
                    <a:pt x="-7657" y="378810"/>
                    <a:pt x="3180" y="299806"/>
                    <a:pt x="35854" y="228927"/>
                  </a:cubicBezTo>
                  <a:cubicBezTo>
                    <a:pt x="181066" y="-86205"/>
                    <a:pt x="643189" y="-73305"/>
                    <a:pt x="781729" y="249429"/>
                  </a:cubicBezTo>
                  <a:cubicBezTo>
                    <a:pt x="824351" y="347123"/>
                    <a:pt x="825483" y="457934"/>
                    <a:pt x="784843" y="556473"/>
                  </a:cubicBezTo>
                  <a:cubicBezTo>
                    <a:pt x="782740" y="561609"/>
                    <a:pt x="780556" y="566664"/>
                    <a:pt x="778252" y="571638"/>
                  </a:cubicBezTo>
                  <a:cubicBezTo>
                    <a:pt x="736156" y="663189"/>
                    <a:pt x="660375" y="734994"/>
                    <a:pt x="566681" y="772128"/>
                  </a:cubicBezTo>
                  <a:cubicBezTo>
                    <a:pt x="466557" y="812400"/>
                    <a:pt x="354585" y="811587"/>
                    <a:pt x="255027" y="769864"/>
                  </a:cubicBezTo>
                  <a:cubicBezTo>
                    <a:pt x="249851" y="767801"/>
                    <a:pt x="244755" y="765537"/>
                    <a:pt x="239701" y="763232"/>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60" name="任意多边形: 形状 59"/>
            <p:cNvSpPr/>
            <p:nvPr/>
          </p:nvSpPr>
          <p:spPr>
            <a:xfrm>
              <a:off x="10706892" y="604968"/>
              <a:ext cx="788151" cy="788394"/>
            </a:xfrm>
            <a:custGeom>
              <a:avLst/>
              <a:gdLst>
                <a:gd name="connsiteX0" fmla="*/ 140593 w 788151"/>
                <a:gd name="connsiteY0" fmla="*/ 609064 h 788394"/>
                <a:gd name="connsiteX1" fmla="*/ 222034 w 788151"/>
                <a:gd name="connsiteY1" fmla="*/ 678375 h 788394"/>
                <a:gd name="connsiteX2" fmla="*/ 223572 w 788151"/>
                <a:gd name="connsiteY2" fmla="*/ 754074 h 788394"/>
                <a:gd name="connsiteX3" fmla="*/ 314395 w 788151"/>
                <a:gd name="connsiteY3" fmla="*/ 787799 h 788394"/>
                <a:gd name="connsiteX4" fmla="*/ 366964 w 788151"/>
                <a:gd name="connsiteY4" fmla="*/ 725040 h 788394"/>
                <a:gd name="connsiteX5" fmla="*/ 473557 w 788151"/>
                <a:gd name="connsiteY5" fmla="*/ 716386 h 788394"/>
                <a:gd name="connsiteX6" fmla="*/ 528189 w 788151"/>
                <a:gd name="connsiteY6" fmla="*/ 768955 h 788394"/>
                <a:gd name="connsiteX7" fmla="*/ 616263 w 788151"/>
                <a:gd name="connsiteY7" fmla="*/ 728518 h 788394"/>
                <a:gd name="connsiteX8" fmla="*/ 619579 w 788151"/>
                <a:gd name="connsiteY8" fmla="*/ 722128 h 788394"/>
                <a:gd name="connsiteX9" fmla="*/ 608903 w 788151"/>
                <a:gd name="connsiteY9" fmla="*/ 647076 h 788394"/>
                <a:gd name="connsiteX10" fmla="*/ 678214 w 788151"/>
                <a:gd name="connsiteY10" fmla="*/ 565634 h 788394"/>
                <a:gd name="connsiteX11" fmla="*/ 759736 w 788151"/>
                <a:gd name="connsiteY11" fmla="*/ 559811 h 788394"/>
                <a:gd name="connsiteX12" fmla="*/ 785455 w 788151"/>
                <a:gd name="connsiteY12" fmla="*/ 466400 h 788394"/>
                <a:gd name="connsiteX13" fmla="*/ 724798 w 788151"/>
                <a:gd name="connsiteY13" fmla="*/ 420907 h 788394"/>
                <a:gd name="connsiteX14" fmla="*/ 716144 w 788151"/>
                <a:gd name="connsiteY14" fmla="*/ 314313 h 788394"/>
                <a:gd name="connsiteX15" fmla="*/ 768713 w 788151"/>
                <a:gd name="connsiteY15" fmla="*/ 259682 h 788394"/>
                <a:gd name="connsiteX16" fmla="*/ 728275 w 788151"/>
                <a:gd name="connsiteY16" fmla="*/ 171608 h 788394"/>
                <a:gd name="connsiteX17" fmla="*/ 646834 w 788151"/>
                <a:gd name="connsiteY17" fmla="*/ 178968 h 788394"/>
                <a:gd name="connsiteX18" fmla="*/ 565392 w 788151"/>
                <a:gd name="connsiteY18" fmla="*/ 109657 h 788394"/>
                <a:gd name="connsiteX19" fmla="*/ 563855 w 788151"/>
                <a:gd name="connsiteY19" fmla="*/ 33917 h 788394"/>
                <a:gd name="connsiteX20" fmla="*/ 473032 w 788151"/>
                <a:gd name="connsiteY20" fmla="*/ 232 h 788394"/>
                <a:gd name="connsiteX21" fmla="*/ 420665 w 788151"/>
                <a:gd name="connsiteY21" fmla="*/ 62992 h 788394"/>
                <a:gd name="connsiteX22" fmla="*/ 314071 w 788151"/>
                <a:gd name="connsiteY22" fmla="*/ 71646 h 788394"/>
                <a:gd name="connsiteX23" fmla="*/ 259439 w 788151"/>
                <a:gd name="connsiteY23" fmla="*/ 19077 h 788394"/>
                <a:gd name="connsiteX24" fmla="*/ 252282 w 788151"/>
                <a:gd name="connsiteY24" fmla="*/ 18025 h 788394"/>
                <a:gd name="connsiteX25" fmla="*/ 171406 w 788151"/>
                <a:gd name="connsiteY25" fmla="*/ 59474 h 788394"/>
                <a:gd name="connsiteX26" fmla="*/ 168090 w 788151"/>
                <a:gd name="connsiteY26" fmla="*/ 65863 h 788394"/>
                <a:gd name="connsiteX27" fmla="*/ 178766 w 788151"/>
                <a:gd name="connsiteY27" fmla="*/ 140916 h 788394"/>
                <a:gd name="connsiteX28" fmla="*/ 109455 w 788151"/>
                <a:gd name="connsiteY28" fmla="*/ 222357 h 788394"/>
                <a:gd name="connsiteX29" fmla="*/ 27933 w 788151"/>
                <a:gd name="connsiteY29" fmla="*/ 228180 h 788394"/>
                <a:gd name="connsiteX30" fmla="*/ 2215 w 788151"/>
                <a:gd name="connsiteY30" fmla="*/ 321592 h 788394"/>
                <a:gd name="connsiteX31" fmla="*/ 62872 w 788151"/>
                <a:gd name="connsiteY31" fmla="*/ 367084 h 788394"/>
                <a:gd name="connsiteX32" fmla="*/ 71525 w 788151"/>
                <a:gd name="connsiteY32" fmla="*/ 473678 h 788394"/>
                <a:gd name="connsiteX33" fmla="*/ 17985 w 788151"/>
                <a:gd name="connsiteY33" fmla="*/ 535467 h 788394"/>
                <a:gd name="connsiteX34" fmla="*/ 59434 w 788151"/>
                <a:gd name="connsiteY34" fmla="*/ 616343 h 788394"/>
                <a:gd name="connsiteX35" fmla="*/ 140593 w 788151"/>
                <a:gd name="connsiteY35" fmla="*/ 609064 h 78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151" h="788394">
                  <a:moveTo>
                    <a:pt x="140593" y="609064"/>
                  </a:moveTo>
                  <a:cubicBezTo>
                    <a:pt x="163804" y="636441"/>
                    <a:pt x="191302" y="659850"/>
                    <a:pt x="222034" y="678375"/>
                  </a:cubicBezTo>
                  <a:lnTo>
                    <a:pt x="223572" y="754074"/>
                  </a:lnTo>
                  <a:cubicBezTo>
                    <a:pt x="223572" y="762485"/>
                    <a:pt x="230890" y="759250"/>
                    <a:pt x="314395" y="787799"/>
                  </a:cubicBezTo>
                  <a:cubicBezTo>
                    <a:pt x="322118" y="790266"/>
                    <a:pt x="321269" y="783068"/>
                    <a:pt x="366964" y="725040"/>
                  </a:cubicBezTo>
                  <a:cubicBezTo>
                    <a:pt x="402710" y="727976"/>
                    <a:pt x="438741" y="725052"/>
                    <a:pt x="473557" y="716386"/>
                  </a:cubicBezTo>
                  <a:lnTo>
                    <a:pt x="528189" y="768955"/>
                  </a:lnTo>
                  <a:cubicBezTo>
                    <a:pt x="534295" y="774778"/>
                    <a:pt x="537046" y="767419"/>
                    <a:pt x="616263" y="728518"/>
                  </a:cubicBezTo>
                  <a:cubicBezTo>
                    <a:pt x="618608" y="727308"/>
                    <a:pt x="619943" y="724745"/>
                    <a:pt x="619579" y="722128"/>
                  </a:cubicBezTo>
                  <a:lnTo>
                    <a:pt x="608903" y="647076"/>
                  </a:lnTo>
                  <a:cubicBezTo>
                    <a:pt x="636279" y="623864"/>
                    <a:pt x="659693" y="596359"/>
                    <a:pt x="678214" y="565634"/>
                  </a:cubicBezTo>
                  <a:cubicBezTo>
                    <a:pt x="750556" y="562682"/>
                    <a:pt x="757189" y="567656"/>
                    <a:pt x="759736" y="559811"/>
                  </a:cubicBezTo>
                  <a:cubicBezTo>
                    <a:pt x="785859" y="473638"/>
                    <a:pt x="792086" y="471293"/>
                    <a:pt x="785455" y="466400"/>
                  </a:cubicBezTo>
                  <a:lnTo>
                    <a:pt x="724798" y="420907"/>
                  </a:lnTo>
                  <a:cubicBezTo>
                    <a:pt x="727750" y="385140"/>
                    <a:pt x="724798" y="349138"/>
                    <a:pt x="716144" y="314313"/>
                  </a:cubicBezTo>
                  <a:lnTo>
                    <a:pt x="768713" y="259682"/>
                  </a:lnTo>
                  <a:cubicBezTo>
                    <a:pt x="774537" y="253616"/>
                    <a:pt x="767177" y="250826"/>
                    <a:pt x="728275" y="171608"/>
                  </a:cubicBezTo>
                  <a:cubicBezTo>
                    <a:pt x="724596" y="164410"/>
                    <a:pt x="720390" y="170071"/>
                    <a:pt x="646834" y="178968"/>
                  </a:cubicBezTo>
                  <a:cubicBezTo>
                    <a:pt x="623663" y="151583"/>
                    <a:pt x="596125" y="128170"/>
                    <a:pt x="565392" y="109657"/>
                  </a:cubicBezTo>
                  <a:lnTo>
                    <a:pt x="563855" y="33917"/>
                  </a:lnTo>
                  <a:cubicBezTo>
                    <a:pt x="563855" y="25506"/>
                    <a:pt x="556536" y="28782"/>
                    <a:pt x="473032" y="232"/>
                  </a:cubicBezTo>
                  <a:cubicBezTo>
                    <a:pt x="465348" y="-2234"/>
                    <a:pt x="466400" y="4681"/>
                    <a:pt x="420665" y="62992"/>
                  </a:cubicBezTo>
                  <a:cubicBezTo>
                    <a:pt x="384918" y="60056"/>
                    <a:pt x="348888" y="62980"/>
                    <a:pt x="314071" y="71646"/>
                  </a:cubicBezTo>
                  <a:lnTo>
                    <a:pt x="259439" y="19077"/>
                  </a:lnTo>
                  <a:cubicBezTo>
                    <a:pt x="257539" y="17232"/>
                    <a:pt x="254627" y="16812"/>
                    <a:pt x="252282" y="18025"/>
                  </a:cubicBezTo>
                  <a:lnTo>
                    <a:pt x="171406" y="59474"/>
                  </a:lnTo>
                  <a:cubicBezTo>
                    <a:pt x="169061" y="60683"/>
                    <a:pt x="167727" y="63247"/>
                    <a:pt x="168090" y="65863"/>
                  </a:cubicBezTo>
                  <a:lnTo>
                    <a:pt x="178766" y="140916"/>
                  </a:lnTo>
                  <a:cubicBezTo>
                    <a:pt x="151390" y="164119"/>
                    <a:pt x="127976" y="191625"/>
                    <a:pt x="109455" y="222357"/>
                  </a:cubicBezTo>
                  <a:cubicBezTo>
                    <a:pt x="37112" y="225309"/>
                    <a:pt x="30481" y="220335"/>
                    <a:pt x="27933" y="228180"/>
                  </a:cubicBezTo>
                  <a:cubicBezTo>
                    <a:pt x="1810" y="314313"/>
                    <a:pt x="-4417" y="316658"/>
                    <a:pt x="2215" y="321592"/>
                  </a:cubicBezTo>
                  <a:lnTo>
                    <a:pt x="62872" y="367084"/>
                  </a:lnTo>
                  <a:cubicBezTo>
                    <a:pt x="59919" y="402852"/>
                    <a:pt x="62872" y="438853"/>
                    <a:pt x="71525" y="473678"/>
                  </a:cubicBezTo>
                  <a:cubicBezTo>
                    <a:pt x="22474" y="526895"/>
                    <a:pt x="14184" y="528108"/>
                    <a:pt x="17985" y="535467"/>
                  </a:cubicBezTo>
                  <a:lnTo>
                    <a:pt x="59434" y="616343"/>
                  </a:lnTo>
                  <a:cubicBezTo>
                    <a:pt x="62831" y="623824"/>
                    <a:pt x="67400" y="617920"/>
                    <a:pt x="140593" y="60906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61" name="任意多边形: 形状 60"/>
            <p:cNvSpPr/>
            <p:nvPr/>
          </p:nvSpPr>
          <p:spPr>
            <a:xfrm>
              <a:off x="11005922" y="904335"/>
              <a:ext cx="189650" cy="189659"/>
            </a:xfrm>
            <a:custGeom>
              <a:avLst/>
              <a:gdLst>
                <a:gd name="connsiteX0" fmla="*/ -43 w 189650"/>
                <a:gd name="connsiteY0" fmla="*/ 88503 h 189659"/>
                <a:gd name="connsiteX1" fmla="*/ 100728 w 189650"/>
                <a:gd name="connsiteY1" fmla="*/ 17 h 189659"/>
                <a:gd name="connsiteX2" fmla="*/ 189207 w 189650"/>
                <a:gd name="connsiteY2" fmla="*/ 100784 h 189659"/>
                <a:gd name="connsiteX3" fmla="*/ 88475 w 189650"/>
                <a:gd name="connsiteY3" fmla="*/ 189274 h 189659"/>
                <a:gd name="connsiteX4" fmla="*/ 88475 w 189650"/>
                <a:gd name="connsiteY4" fmla="*/ 189274 h 189659"/>
                <a:gd name="connsiteX5" fmla="*/ -43 w 189650"/>
                <a:gd name="connsiteY5" fmla="*/ 88503 h 189659"/>
                <a:gd name="connsiteX6" fmla="*/ 89366 w 189650"/>
                <a:gd name="connsiteY6" fmla="*/ 175161 h 189659"/>
                <a:gd name="connsiteX7" fmla="*/ 89366 w 189650"/>
                <a:gd name="connsiteY7" fmla="*/ 175161 h 189659"/>
                <a:gd name="connsiteX8" fmla="*/ 28142 w 189650"/>
                <a:gd name="connsiteY8" fmla="*/ 90242 h 189659"/>
                <a:gd name="connsiteX9" fmla="*/ 90296 w 189650"/>
                <a:gd name="connsiteY9" fmla="*/ 161008 h 189659"/>
                <a:gd name="connsiteX10" fmla="*/ 90296 w 189650"/>
                <a:gd name="connsiteY10" fmla="*/ 161008 h 189659"/>
                <a:gd name="connsiteX11" fmla="*/ 144644 w 189650"/>
                <a:gd name="connsiteY11" fmla="*/ 50613 h 189659"/>
                <a:gd name="connsiteX12" fmla="*/ 28142 w 189650"/>
                <a:gd name="connsiteY12" fmla="*/ 90323 h 18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50" h="189659">
                  <a:moveTo>
                    <a:pt x="-43" y="88503"/>
                  </a:moveTo>
                  <a:cubicBezTo>
                    <a:pt x="3355" y="36241"/>
                    <a:pt x="48483" y="-3376"/>
                    <a:pt x="100728" y="17"/>
                  </a:cubicBezTo>
                  <a:cubicBezTo>
                    <a:pt x="152974" y="3410"/>
                    <a:pt x="192603" y="48526"/>
                    <a:pt x="189207" y="100784"/>
                  </a:cubicBezTo>
                  <a:cubicBezTo>
                    <a:pt x="185809" y="153034"/>
                    <a:pt x="140722" y="192646"/>
                    <a:pt x="88475" y="189274"/>
                  </a:cubicBezTo>
                  <a:lnTo>
                    <a:pt x="88475" y="189274"/>
                  </a:lnTo>
                  <a:cubicBezTo>
                    <a:pt x="36230" y="185857"/>
                    <a:pt x="-3399" y="140761"/>
                    <a:pt x="-43" y="88503"/>
                  </a:cubicBezTo>
                  <a:close/>
                  <a:moveTo>
                    <a:pt x="89366" y="175161"/>
                  </a:moveTo>
                  <a:lnTo>
                    <a:pt x="89366" y="175161"/>
                  </a:lnTo>
                  <a:close/>
                  <a:moveTo>
                    <a:pt x="28142" y="90242"/>
                  </a:moveTo>
                  <a:cubicBezTo>
                    <a:pt x="25837" y="126923"/>
                    <a:pt x="53618" y="158562"/>
                    <a:pt x="90296" y="161008"/>
                  </a:cubicBezTo>
                  <a:lnTo>
                    <a:pt x="90296" y="161008"/>
                  </a:lnTo>
                  <a:cubicBezTo>
                    <a:pt x="149132" y="164809"/>
                    <a:pt x="183666" y="95054"/>
                    <a:pt x="144644" y="50613"/>
                  </a:cubicBezTo>
                  <a:cubicBezTo>
                    <a:pt x="105621" y="6172"/>
                    <a:pt x="31984" y="31122"/>
                    <a:pt x="28142" y="90323"/>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62" name="任意多边形: 形状 61"/>
            <p:cNvSpPr/>
            <p:nvPr/>
          </p:nvSpPr>
          <p:spPr>
            <a:xfrm>
              <a:off x="10614956" y="1092289"/>
              <a:ext cx="28170" cy="55926"/>
            </a:xfrm>
            <a:custGeom>
              <a:avLst/>
              <a:gdLst>
                <a:gd name="connsiteX0" fmla="*/ 9514 w 28170"/>
                <a:gd name="connsiteY0" fmla="*/ 48551 h 55926"/>
                <a:gd name="connsiteX1" fmla="*/ -29 w 28170"/>
                <a:gd name="connsiteY1" fmla="*/ 11348 h 55926"/>
                <a:gd name="connsiteX2" fmla="*/ 7169 w 28170"/>
                <a:gd name="connsiteY2" fmla="*/ 147 h 55926"/>
                <a:gd name="connsiteX3" fmla="*/ 27388 w 28170"/>
                <a:gd name="connsiteY3" fmla="*/ 43172 h 55926"/>
                <a:gd name="connsiteX4" fmla="*/ 21645 w 28170"/>
                <a:gd name="connsiteY4" fmla="*/ 55199 h 55926"/>
                <a:gd name="connsiteX5" fmla="*/ 9635 w 28170"/>
                <a:gd name="connsiteY5" fmla="*/ 49461 h 55926"/>
                <a:gd name="connsiteX6" fmla="*/ 9352 w 28170"/>
                <a:gd name="connsiteY6" fmla="*/ 48551 h 5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0" h="55926">
                  <a:moveTo>
                    <a:pt x="9514" y="48551"/>
                  </a:moveTo>
                  <a:cubicBezTo>
                    <a:pt x="5834" y="36419"/>
                    <a:pt x="2640" y="23843"/>
                    <a:pt x="-29" y="11348"/>
                  </a:cubicBezTo>
                  <a:cubicBezTo>
                    <a:pt x="-1121" y="6273"/>
                    <a:pt x="2114" y="1275"/>
                    <a:pt x="7169" y="147"/>
                  </a:cubicBezTo>
                  <a:cubicBezTo>
                    <a:pt x="19987" y="-2603"/>
                    <a:pt x="18168" y="11712"/>
                    <a:pt x="27388" y="43172"/>
                  </a:cubicBezTo>
                  <a:cubicBezTo>
                    <a:pt x="29126" y="48078"/>
                    <a:pt x="26538" y="53464"/>
                    <a:pt x="21645" y="55199"/>
                  </a:cubicBezTo>
                  <a:cubicBezTo>
                    <a:pt x="16752" y="56933"/>
                    <a:pt x="11374" y="54366"/>
                    <a:pt x="9635" y="49461"/>
                  </a:cubicBezTo>
                  <a:cubicBezTo>
                    <a:pt x="9514" y="49161"/>
                    <a:pt x="9433" y="48858"/>
                    <a:pt x="9352" y="48551"/>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63" name="任意多边形: 形状 62"/>
            <p:cNvSpPr/>
            <p:nvPr/>
          </p:nvSpPr>
          <p:spPr>
            <a:xfrm>
              <a:off x="10604525" y="505440"/>
              <a:ext cx="635501" cy="482668"/>
            </a:xfrm>
            <a:custGeom>
              <a:avLst/>
              <a:gdLst>
                <a:gd name="connsiteX0" fmla="*/ -234 w 635501"/>
                <a:gd name="connsiteY0" fmla="*/ 472638 h 482668"/>
                <a:gd name="connsiteX1" fmla="*/ 9027 w 635501"/>
                <a:gd name="connsiteY1" fmla="*/ 395563 h 482668"/>
                <a:gd name="connsiteX2" fmla="*/ 20188 w 635501"/>
                <a:gd name="connsiteY2" fmla="*/ 388285 h 482668"/>
                <a:gd name="connsiteX3" fmla="*/ 27507 w 635501"/>
                <a:gd name="connsiteY3" fmla="*/ 399243 h 482668"/>
                <a:gd name="connsiteX4" fmla="*/ 8784 w 635501"/>
                <a:gd name="connsiteY4" fmla="*/ 482464 h 482668"/>
                <a:gd name="connsiteX5" fmla="*/ -234 w 635501"/>
                <a:gd name="connsiteY5" fmla="*/ 472654 h 482668"/>
                <a:gd name="connsiteX6" fmla="*/ -234 w 635501"/>
                <a:gd name="connsiteY6" fmla="*/ 472638 h 482668"/>
                <a:gd name="connsiteX7" fmla="*/ 53549 w 635501"/>
                <a:gd name="connsiteY7" fmla="*/ 288767 h 482668"/>
                <a:gd name="connsiteX8" fmla="*/ 49222 w 635501"/>
                <a:gd name="connsiteY8" fmla="*/ 276151 h 482668"/>
                <a:gd name="connsiteX9" fmla="*/ 88568 w 635501"/>
                <a:gd name="connsiteY9" fmla="*/ 209226 h 482668"/>
                <a:gd name="connsiteX10" fmla="*/ 101710 w 635501"/>
                <a:gd name="connsiteY10" fmla="*/ 206901 h 482668"/>
                <a:gd name="connsiteX11" fmla="*/ 104015 w 635501"/>
                <a:gd name="connsiteY11" fmla="*/ 220023 h 482668"/>
                <a:gd name="connsiteX12" fmla="*/ 66166 w 635501"/>
                <a:gd name="connsiteY12" fmla="*/ 284400 h 482668"/>
                <a:gd name="connsiteX13" fmla="*/ 53549 w 635501"/>
                <a:gd name="connsiteY13" fmla="*/ 288808 h 482668"/>
                <a:gd name="connsiteX14" fmla="*/ 175348 w 635501"/>
                <a:gd name="connsiteY14" fmla="*/ 131666 h 482668"/>
                <a:gd name="connsiteX15" fmla="*/ 172113 w 635501"/>
                <a:gd name="connsiteY15" fmla="*/ 129240 h 482668"/>
                <a:gd name="connsiteX16" fmla="*/ 173164 w 635501"/>
                <a:gd name="connsiteY16" fmla="*/ 115976 h 482668"/>
                <a:gd name="connsiteX17" fmla="*/ 235883 w 635501"/>
                <a:gd name="connsiteY17" fmla="*/ 70241 h 482668"/>
                <a:gd name="connsiteX18" fmla="*/ 248904 w 635501"/>
                <a:gd name="connsiteY18" fmla="*/ 73395 h 482668"/>
                <a:gd name="connsiteX19" fmla="*/ 245750 w 635501"/>
                <a:gd name="connsiteY19" fmla="*/ 86416 h 482668"/>
                <a:gd name="connsiteX20" fmla="*/ 185417 w 635501"/>
                <a:gd name="connsiteY20" fmla="*/ 130413 h 482668"/>
                <a:gd name="connsiteX21" fmla="*/ 175348 w 635501"/>
                <a:gd name="connsiteY21" fmla="*/ 131707 h 482668"/>
                <a:gd name="connsiteX22" fmla="*/ 349231 w 635501"/>
                <a:gd name="connsiteY22" fmla="*/ 35910 h 482668"/>
                <a:gd name="connsiteX23" fmla="*/ 344580 w 635501"/>
                <a:gd name="connsiteY23" fmla="*/ 23430 h 482668"/>
                <a:gd name="connsiteX24" fmla="*/ 350402 w 635501"/>
                <a:gd name="connsiteY24" fmla="*/ 18319 h 482668"/>
                <a:gd name="connsiteX25" fmla="*/ 426183 w 635501"/>
                <a:gd name="connsiteY25" fmla="*/ 1497 h 482668"/>
                <a:gd name="connsiteX26" fmla="*/ 436859 w 635501"/>
                <a:gd name="connsiteY26" fmla="*/ 9524 h 482668"/>
                <a:gd name="connsiteX27" fmla="*/ 428812 w 635501"/>
                <a:gd name="connsiteY27" fmla="*/ 20179 h 482668"/>
                <a:gd name="connsiteX28" fmla="*/ 356024 w 635501"/>
                <a:gd name="connsiteY28" fmla="*/ 36354 h 482668"/>
                <a:gd name="connsiteX29" fmla="*/ 349432 w 635501"/>
                <a:gd name="connsiteY29" fmla="*/ 35910 h 482668"/>
                <a:gd name="connsiteX30" fmla="*/ 541674 w 635501"/>
                <a:gd name="connsiteY30" fmla="*/ 8169 h 482668"/>
                <a:gd name="connsiteX31" fmla="*/ 552026 w 635501"/>
                <a:gd name="connsiteY31" fmla="*/ -129 h 482668"/>
                <a:gd name="connsiteX32" fmla="*/ 552107 w 635501"/>
                <a:gd name="connsiteY32" fmla="*/ -121 h 482668"/>
                <a:gd name="connsiteX33" fmla="*/ 628331 w 635501"/>
                <a:gd name="connsiteY33" fmla="*/ 14558 h 482668"/>
                <a:gd name="connsiteX34" fmla="*/ 634923 w 635501"/>
                <a:gd name="connsiteY34" fmla="*/ 26164 h 482668"/>
                <a:gd name="connsiteX35" fmla="*/ 623317 w 635501"/>
                <a:gd name="connsiteY35" fmla="*/ 32755 h 482668"/>
                <a:gd name="connsiteX36" fmla="*/ 549963 w 635501"/>
                <a:gd name="connsiteY36" fmla="*/ 18602 h 482668"/>
                <a:gd name="connsiteX37" fmla="*/ 541876 w 635501"/>
                <a:gd name="connsiteY37" fmla="*/ 8210 h 48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5501" h="482668">
                  <a:moveTo>
                    <a:pt x="-234" y="472638"/>
                  </a:moveTo>
                  <a:cubicBezTo>
                    <a:pt x="858" y="446746"/>
                    <a:pt x="3972" y="420979"/>
                    <a:pt x="9027" y="395563"/>
                  </a:cubicBezTo>
                  <a:cubicBezTo>
                    <a:pt x="10119" y="390472"/>
                    <a:pt x="15092" y="387213"/>
                    <a:pt x="20188" y="388285"/>
                  </a:cubicBezTo>
                  <a:cubicBezTo>
                    <a:pt x="25202" y="389340"/>
                    <a:pt x="28437" y="394209"/>
                    <a:pt x="27507" y="399243"/>
                  </a:cubicBezTo>
                  <a:cubicBezTo>
                    <a:pt x="14001" y="466734"/>
                    <a:pt x="24555" y="483111"/>
                    <a:pt x="8784" y="482464"/>
                  </a:cubicBezTo>
                  <a:cubicBezTo>
                    <a:pt x="3567" y="482246"/>
                    <a:pt x="-436" y="477854"/>
                    <a:pt x="-234" y="472654"/>
                  </a:cubicBezTo>
                  <a:cubicBezTo>
                    <a:pt x="-234" y="472650"/>
                    <a:pt x="-234" y="472642"/>
                    <a:pt x="-234" y="472638"/>
                  </a:cubicBezTo>
                  <a:close/>
                  <a:moveTo>
                    <a:pt x="53549" y="288767"/>
                  </a:moveTo>
                  <a:cubicBezTo>
                    <a:pt x="48899" y="286466"/>
                    <a:pt x="46958" y="280829"/>
                    <a:pt x="49222" y="276151"/>
                  </a:cubicBezTo>
                  <a:cubicBezTo>
                    <a:pt x="60585" y="252858"/>
                    <a:pt x="73727" y="230484"/>
                    <a:pt x="88568" y="209226"/>
                  </a:cubicBezTo>
                  <a:cubicBezTo>
                    <a:pt x="91560" y="204960"/>
                    <a:pt x="97424" y="203921"/>
                    <a:pt x="101710" y="206901"/>
                  </a:cubicBezTo>
                  <a:cubicBezTo>
                    <a:pt x="105956" y="209881"/>
                    <a:pt x="107007" y="215757"/>
                    <a:pt x="104015" y="220023"/>
                  </a:cubicBezTo>
                  <a:cubicBezTo>
                    <a:pt x="89740" y="240472"/>
                    <a:pt x="77084" y="261997"/>
                    <a:pt x="66166" y="284400"/>
                  </a:cubicBezTo>
                  <a:cubicBezTo>
                    <a:pt x="63861" y="289042"/>
                    <a:pt x="58239" y="290995"/>
                    <a:pt x="53549" y="288808"/>
                  </a:cubicBezTo>
                  <a:close/>
                  <a:moveTo>
                    <a:pt x="175348" y="131666"/>
                  </a:moveTo>
                  <a:cubicBezTo>
                    <a:pt x="174094" y="131116"/>
                    <a:pt x="173002" y="130287"/>
                    <a:pt x="172113" y="129240"/>
                  </a:cubicBezTo>
                  <a:cubicBezTo>
                    <a:pt x="168756" y="125285"/>
                    <a:pt x="169201" y="119353"/>
                    <a:pt x="173164" y="115976"/>
                  </a:cubicBezTo>
                  <a:cubicBezTo>
                    <a:pt x="192857" y="99118"/>
                    <a:pt x="213804" y="83824"/>
                    <a:pt x="235883" y="70241"/>
                  </a:cubicBezTo>
                  <a:cubicBezTo>
                    <a:pt x="240331" y="67516"/>
                    <a:pt x="246194" y="68927"/>
                    <a:pt x="248904" y="73395"/>
                  </a:cubicBezTo>
                  <a:cubicBezTo>
                    <a:pt x="251613" y="77864"/>
                    <a:pt x="250198" y="83691"/>
                    <a:pt x="245750" y="86416"/>
                  </a:cubicBezTo>
                  <a:cubicBezTo>
                    <a:pt x="224520" y="99490"/>
                    <a:pt x="204342" y="114201"/>
                    <a:pt x="185417" y="130413"/>
                  </a:cubicBezTo>
                  <a:cubicBezTo>
                    <a:pt x="182586" y="132770"/>
                    <a:pt x="178663" y="133276"/>
                    <a:pt x="175348" y="131707"/>
                  </a:cubicBezTo>
                  <a:close/>
                  <a:moveTo>
                    <a:pt x="349231" y="35910"/>
                  </a:moveTo>
                  <a:cubicBezTo>
                    <a:pt x="344499" y="33750"/>
                    <a:pt x="342396" y="28166"/>
                    <a:pt x="344580" y="23430"/>
                  </a:cubicBezTo>
                  <a:cubicBezTo>
                    <a:pt x="345672" y="20968"/>
                    <a:pt x="347815" y="19104"/>
                    <a:pt x="350402" y="18319"/>
                  </a:cubicBezTo>
                  <a:cubicBezTo>
                    <a:pt x="375191" y="10733"/>
                    <a:pt x="400505" y="5108"/>
                    <a:pt x="426183" y="1497"/>
                  </a:cubicBezTo>
                  <a:cubicBezTo>
                    <a:pt x="431359" y="773"/>
                    <a:pt x="436131" y="4364"/>
                    <a:pt x="436859" y="9524"/>
                  </a:cubicBezTo>
                  <a:cubicBezTo>
                    <a:pt x="437546" y="14684"/>
                    <a:pt x="433988" y="19455"/>
                    <a:pt x="428812" y="20179"/>
                  </a:cubicBezTo>
                  <a:cubicBezTo>
                    <a:pt x="404144" y="23649"/>
                    <a:pt x="379841" y="29055"/>
                    <a:pt x="356024" y="36354"/>
                  </a:cubicBezTo>
                  <a:cubicBezTo>
                    <a:pt x="353840" y="37005"/>
                    <a:pt x="351494" y="36848"/>
                    <a:pt x="349432" y="35910"/>
                  </a:cubicBezTo>
                  <a:close/>
                  <a:moveTo>
                    <a:pt x="541674" y="8169"/>
                  </a:moveTo>
                  <a:cubicBezTo>
                    <a:pt x="542240" y="3017"/>
                    <a:pt x="546890" y="-695"/>
                    <a:pt x="552026" y="-129"/>
                  </a:cubicBezTo>
                  <a:cubicBezTo>
                    <a:pt x="552066" y="-129"/>
                    <a:pt x="552066" y="-125"/>
                    <a:pt x="552107" y="-121"/>
                  </a:cubicBezTo>
                  <a:cubicBezTo>
                    <a:pt x="577865" y="2791"/>
                    <a:pt x="603341" y="7700"/>
                    <a:pt x="628331" y="14558"/>
                  </a:cubicBezTo>
                  <a:cubicBezTo>
                    <a:pt x="633347" y="15941"/>
                    <a:pt x="636299" y="21138"/>
                    <a:pt x="634923" y="26164"/>
                  </a:cubicBezTo>
                  <a:cubicBezTo>
                    <a:pt x="633548" y="31190"/>
                    <a:pt x="628331" y="34138"/>
                    <a:pt x="623317" y="32755"/>
                  </a:cubicBezTo>
                  <a:cubicBezTo>
                    <a:pt x="599257" y="26132"/>
                    <a:pt x="574751" y="21396"/>
                    <a:pt x="549963" y="18602"/>
                  </a:cubicBezTo>
                  <a:cubicBezTo>
                    <a:pt x="544909" y="17911"/>
                    <a:pt x="541310" y="13297"/>
                    <a:pt x="541876" y="8210"/>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8" name="任意多边形: 形状 127"/>
            <p:cNvSpPr/>
            <p:nvPr/>
          </p:nvSpPr>
          <p:spPr>
            <a:xfrm>
              <a:off x="11335402" y="567877"/>
              <a:ext cx="50889" cy="39023"/>
            </a:xfrm>
            <a:custGeom>
              <a:avLst/>
              <a:gdLst>
                <a:gd name="connsiteX0" fmla="*/ 35994 w 50889"/>
                <a:gd name="connsiteY0" fmla="*/ 37203 h 39023"/>
                <a:gd name="connsiteX1" fmla="*/ 1380 w 50889"/>
                <a:gd name="connsiteY1" fmla="*/ 4529 h 39023"/>
                <a:gd name="connsiteX2" fmla="*/ 14077 w 50889"/>
                <a:gd name="connsiteY2" fmla="*/ 1027 h 39023"/>
                <a:gd name="connsiteX3" fmla="*/ 14239 w 50889"/>
                <a:gd name="connsiteY3" fmla="*/ 1132 h 39023"/>
                <a:gd name="connsiteX4" fmla="*/ 46589 w 50889"/>
                <a:gd name="connsiteY4" fmla="*/ 21675 h 39023"/>
                <a:gd name="connsiteX5" fmla="*/ 48975 w 50889"/>
                <a:gd name="connsiteY5" fmla="*/ 34789 h 39023"/>
                <a:gd name="connsiteX6" fmla="*/ 35914 w 50889"/>
                <a:gd name="connsiteY6" fmla="*/ 37203 h 3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9" h="39023">
                  <a:moveTo>
                    <a:pt x="35994" y="37203"/>
                  </a:moveTo>
                  <a:cubicBezTo>
                    <a:pt x="7687" y="17591"/>
                    <a:pt x="-5010" y="15528"/>
                    <a:pt x="1380" y="4529"/>
                  </a:cubicBezTo>
                  <a:cubicBezTo>
                    <a:pt x="3927" y="61"/>
                    <a:pt x="9589" y="-1508"/>
                    <a:pt x="14077" y="1027"/>
                  </a:cubicBezTo>
                  <a:cubicBezTo>
                    <a:pt x="14117" y="1060"/>
                    <a:pt x="14198" y="1096"/>
                    <a:pt x="14239" y="1132"/>
                  </a:cubicBezTo>
                  <a:cubicBezTo>
                    <a:pt x="25238" y="7481"/>
                    <a:pt x="36156" y="14396"/>
                    <a:pt x="46589" y="21675"/>
                  </a:cubicBezTo>
                  <a:cubicBezTo>
                    <a:pt x="50876" y="24643"/>
                    <a:pt x="51927" y="30510"/>
                    <a:pt x="48975" y="34789"/>
                  </a:cubicBezTo>
                  <a:cubicBezTo>
                    <a:pt x="46023" y="39035"/>
                    <a:pt x="40200" y="40114"/>
                    <a:pt x="35914" y="37203"/>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29" name="任意多边形: 形状 128"/>
            <p:cNvSpPr/>
            <p:nvPr/>
          </p:nvSpPr>
          <p:spPr>
            <a:xfrm>
              <a:off x="11569009" y="890343"/>
              <a:ext cx="24666" cy="56011"/>
            </a:xfrm>
            <a:custGeom>
              <a:avLst/>
              <a:gdLst>
                <a:gd name="connsiteX0" fmla="*/ 5627 w 24666"/>
                <a:gd name="connsiteY0" fmla="*/ 47580 h 56011"/>
                <a:gd name="connsiteX1" fmla="*/ 6841 w 24666"/>
                <a:gd name="connsiteY1" fmla="*/ 25 h 56011"/>
                <a:gd name="connsiteX2" fmla="*/ 18002 w 24666"/>
                <a:gd name="connsiteY2" fmla="*/ 7223 h 56011"/>
                <a:gd name="connsiteX3" fmla="*/ 18002 w 24666"/>
                <a:gd name="connsiteY3" fmla="*/ 7304 h 56011"/>
                <a:gd name="connsiteX4" fmla="*/ 24351 w 24666"/>
                <a:gd name="connsiteY4" fmla="*/ 45195 h 56011"/>
                <a:gd name="connsiteX5" fmla="*/ 16182 w 24666"/>
                <a:gd name="connsiteY5" fmla="*/ 55749 h 56011"/>
                <a:gd name="connsiteX6" fmla="*/ 5627 w 24666"/>
                <a:gd name="connsiteY6" fmla="*/ 47580 h 5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6" h="56011">
                  <a:moveTo>
                    <a:pt x="5627" y="47580"/>
                  </a:moveTo>
                  <a:cubicBezTo>
                    <a:pt x="1261" y="13168"/>
                    <a:pt x="-5613" y="2573"/>
                    <a:pt x="6841" y="25"/>
                  </a:cubicBezTo>
                  <a:cubicBezTo>
                    <a:pt x="11896" y="-1062"/>
                    <a:pt x="16910" y="2161"/>
                    <a:pt x="18002" y="7223"/>
                  </a:cubicBezTo>
                  <a:cubicBezTo>
                    <a:pt x="18002" y="7252"/>
                    <a:pt x="18002" y="7276"/>
                    <a:pt x="18002" y="7304"/>
                  </a:cubicBezTo>
                  <a:cubicBezTo>
                    <a:pt x="20590" y="19759"/>
                    <a:pt x="22733" y="32497"/>
                    <a:pt x="24351" y="45195"/>
                  </a:cubicBezTo>
                  <a:cubicBezTo>
                    <a:pt x="24997" y="50367"/>
                    <a:pt x="21358" y="55090"/>
                    <a:pt x="16182" y="55749"/>
                  </a:cubicBezTo>
                  <a:cubicBezTo>
                    <a:pt x="11006" y="56408"/>
                    <a:pt x="6275" y="52752"/>
                    <a:pt x="5627" y="47580"/>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0" name="任意多边形: 形状 129"/>
            <p:cNvSpPr/>
            <p:nvPr/>
          </p:nvSpPr>
          <p:spPr>
            <a:xfrm>
              <a:off x="10937915" y="1049086"/>
              <a:ext cx="655963" cy="445120"/>
            </a:xfrm>
            <a:custGeom>
              <a:avLst/>
              <a:gdLst>
                <a:gd name="connsiteX0" fmla="*/ 231 w 655963"/>
                <a:gd name="connsiteY0" fmla="*/ 409434 h 445120"/>
                <a:gd name="connsiteX1" fmla="*/ 83453 w 655963"/>
                <a:gd name="connsiteY1" fmla="*/ 421080 h 445120"/>
                <a:gd name="connsiteX2" fmla="*/ 91216 w 655963"/>
                <a:gd name="connsiteY2" fmla="*/ 431937 h 445120"/>
                <a:gd name="connsiteX3" fmla="*/ 80339 w 655963"/>
                <a:gd name="connsiteY3" fmla="*/ 439681 h 445120"/>
                <a:gd name="connsiteX4" fmla="*/ 6216 w 655963"/>
                <a:gd name="connsiteY4" fmla="*/ 421363 h 445120"/>
                <a:gd name="connsiteX5" fmla="*/ 231 w 655963"/>
                <a:gd name="connsiteY5" fmla="*/ 409434 h 445120"/>
                <a:gd name="connsiteX6" fmla="*/ 193928 w 655963"/>
                <a:gd name="connsiteY6" fmla="*/ 436244 h 445120"/>
                <a:gd name="connsiteX7" fmla="*/ 202461 w 655963"/>
                <a:gd name="connsiteY7" fmla="*/ 426098 h 445120"/>
                <a:gd name="connsiteX8" fmla="*/ 202542 w 655963"/>
                <a:gd name="connsiteY8" fmla="*/ 426094 h 445120"/>
                <a:gd name="connsiteX9" fmla="*/ 286410 w 655963"/>
                <a:gd name="connsiteY9" fmla="*/ 421363 h 445120"/>
                <a:gd name="connsiteX10" fmla="*/ 279454 w 655963"/>
                <a:gd name="connsiteY10" fmla="*/ 432766 h 445120"/>
                <a:gd name="connsiteX11" fmla="*/ 204078 w 655963"/>
                <a:gd name="connsiteY11" fmla="*/ 444897 h 445120"/>
                <a:gd name="connsiteX12" fmla="*/ 193847 w 655963"/>
                <a:gd name="connsiteY12" fmla="*/ 436349 h 445120"/>
                <a:gd name="connsiteX13" fmla="*/ 193847 w 655963"/>
                <a:gd name="connsiteY13" fmla="*/ 436244 h 445120"/>
                <a:gd name="connsiteX14" fmla="*/ 382530 w 655963"/>
                <a:gd name="connsiteY14" fmla="*/ 384928 h 445120"/>
                <a:gd name="connsiteX15" fmla="*/ 448444 w 655963"/>
                <a:gd name="connsiteY15" fmla="*/ 332885 h 445120"/>
                <a:gd name="connsiteX16" fmla="*/ 461587 w 655963"/>
                <a:gd name="connsiteY16" fmla="*/ 335170 h 445120"/>
                <a:gd name="connsiteX17" fmla="*/ 459726 w 655963"/>
                <a:gd name="connsiteY17" fmla="*/ 347968 h 445120"/>
                <a:gd name="connsiteX18" fmla="*/ 395268 w 655963"/>
                <a:gd name="connsiteY18" fmla="*/ 388810 h 445120"/>
                <a:gd name="connsiteX19" fmla="*/ 382530 w 655963"/>
                <a:gd name="connsiteY19" fmla="*/ 385086 h 445120"/>
                <a:gd name="connsiteX20" fmla="*/ 382449 w 655963"/>
                <a:gd name="connsiteY20" fmla="*/ 384928 h 445120"/>
                <a:gd name="connsiteX21" fmla="*/ 535789 w 655963"/>
                <a:gd name="connsiteY21" fmla="*/ 263615 h 445120"/>
                <a:gd name="connsiteX22" fmla="*/ 576227 w 655963"/>
                <a:gd name="connsiteY22" fmla="*/ 189897 h 445120"/>
                <a:gd name="connsiteX23" fmla="*/ 589369 w 655963"/>
                <a:gd name="connsiteY23" fmla="*/ 187778 h 445120"/>
                <a:gd name="connsiteX24" fmla="*/ 592402 w 655963"/>
                <a:gd name="connsiteY24" fmla="*/ 199400 h 445120"/>
                <a:gd name="connsiteX25" fmla="*/ 549053 w 655963"/>
                <a:gd name="connsiteY25" fmla="*/ 262240 h 445120"/>
                <a:gd name="connsiteX26" fmla="*/ 535789 w 655963"/>
                <a:gd name="connsiteY26" fmla="*/ 263607 h 445120"/>
                <a:gd name="connsiteX27" fmla="*/ 535708 w 655963"/>
                <a:gd name="connsiteY27" fmla="*/ 263534 h 445120"/>
                <a:gd name="connsiteX28" fmla="*/ 622609 w 655963"/>
                <a:gd name="connsiteY28" fmla="*/ 80189 h 445120"/>
                <a:gd name="connsiteX29" fmla="*/ 647560 w 655963"/>
                <a:gd name="connsiteY29" fmla="*/ -40 h 445120"/>
                <a:gd name="connsiteX30" fmla="*/ 655648 w 655963"/>
                <a:gd name="connsiteY30" fmla="*/ 10474 h 445120"/>
                <a:gd name="connsiteX31" fmla="*/ 640645 w 655963"/>
                <a:gd name="connsiteY31" fmla="*/ 85324 h 445120"/>
                <a:gd name="connsiteX32" fmla="*/ 628999 w 655963"/>
                <a:gd name="connsiteY32" fmla="*/ 91835 h 445120"/>
                <a:gd name="connsiteX33" fmla="*/ 622488 w 655963"/>
                <a:gd name="connsiteY33" fmla="*/ 80189 h 44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5963" h="445120">
                  <a:moveTo>
                    <a:pt x="231" y="409434"/>
                  </a:moveTo>
                  <a:cubicBezTo>
                    <a:pt x="5164" y="394593"/>
                    <a:pt x="16406" y="409878"/>
                    <a:pt x="83453" y="421080"/>
                  </a:cubicBezTo>
                  <a:cubicBezTo>
                    <a:pt x="88588" y="421941"/>
                    <a:pt x="92065" y="426802"/>
                    <a:pt x="91216" y="431937"/>
                  </a:cubicBezTo>
                  <a:cubicBezTo>
                    <a:pt x="90327" y="437073"/>
                    <a:pt x="85474" y="440542"/>
                    <a:pt x="80339" y="439681"/>
                  </a:cubicBezTo>
                  <a:cubicBezTo>
                    <a:pt x="55187" y="435475"/>
                    <a:pt x="30438" y="429349"/>
                    <a:pt x="6216" y="421363"/>
                  </a:cubicBezTo>
                  <a:cubicBezTo>
                    <a:pt x="1283" y="419709"/>
                    <a:pt x="-1386" y="414379"/>
                    <a:pt x="231" y="409434"/>
                  </a:cubicBezTo>
                  <a:close/>
                  <a:moveTo>
                    <a:pt x="193928" y="436244"/>
                  </a:moveTo>
                  <a:cubicBezTo>
                    <a:pt x="193484" y="431080"/>
                    <a:pt x="197325" y="426539"/>
                    <a:pt x="202461" y="426098"/>
                  </a:cubicBezTo>
                  <a:cubicBezTo>
                    <a:pt x="202501" y="426098"/>
                    <a:pt x="202501" y="426094"/>
                    <a:pt x="202542" y="426094"/>
                  </a:cubicBezTo>
                  <a:cubicBezTo>
                    <a:pt x="270962" y="420473"/>
                    <a:pt x="282730" y="406118"/>
                    <a:pt x="286410" y="421363"/>
                  </a:cubicBezTo>
                  <a:cubicBezTo>
                    <a:pt x="287623" y="426430"/>
                    <a:pt x="284509" y="431529"/>
                    <a:pt x="279454" y="432766"/>
                  </a:cubicBezTo>
                  <a:cubicBezTo>
                    <a:pt x="254666" y="438751"/>
                    <a:pt x="229473" y="442807"/>
                    <a:pt x="204078" y="444897"/>
                  </a:cubicBezTo>
                  <a:cubicBezTo>
                    <a:pt x="198902" y="445358"/>
                    <a:pt x="194333" y="441533"/>
                    <a:pt x="193847" y="436349"/>
                  </a:cubicBezTo>
                  <a:cubicBezTo>
                    <a:pt x="193847" y="436317"/>
                    <a:pt x="193847" y="436280"/>
                    <a:pt x="193847" y="436244"/>
                  </a:cubicBezTo>
                  <a:close/>
                  <a:moveTo>
                    <a:pt x="382530" y="384928"/>
                  </a:moveTo>
                  <a:cubicBezTo>
                    <a:pt x="375170" y="371058"/>
                    <a:pt x="393772" y="373727"/>
                    <a:pt x="448444" y="332885"/>
                  </a:cubicBezTo>
                  <a:cubicBezTo>
                    <a:pt x="452689" y="329892"/>
                    <a:pt x="458594" y="330915"/>
                    <a:pt x="461587" y="335170"/>
                  </a:cubicBezTo>
                  <a:cubicBezTo>
                    <a:pt x="464457" y="339254"/>
                    <a:pt x="463649" y="344862"/>
                    <a:pt x="459726" y="347968"/>
                  </a:cubicBezTo>
                  <a:cubicBezTo>
                    <a:pt x="439305" y="363201"/>
                    <a:pt x="417752" y="376857"/>
                    <a:pt x="395268" y="388810"/>
                  </a:cubicBezTo>
                  <a:cubicBezTo>
                    <a:pt x="390739" y="391297"/>
                    <a:pt x="385037" y="389631"/>
                    <a:pt x="382530" y="385086"/>
                  </a:cubicBezTo>
                  <a:cubicBezTo>
                    <a:pt x="382490" y="385033"/>
                    <a:pt x="382490" y="384981"/>
                    <a:pt x="382449" y="384928"/>
                  </a:cubicBezTo>
                  <a:close/>
                  <a:moveTo>
                    <a:pt x="535789" y="263615"/>
                  </a:moveTo>
                  <a:cubicBezTo>
                    <a:pt x="523658" y="253707"/>
                    <a:pt x="541774" y="248895"/>
                    <a:pt x="576227" y="189897"/>
                  </a:cubicBezTo>
                  <a:cubicBezTo>
                    <a:pt x="579260" y="185679"/>
                    <a:pt x="585164" y="184729"/>
                    <a:pt x="589369" y="187778"/>
                  </a:cubicBezTo>
                  <a:cubicBezTo>
                    <a:pt x="593050" y="190426"/>
                    <a:pt x="594303" y="195303"/>
                    <a:pt x="592402" y="199400"/>
                  </a:cubicBezTo>
                  <a:cubicBezTo>
                    <a:pt x="579543" y="221410"/>
                    <a:pt x="565066" y="242413"/>
                    <a:pt x="549053" y="262240"/>
                  </a:cubicBezTo>
                  <a:cubicBezTo>
                    <a:pt x="545777" y="266280"/>
                    <a:pt x="539833" y="266890"/>
                    <a:pt x="535789" y="263607"/>
                  </a:cubicBezTo>
                  <a:cubicBezTo>
                    <a:pt x="535749" y="263582"/>
                    <a:pt x="535749" y="263558"/>
                    <a:pt x="535708" y="263534"/>
                  </a:cubicBezTo>
                  <a:close/>
                  <a:moveTo>
                    <a:pt x="622609" y="80189"/>
                  </a:moveTo>
                  <a:cubicBezTo>
                    <a:pt x="641251" y="14194"/>
                    <a:pt x="631951" y="-1940"/>
                    <a:pt x="647560" y="-40"/>
                  </a:cubicBezTo>
                  <a:cubicBezTo>
                    <a:pt x="652696" y="652"/>
                    <a:pt x="656294" y="5343"/>
                    <a:pt x="655648" y="10474"/>
                  </a:cubicBezTo>
                  <a:cubicBezTo>
                    <a:pt x="652574" y="35772"/>
                    <a:pt x="647560" y="60795"/>
                    <a:pt x="640645" y="85324"/>
                  </a:cubicBezTo>
                  <a:cubicBezTo>
                    <a:pt x="639230" y="90339"/>
                    <a:pt x="634013" y="93254"/>
                    <a:pt x="628999" y="91835"/>
                  </a:cubicBezTo>
                  <a:cubicBezTo>
                    <a:pt x="623984" y="90416"/>
                    <a:pt x="621073" y="85203"/>
                    <a:pt x="622488" y="80189"/>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1" name="任意多边形: 形状 130"/>
            <p:cNvSpPr/>
            <p:nvPr/>
          </p:nvSpPr>
          <p:spPr>
            <a:xfrm>
              <a:off x="10796951" y="1377833"/>
              <a:ext cx="49428" cy="40438"/>
            </a:xfrm>
            <a:custGeom>
              <a:avLst/>
              <a:gdLst>
                <a:gd name="connsiteX0" fmla="*/ 34925 w 49428"/>
                <a:gd name="connsiteY0" fmla="*/ 38915 h 40438"/>
                <a:gd name="connsiteX1" fmla="*/ 3464 w 49428"/>
                <a:gd name="connsiteY1" fmla="*/ 16916 h 40438"/>
                <a:gd name="connsiteX2" fmla="*/ 1685 w 49428"/>
                <a:gd name="connsiteY2" fmla="*/ 3693 h 40438"/>
                <a:gd name="connsiteX3" fmla="*/ 45156 w 49428"/>
                <a:gd name="connsiteY3" fmla="*/ 23103 h 40438"/>
                <a:gd name="connsiteX4" fmla="*/ 47501 w 49428"/>
                <a:gd name="connsiteY4" fmla="*/ 36221 h 40438"/>
                <a:gd name="connsiteX5" fmla="*/ 34925 w 49428"/>
                <a:gd name="connsiteY5" fmla="*/ 38915 h 4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28" h="40438">
                  <a:moveTo>
                    <a:pt x="34925" y="38915"/>
                  </a:moveTo>
                  <a:cubicBezTo>
                    <a:pt x="24209" y="32000"/>
                    <a:pt x="13614" y="24600"/>
                    <a:pt x="3464" y="16916"/>
                  </a:cubicBezTo>
                  <a:cubicBezTo>
                    <a:pt x="-661" y="13746"/>
                    <a:pt x="-1469" y="7842"/>
                    <a:pt x="1685" y="3693"/>
                  </a:cubicBezTo>
                  <a:cubicBezTo>
                    <a:pt x="9772" y="-6740"/>
                    <a:pt x="17496" y="5270"/>
                    <a:pt x="45156" y="23103"/>
                  </a:cubicBezTo>
                  <a:cubicBezTo>
                    <a:pt x="49442" y="26080"/>
                    <a:pt x="50453" y="31955"/>
                    <a:pt x="47501" y="36221"/>
                  </a:cubicBezTo>
                  <a:cubicBezTo>
                    <a:pt x="44670" y="40281"/>
                    <a:pt x="39171" y="41454"/>
                    <a:pt x="34925" y="3891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132" name="任意多边形: 形状 131"/>
            <p:cNvSpPr/>
            <p:nvPr/>
          </p:nvSpPr>
          <p:spPr>
            <a:xfrm>
              <a:off x="10868755" y="764565"/>
              <a:ext cx="467147" cy="467109"/>
            </a:xfrm>
            <a:custGeom>
              <a:avLst/>
              <a:gdLst>
                <a:gd name="connsiteX0" fmla="*/ 116824 w 467147"/>
                <a:gd name="connsiteY0" fmla="*/ 435921 h 467109"/>
                <a:gd name="connsiteX1" fmla="*/ 111244 w 467147"/>
                <a:gd name="connsiteY1" fmla="*/ 416693 h 467109"/>
                <a:gd name="connsiteX2" fmla="*/ 130492 w 467147"/>
                <a:gd name="connsiteY2" fmla="*/ 411133 h 467109"/>
                <a:gd name="connsiteX3" fmla="*/ 326979 w 467147"/>
                <a:gd name="connsiteY3" fmla="*/ 416228 h 467109"/>
                <a:gd name="connsiteX4" fmla="*/ 296408 w 467147"/>
                <a:gd name="connsiteY4" fmla="*/ 38296 h 467109"/>
                <a:gd name="connsiteX5" fmla="*/ 47069 w 467147"/>
                <a:gd name="connsiteY5" fmla="*/ 147478 h 467109"/>
                <a:gd name="connsiteX6" fmla="*/ 22806 w 467147"/>
                <a:gd name="connsiteY6" fmla="*/ 296613 h 467109"/>
                <a:gd name="connsiteX7" fmla="*/ 5822 w 467147"/>
                <a:gd name="connsiteY7" fmla="*/ 286111 h 467109"/>
                <a:gd name="connsiteX8" fmla="*/ 5822 w 467147"/>
                <a:gd name="connsiteY8" fmla="*/ 286059 h 467109"/>
                <a:gd name="connsiteX9" fmla="*/ 180675 w 467147"/>
                <a:gd name="connsiteY9" fmla="*/ 5881 h 467109"/>
                <a:gd name="connsiteX10" fmla="*/ 460829 w 467147"/>
                <a:gd name="connsiteY10" fmla="*/ 180730 h 467109"/>
                <a:gd name="connsiteX11" fmla="*/ 286016 w 467147"/>
                <a:gd name="connsiteY11" fmla="*/ 460908 h 467109"/>
                <a:gd name="connsiteX12" fmla="*/ 161670 w 467147"/>
                <a:gd name="connsiteY12" fmla="*/ 455655 h 467109"/>
                <a:gd name="connsiteX13" fmla="*/ 161670 w 467147"/>
                <a:gd name="connsiteY13" fmla="*/ 455655 h 467109"/>
                <a:gd name="connsiteX14" fmla="*/ 116824 w 467147"/>
                <a:gd name="connsiteY14" fmla="*/ 435921 h 46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7147" h="467109">
                  <a:moveTo>
                    <a:pt x="116824" y="435921"/>
                  </a:moveTo>
                  <a:cubicBezTo>
                    <a:pt x="109990" y="432148"/>
                    <a:pt x="107483" y="423539"/>
                    <a:pt x="111244" y="416693"/>
                  </a:cubicBezTo>
                  <a:cubicBezTo>
                    <a:pt x="115045" y="409847"/>
                    <a:pt x="123658" y="407360"/>
                    <a:pt x="130492" y="411133"/>
                  </a:cubicBezTo>
                  <a:cubicBezTo>
                    <a:pt x="190866" y="446111"/>
                    <a:pt x="264867" y="448028"/>
                    <a:pt x="326979" y="416228"/>
                  </a:cubicBezTo>
                  <a:cubicBezTo>
                    <a:pt x="488933" y="333249"/>
                    <a:pt x="469765" y="94181"/>
                    <a:pt x="296408" y="38296"/>
                  </a:cubicBezTo>
                  <a:cubicBezTo>
                    <a:pt x="197659" y="6540"/>
                    <a:pt x="90701" y="53367"/>
                    <a:pt x="47069" y="147478"/>
                  </a:cubicBezTo>
                  <a:cubicBezTo>
                    <a:pt x="3962" y="241051"/>
                    <a:pt x="52690" y="289738"/>
                    <a:pt x="22806" y="296613"/>
                  </a:cubicBezTo>
                  <a:cubicBezTo>
                    <a:pt x="15204" y="298400"/>
                    <a:pt x="7601" y="293697"/>
                    <a:pt x="5822" y="286111"/>
                  </a:cubicBezTo>
                  <a:cubicBezTo>
                    <a:pt x="5822" y="286095"/>
                    <a:pt x="5822" y="286075"/>
                    <a:pt x="5822" y="286059"/>
                  </a:cubicBezTo>
                  <a:cubicBezTo>
                    <a:pt x="-23252" y="160406"/>
                    <a:pt x="55035" y="34968"/>
                    <a:pt x="180675" y="5881"/>
                  </a:cubicBezTo>
                  <a:cubicBezTo>
                    <a:pt x="306316" y="-23202"/>
                    <a:pt x="431754" y="55078"/>
                    <a:pt x="460829" y="180730"/>
                  </a:cubicBezTo>
                  <a:cubicBezTo>
                    <a:pt x="489944" y="306383"/>
                    <a:pt x="411656" y="431821"/>
                    <a:pt x="286016" y="460908"/>
                  </a:cubicBezTo>
                  <a:cubicBezTo>
                    <a:pt x="244850" y="470435"/>
                    <a:pt x="201865" y="468619"/>
                    <a:pt x="161670" y="455655"/>
                  </a:cubicBezTo>
                  <a:lnTo>
                    <a:pt x="161670" y="455655"/>
                  </a:lnTo>
                  <a:cubicBezTo>
                    <a:pt x="146060" y="450649"/>
                    <a:pt x="131058" y="444037"/>
                    <a:pt x="116824" y="435921"/>
                  </a:cubicBezTo>
                  <a:close/>
                </a:path>
              </a:pathLst>
            </a:custGeom>
            <a:solidFill>
              <a:schemeClr val="accent3">
                <a:lumMod val="60000"/>
                <a:lumOff val="40000"/>
              </a:schemeClr>
            </a:solidFill>
            <a:ln w="4044" cap="flat">
              <a:noFill/>
              <a:prstDash val="solid"/>
              <a:miter/>
            </a:ln>
          </p:spPr>
          <p:txBody>
            <a:bodyPr rtlCol="0" anchor="ctr"/>
            <a:lstStyle/>
            <a:p>
              <a:endParaRPr lang="zh-CN" altLang="en-US">
                <a:cs typeface="思源黑体 CN Normal" panose="020B0400000000000000" charset="-122"/>
              </a:endParaRPr>
            </a:p>
          </p:txBody>
        </p:sp>
        <p:sp>
          <p:nvSpPr>
            <p:cNvPr id="133" name="任意多边形: 形状 132"/>
            <p:cNvSpPr/>
            <p:nvPr/>
          </p:nvSpPr>
          <p:spPr>
            <a:xfrm>
              <a:off x="10745395" y="1493379"/>
              <a:ext cx="201789" cy="191130"/>
            </a:xfrm>
            <a:custGeom>
              <a:avLst/>
              <a:gdLst>
                <a:gd name="connsiteX0" fmla="*/ 201526 w 201789"/>
                <a:gd name="connsiteY0" fmla="*/ 44884 h 191130"/>
                <a:gd name="connsiteX1" fmla="*/ 188990 w 201789"/>
                <a:gd name="connsiteY1" fmla="*/ 33561 h 191130"/>
                <a:gd name="connsiteX2" fmla="*/ 201526 w 201789"/>
                <a:gd name="connsiteY2" fmla="*/ 19287 h 191130"/>
                <a:gd name="connsiteX3" fmla="*/ 98531 w 201789"/>
                <a:gd name="connsiteY3" fmla="*/ 1049 h 191130"/>
                <a:gd name="connsiteX4" fmla="*/ -218 w 201789"/>
                <a:gd name="connsiteY4" fmla="*/ 35543 h 191130"/>
                <a:gd name="connsiteX5" fmla="*/ 12277 w 201789"/>
                <a:gd name="connsiteY5" fmla="*/ 46825 h 191130"/>
                <a:gd name="connsiteX6" fmla="*/ -218 w 201789"/>
                <a:gd name="connsiteY6" fmla="*/ 61140 h 191130"/>
                <a:gd name="connsiteX7" fmla="*/ 12277 w 201789"/>
                <a:gd name="connsiteY7" fmla="*/ 72422 h 191130"/>
                <a:gd name="connsiteX8" fmla="*/ -218 w 201789"/>
                <a:gd name="connsiteY8" fmla="*/ 86737 h 191130"/>
                <a:gd name="connsiteX9" fmla="*/ 12277 w 201789"/>
                <a:gd name="connsiteY9" fmla="*/ 98019 h 191130"/>
                <a:gd name="connsiteX10" fmla="*/ -218 w 201789"/>
                <a:gd name="connsiteY10" fmla="*/ 112334 h 191130"/>
                <a:gd name="connsiteX11" fmla="*/ 24651 w 201789"/>
                <a:gd name="connsiteY11" fmla="*/ 127336 h 191130"/>
                <a:gd name="connsiteX12" fmla="*/ 25055 w 201789"/>
                <a:gd name="connsiteY12" fmla="*/ 143067 h 191130"/>
                <a:gd name="connsiteX13" fmla="*/ 97317 w 201789"/>
                <a:gd name="connsiteY13" fmla="*/ 190945 h 191130"/>
                <a:gd name="connsiteX14" fmla="*/ 172168 w 201789"/>
                <a:gd name="connsiteY14" fmla="*/ 135343 h 191130"/>
                <a:gd name="connsiteX15" fmla="*/ 171400 w 201789"/>
                <a:gd name="connsiteY15" fmla="*/ 117793 h 191130"/>
                <a:gd name="connsiteX16" fmla="*/ 201526 w 201789"/>
                <a:gd name="connsiteY16" fmla="*/ 96078 h 191130"/>
                <a:gd name="connsiteX17" fmla="*/ 188990 w 201789"/>
                <a:gd name="connsiteY17" fmla="*/ 84755 h 191130"/>
                <a:gd name="connsiteX18" fmla="*/ 201526 w 201789"/>
                <a:gd name="connsiteY18" fmla="*/ 70481 h 191130"/>
                <a:gd name="connsiteX19" fmla="*/ 188990 w 201789"/>
                <a:gd name="connsiteY19" fmla="*/ 59158 h 191130"/>
                <a:gd name="connsiteX20" fmla="*/ 201526 w 201789"/>
                <a:gd name="connsiteY20" fmla="*/ 44884 h 19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1789" h="191130">
                  <a:moveTo>
                    <a:pt x="201526" y="44884"/>
                  </a:moveTo>
                  <a:cubicBezTo>
                    <a:pt x="201162" y="40435"/>
                    <a:pt x="196633" y="36796"/>
                    <a:pt x="188990" y="33561"/>
                  </a:cubicBezTo>
                  <a:cubicBezTo>
                    <a:pt x="197320" y="28992"/>
                    <a:pt x="201890" y="24099"/>
                    <a:pt x="201526" y="19287"/>
                  </a:cubicBezTo>
                  <a:cubicBezTo>
                    <a:pt x="200353" y="4688"/>
                    <a:pt x="154214" y="-3440"/>
                    <a:pt x="98531" y="1049"/>
                  </a:cubicBezTo>
                  <a:cubicBezTo>
                    <a:pt x="42848" y="5538"/>
                    <a:pt x="-1391" y="20985"/>
                    <a:pt x="-218" y="35543"/>
                  </a:cubicBezTo>
                  <a:cubicBezTo>
                    <a:pt x="146" y="39950"/>
                    <a:pt x="4634" y="43630"/>
                    <a:pt x="12277" y="46825"/>
                  </a:cubicBezTo>
                  <a:cubicBezTo>
                    <a:pt x="4190" y="51394"/>
                    <a:pt x="-583" y="56328"/>
                    <a:pt x="-218" y="61140"/>
                  </a:cubicBezTo>
                  <a:cubicBezTo>
                    <a:pt x="146" y="65952"/>
                    <a:pt x="4634" y="69227"/>
                    <a:pt x="12277" y="72422"/>
                  </a:cubicBezTo>
                  <a:cubicBezTo>
                    <a:pt x="4190" y="76991"/>
                    <a:pt x="-583" y="81925"/>
                    <a:pt x="-218" y="86737"/>
                  </a:cubicBezTo>
                  <a:cubicBezTo>
                    <a:pt x="146" y="91549"/>
                    <a:pt x="4634" y="94824"/>
                    <a:pt x="12277" y="98019"/>
                  </a:cubicBezTo>
                  <a:cubicBezTo>
                    <a:pt x="4190" y="102629"/>
                    <a:pt x="-583" y="107522"/>
                    <a:pt x="-218" y="112334"/>
                  </a:cubicBezTo>
                  <a:cubicBezTo>
                    <a:pt x="307" y="118764"/>
                    <a:pt x="9608" y="123940"/>
                    <a:pt x="24651" y="127336"/>
                  </a:cubicBezTo>
                  <a:cubicBezTo>
                    <a:pt x="24489" y="132585"/>
                    <a:pt x="24610" y="137834"/>
                    <a:pt x="25055" y="143067"/>
                  </a:cubicBezTo>
                  <a:cubicBezTo>
                    <a:pt x="27239" y="169917"/>
                    <a:pt x="57406" y="190945"/>
                    <a:pt x="97317" y="190945"/>
                  </a:cubicBezTo>
                  <a:cubicBezTo>
                    <a:pt x="137230" y="190945"/>
                    <a:pt x="171764" y="162275"/>
                    <a:pt x="172168" y="135343"/>
                  </a:cubicBezTo>
                  <a:cubicBezTo>
                    <a:pt x="172249" y="129484"/>
                    <a:pt x="172007" y="123620"/>
                    <a:pt x="171400" y="117793"/>
                  </a:cubicBezTo>
                  <a:cubicBezTo>
                    <a:pt x="190486" y="111404"/>
                    <a:pt x="202133" y="103599"/>
                    <a:pt x="201526" y="96078"/>
                  </a:cubicBezTo>
                  <a:cubicBezTo>
                    <a:pt x="201162" y="91630"/>
                    <a:pt x="196633" y="87990"/>
                    <a:pt x="188990" y="84755"/>
                  </a:cubicBezTo>
                  <a:cubicBezTo>
                    <a:pt x="197320" y="80186"/>
                    <a:pt x="201890" y="75293"/>
                    <a:pt x="201526" y="70481"/>
                  </a:cubicBezTo>
                  <a:cubicBezTo>
                    <a:pt x="201162" y="65669"/>
                    <a:pt x="196633" y="62393"/>
                    <a:pt x="188990" y="59158"/>
                  </a:cubicBezTo>
                  <a:cubicBezTo>
                    <a:pt x="197320" y="54589"/>
                    <a:pt x="201890" y="49696"/>
                    <a:pt x="201526" y="44884"/>
                  </a:cubicBezTo>
                  <a:close/>
                </a:path>
              </a:pathLst>
            </a:custGeom>
            <a:gradFill>
              <a:gsLst>
                <a:gs pos="0">
                  <a:schemeClr val="accent4">
                    <a:lumMod val="90000"/>
                    <a:lumOff val="10000"/>
                  </a:schemeClr>
                </a:gs>
                <a:gs pos="70000">
                  <a:schemeClr val="accent4"/>
                </a:gs>
              </a:gsLst>
              <a:lin ang="591677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4" name="任意多边形: 形状 133"/>
            <p:cNvSpPr/>
            <p:nvPr/>
          </p:nvSpPr>
          <p:spPr>
            <a:xfrm>
              <a:off x="10773099" y="1612075"/>
              <a:ext cx="138650" cy="14660"/>
            </a:xfrm>
            <a:custGeom>
              <a:avLst/>
              <a:gdLst>
                <a:gd name="connsiteX0" fmla="*/ 45028 w 138650"/>
                <a:gd name="connsiteY0" fmla="*/ 14463 h 14660"/>
                <a:gd name="connsiteX1" fmla="*/ 869 w 138650"/>
                <a:gd name="connsiteY1" fmla="*/ 10824 h 14660"/>
                <a:gd name="connsiteX2" fmla="*/ -223 w 138650"/>
                <a:gd name="connsiteY2" fmla="*/ 9247 h 14660"/>
                <a:gd name="connsiteX3" fmla="*/ 1355 w 138650"/>
                <a:gd name="connsiteY3" fmla="*/ 8196 h 14660"/>
                <a:gd name="connsiteX4" fmla="*/ 74952 w 138650"/>
                <a:gd name="connsiteY4" fmla="*/ 10541 h 14660"/>
                <a:gd name="connsiteX5" fmla="*/ 136700 w 138650"/>
                <a:gd name="connsiteY5" fmla="*/ -135 h 14660"/>
                <a:gd name="connsiteX6" fmla="*/ 138358 w 138650"/>
                <a:gd name="connsiteY6" fmla="*/ 795 h 14660"/>
                <a:gd name="connsiteX7" fmla="*/ 137428 w 138650"/>
                <a:gd name="connsiteY7" fmla="*/ 2453 h 14660"/>
                <a:gd name="connsiteX8" fmla="*/ 75194 w 138650"/>
                <a:gd name="connsiteY8" fmla="*/ 13210 h 14660"/>
                <a:gd name="connsiteX9" fmla="*/ 45028 w 138650"/>
                <a:gd name="connsiteY9" fmla="*/ 14463 h 1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650" h="14660">
                  <a:moveTo>
                    <a:pt x="45028" y="14463"/>
                  </a:moveTo>
                  <a:cubicBezTo>
                    <a:pt x="30227" y="14609"/>
                    <a:pt x="15427" y="13392"/>
                    <a:pt x="869" y="10824"/>
                  </a:cubicBezTo>
                  <a:cubicBezTo>
                    <a:pt x="142" y="10682"/>
                    <a:pt x="-343" y="9983"/>
                    <a:pt x="-223" y="9247"/>
                  </a:cubicBezTo>
                  <a:cubicBezTo>
                    <a:pt x="-61" y="8543"/>
                    <a:pt x="627" y="8090"/>
                    <a:pt x="1355" y="8196"/>
                  </a:cubicBezTo>
                  <a:cubicBezTo>
                    <a:pt x="25699" y="12118"/>
                    <a:pt x="50406" y="12907"/>
                    <a:pt x="74952" y="10541"/>
                  </a:cubicBezTo>
                  <a:cubicBezTo>
                    <a:pt x="95817" y="9033"/>
                    <a:pt x="116522" y="5458"/>
                    <a:pt x="136700" y="-135"/>
                  </a:cubicBezTo>
                  <a:cubicBezTo>
                    <a:pt x="137428" y="-337"/>
                    <a:pt x="138156" y="80"/>
                    <a:pt x="138358" y="795"/>
                  </a:cubicBezTo>
                  <a:cubicBezTo>
                    <a:pt x="138560" y="1511"/>
                    <a:pt x="138156" y="2251"/>
                    <a:pt x="137428" y="2453"/>
                  </a:cubicBezTo>
                  <a:cubicBezTo>
                    <a:pt x="117087" y="8086"/>
                    <a:pt x="96262" y="11689"/>
                    <a:pt x="75194" y="13210"/>
                  </a:cubicBezTo>
                  <a:cubicBezTo>
                    <a:pt x="64802" y="14019"/>
                    <a:pt x="54692" y="14463"/>
                    <a:pt x="45028" y="14463"/>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5" name="任意多边形: 形状 134"/>
            <p:cNvSpPr/>
            <p:nvPr/>
          </p:nvSpPr>
          <p:spPr>
            <a:xfrm>
              <a:off x="10763441" y="1579405"/>
              <a:ext cx="167614" cy="21651"/>
            </a:xfrm>
            <a:custGeom>
              <a:avLst/>
              <a:gdLst>
                <a:gd name="connsiteX0" fmla="*/ 54968 w 167614"/>
                <a:gd name="connsiteY0" fmla="*/ 21415 h 21651"/>
                <a:gd name="connsiteX1" fmla="*/ 741 w 167614"/>
                <a:gd name="connsiteY1" fmla="*/ 15551 h 21651"/>
                <a:gd name="connsiteX2" fmla="*/ -189 w 167614"/>
                <a:gd name="connsiteY2" fmla="*/ 13914 h 21651"/>
                <a:gd name="connsiteX3" fmla="*/ -189 w 167614"/>
                <a:gd name="connsiteY3" fmla="*/ 13894 h 21651"/>
                <a:gd name="connsiteX4" fmla="*/ 1469 w 167614"/>
                <a:gd name="connsiteY4" fmla="*/ 12959 h 21651"/>
                <a:gd name="connsiteX5" fmla="*/ 1469 w 167614"/>
                <a:gd name="connsiteY5" fmla="*/ 12963 h 21651"/>
                <a:gd name="connsiteX6" fmla="*/ 84609 w 167614"/>
                <a:gd name="connsiteY6" fmla="*/ 17533 h 21651"/>
                <a:gd name="connsiteX7" fmla="*/ 165485 w 167614"/>
                <a:gd name="connsiteY7" fmla="*/ -58 h 21651"/>
                <a:gd name="connsiteX8" fmla="*/ 167264 w 167614"/>
                <a:gd name="connsiteY8" fmla="*/ 581 h 21651"/>
                <a:gd name="connsiteX9" fmla="*/ 167264 w 167614"/>
                <a:gd name="connsiteY9" fmla="*/ 590 h 21651"/>
                <a:gd name="connsiteX10" fmla="*/ 166617 w 167614"/>
                <a:gd name="connsiteY10" fmla="*/ 2369 h 21651"/>
                <a:gd name="connsiteX11" fmla="*/ 84852 w 167614"/>
                <a:gd name="connsiteY11" fmla="*/ 20202 h 21651"/>
                <a:gd name="connsiteX12" fmla="*/ 54968 w 167614"/>
                <a:gd name="connsiteY12" fmla="*/ 21415 h 2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14" h="21651">
                  <a:moveTo>
                    <a:pt x="54968" y="21415"/>
                  </a:moveTo>
                  <a:cubicBezTo>
                    <a:pt x="36730" y="21815"/>
                    <a:pt x="18494" y="19846"/>
                    <a:pt x="741" y="15551"/>
                  </a:cubicBezTo>
                  <a:cubicBezTo>
                    <a:pt x="13" y="15357"/>
                    <a:pt x="-391" y="14621"/>
                    <a:pt x="-189" y="13914"/>
                  </a:cubicBezTo>
                  <a:cubicBezTo>
                    <a:pt x="-189" y="13906"/>
                    <a:pt x="-189" y="13902"/>
                    <a:pt x="-189" y="13894"/>
                  </a:cubicBezTo>
                  <a:cubicBezTo>
                    <a:pt x="13" y="13182"/>
                    <a:pt x="741" y="12765"/>
                    <a:pt x="1469" y="12959"/>
                  </a:cubicBezTo>
                  <a:cubicBezTo>
                    <a:pt x="1469" y="12959"/>
                    <a:pt x="1469" y="12963"/>
                    <a:pt x="1469" y="12963"/>
                  </a:cubicBezTo>
                  <a:cubicBezTo>
                    <a:pt x="20757" y="18463"/>
                    <a:pt x="51855" y="20161"/>
                    <a:pt x="84609" y="17533"/>
                  </a:cubicBezTo>
                  <a:cubicBezTo>
                    <a:pt x="117364" y="14905"/>
                    <a:pt x="147247" y="8313"/>
                    <a:pt x="165485" y="-58"/>
                  </a:cubicBezTo>
                  <a:cubicBezTo>
                    <a:pt x="166131" y="-373"/>
                    <a:pt x="166941" y="-86"/>
                    <a:pt x="167264" y="581"/>
                  </a:cubicBezTo>
                  <a:cubicBezTo>
                    <a:pt x="167264" y="585"/>
                    <a:pt x="167264" y="585"/>
                    <a:pt x="167264" y="590"/>
                  </a:cubicBezTo>
                  <a:cubicBezTo>
                    <a:pt x="167547" y="1261"/>
                    <a:pt x="167264" y="2029"/>
                    <a:pt x="166617" y="2369"/>
                  </a:cubicBezTo>
                  <a:cubicBezTo>
                    <a:pt x="148096" y="10901"/>
                    <a:pt x="117526" y="17533"/>
                    <a:pt x="84852" y="20202"/>
                  </a:cubicBezTo>
                  <a:cubicBezTo>
                    <a:pt x="74621" y="21092"/>
                    <a:pt x="64592" y="21415"/>
                    <a:pt x="54968" y="21415"/>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6" name="任意多边形: 形状 135"/>
            <p:cNvSpPr/>
            <p:nvPr/>
          </p:nvSpPr>
          <p:spPr>
            <a:xfrm>
              <a:off x="10760268" y="1553889"/>
              <a:ext cx="170787" cy="21600"/>
            </a:xfrm>
            <a:custGeom>
              <a:avLst/>
              <a:gdLst>
                <a:gd name="connsiteX0" fmla="*/ 57859 w 170787"/>
                <a:gd name="connsiteY0" fmla="*/ 21415 h 21600"/>
                <a:gd name="connsiteX1" fmla="*/ 679 w 170787"/>
                <a:gd name="connsiteY1" fmla="*/ 14540 h 21600"/>
                <a:gd name="connsiteX2" fmla="*/ -170 w 170787"/>
                <a:gd name="connsiteY2" fmla="*/ 12858 h 21600"/>
                <a:gd name="connsiteX3" fmla="*/ -170 w 170787"/>
                <a:gd name="connsiteY3" fmla="*/ 12842 h 21600"/>
                <a:gd name="connsiteX4" fmla="*/ 1528 w 170787"/>
                <a:gd name="connsiteY4" fmla="*/ 11993 h 21600"/>
                <a:gd name="connsiteX5" fmla="*/ 87782 w 170787"/>
                <a:gd name="connsiteY5" fmla="*/ 17533 h 21600"/>
                <a:gd name="connsiteX6" fmla="*/ 168658 w 170787"/>
                <a:gd name="connsiteY6" fmla="*/ -57 h 21600"/>
                <a:gd name="connsiteX7" fmla="*/ 170437 w 170787"/>
                <a:gd name="connsiteY7" fmla="*/ 581 h 21600"/>
                <a:gd name="connsiteX8" fmla="*/ 170437 w 170787"/>
                <a:gd name="connsiteY8" fmla="*/ 590 h 21600"/>
                <a:gd name="connsiteX9" fmla="*/ 169790 w 170787"/>
                <a:gd name="connsiteY9" fmla="*/ 2369 h 21600"/>
                <a:gd name="connsiteX10" fmla="*/ 88025 w 170787"/>
                <a:gd name="connsiteY10" fmla="*/ 20202 h 21600"/>
                <a:gd name="connsiteX11" fmla="*/ 57859 w 170787"/>
                <a:gd name="connsiteY11" fmla="*/ 21415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787" h="21600">
                  <a:moveTo>
                    <a:pt x="57859" y="21415"/>
                  </a:moveTo>
                  <a:cubicBezTo>
                    <a:pt x="34688" y="21415"/>
                    <a:pt x="14347" y="19070"/>
                    <a:pt x="679" y="14540"/>
                  </a:cubicBezTo>
                  <a:cubicBezTo>
                    <a:pt x="-8" y="14310"/>
                    <a:pt x="-413" y="13558"/>
                    <a:pt x="-170" y="12858"/>
                  </a:cubicBezTo>
                  <a:cubicBezTo>
                    <a:pt x="-170" y="12854"/>
                    <a:pt x="-170" y="12846"/>
                    <a:pt x="-170" y="12842"/>
                  </a:cubicBezTo>
                  <a:cubicBezTo>
                    <a:pt x="73" y="12151"/>
                    <a:pt x="841" y="11779"/>
                    <a:pt x="1528" y="11993"/>
                  </a:cubicBezTo>
                  <a:cubicBezTo>
                    <a:pt x="20535" y="18261"/>
                    <a:pt x="52804" y="20323"/>
                    <a:pt x="87782" y="17533"/>
                  </a:cubicBezTo>
                  <a:cubicBezTo>
                    <a:pt x="120132" y="14904"/>
                    <a:pt x="150420" y="8313"/>
                    <a:pt x="168658" y="-57"/>
                  </a:cubicBezTo>
                  <a:cubicBezTo>
                    <a:pt x="169304" y="-373"/>
                    <a:pt x="170114" y="-86"/>
                    <a:pt x="170437" y="581"/>
                  </a:cubicBezTo>
                  <a:cubicBezTo>
                    <a:pt x="170437" y="585"/>
                    <a:pt x="170437" y="585"/>
                    <a:pt x="170437" y="590"/>
                  </a:cubicBezTo>
                  <a:cubicBezTo>
                    <a:pt x="170720" y="1261"/>
                    <a:pt x="170437" y="2029"/>
                    <a:pt x="169790" y="2369"/>
                  </a:cubicBezTo>
                  <a:cubicBezTo>
                    <a:pt x="151269" y="10901"/>
                    <a:pt x="120699" y="17533"/>
                    <a:pt x="88025" y="20202"/>
                  </a:cubicBezTo>
                  <a:cubicBezTo>
                    <a:pt x="77632" y="21011"/>
                    <a:pt x="67523" y="21415"/>
                    <a:pt x="57859" y="21415"/>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7" name="任意多边形: 形状 136"/>
            <p:cNvSpPr/>
            <p:nvPr/>
          </p:nvSpPr>
          <p:spPr>
            <a:xfrm>
              <a:off x="10769337" y="1528476"/>
              <a:ext cx="161308" cy="21437"/>
            </a:xfrm>
            <a:custGeom>
              <a:avLst/>
              <a:gdLst>
                <a:gd name="connsiteX0" fmla="*/ 48992 w 161308"/>
                <a:gd name="connsiteY0" fmla="*/ 21230 h 21437"/>
                <a:gd name="connsiteX1" fmla="*/ 830 w 161308"/>
                <a:gd name="connsiteY1" fmla="*/ 16863 h 21437"/>
                <a:gd name="connsiteX2" fmla="*/ -221 w 161308"/>
                <a:gd name="connsiteY2" fmla="*/ 15246 h 21437"/>
                <a:gd name="connsiteX3" fmla="*/ 1356 w 161308"/>
                <a:gd name="connsiteY3" fmla="*/ 14226 h 21437"/>
                <a:gd name="connsiteX4" fmla="*/ 1397 w 161308"/>
                <a:gd name="connsiteY4" fmla="*/ 14235 h 21437"/>
                <a:gd name="connsiteX5" fmla="*/ 78714 w 161308"/>
                <a:gd name="connsiteY5" fmla="*/ 17348 h 21437"/>
                <a:gd name="connsiteX6" fmla="*/ 159185 w 161308"/>
                <a:gd name="connsiteY6" fmla="*/ -80 h 21437"/>
                <a:gd name="connsiteX7" fmla="*/ 160924 w 161308"/>
                <a:gd name="connsiteY7" fmla="*/ 607 h 21437"/>
                <a:gd name="connsiteX8" fmla="*/ 160398 w 161308"/>
                <a:gd name="connsiteY8" fmla="*/ 2297 h 21437"/>
                <a:gd name="connsiteX9" fmla="*/ 160276 w 161308"/>
                <a:gd name="connsiteY9" fmla="*/ 2346 h 21437"/>
                <a:gd name="connsiteX10" fmla="*/ 78956 w 161308"/>
                <a:gd name="connsiteY10" fmla="*/ 20017 h 21437"/>
                <a:gd name="connsiteX11" fmla="*/ 48992 w 161308"/>
                <a:gd name="connsiteY11" fmla="*/ 21230 h 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308" h="21437">
                  <a:moveTo>
                    <a:pt x="48992" y="21230"/>
                  </a:moveTo>
                  <a:cubicBezTo>
                    <a:pt x="32817" y="21453"/>
                    <a:pt x="16682" y="19989"/>
                    <a:pt x="830" y="16863"/>
                  </a:cubicBezTo>
                  <a:cubicBezTo>
                    <a:pt x="103" y="16685"/>
                    <a:pt x="-343" y="15978"/>
                    <a:pt x="-221" y="15246"/>
                  </a:cubicBezTo>
                  <a:cubicBezTo>
                    <a:pt x="-59" y="14526"/>
                    <a:pt x="668" y="14069"/>
                    <a:pt x="1356" y="14226"/>
                  </a:cubicBezTo>
                  <a:cubicBezTo>
                    <a:pt x="1397" y="14231"/>
                    <a:pt x="1397" y="14231"/>
                    <a:pt x="1397" y="14235"/>
                  </a:cubicBezTo>
                  <a:cubicBezTo>
                    <a:pt x="20968" y="18602"/>
                    <a:pt x="49153" y="19734"/>
                    <a:pt x="78714" y="17348"/>
                  </a:cubicBezTo>
                  <a:cubicBezTo>
                    <a:pt x="111064" y="14760"/>
                    <a:pt x="140907" y="8250"/>
                    <a:pt x="159185" y="-80"/>
                  </a:cubicBezTo>
                  <a:cubicBezTo>
                    <a:pt x="159873" y="-363"/>
                    <a:pt x="160641" y="-56"/>
                    <a:pt x="160924" y="607"/>
                  </a:cubicBezTo>
                  <a:cubicBezTo>
                    <a:pt x="161247" y="1222"/>
                    <a:pt x="161005" y="1978"/>
                    <a:pt x="160398" y="2297"/>
                  </a:cubicBezTo>
                  <a:cubicBezTo>
                    <a:pt x="160357" y="2314"/>
                    <a:pt x="160317" y="2330"/>
                    <a:pt x="160276" y="2346"/>
                  </a:cubicBezTo>
                  <a:cubicBezTo>
                    <a:pt x="141756" y="10797"/>
                    <a:pt x="111347" y="17389"/>
                    <a:pt x="78956" y="20017"/>
                  </a:cubicBezTo>
                  <a:cubicBezTo>
                    <a:pt x="68685" y="20826"/>
                    <a:pt x="58616" y="21230"/>
                    <a:pt x="48992" y="21230"/>
                  </a:cubicBezTo>
                  <a:close/>
                </a:path>
              </a:pathLst>
            </a:custGeom>
            <a:gradFill>
              <a:gsLst>
                <a:gs pos="0">
                  <a:srgbClr val="53D8FF"/>
                </a:gs>
                <a:gs pos="50000">
                  <a:srgbClr val="458CFB"/>
                </a:gs>
                <a:gs pos="100000">
                  <a:srgbClr val="3840F7"/>
                </a:gs>
              </a:gsLst>
              <a:lin ang="57108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38" name="任意多边形: 形状 137"/>
            <p:cNvSpPr/>
            <p:nvPr/>
          </p:nvSpPr>
          <p:spPr>
            <a:xfrm>
              <a:off x="10579781" y="857945"/>
              <a:ext cx="534611" cy="679410"/>
            </a:xfrm>
            <a:custGeom>
              <a:avLst/>
              <a:gdLst>
                <a:gd name="connsiteX0" fmla="*/ 127870 w 534611"/>
                <a:gd name="connsiteY0" fmla="*/ 551078 h 679410"/>
                <a:gd name="connsiteX1" fmla="*/ 94104 w 534611"/>
                <a:gd name="connsiteY1" fmla="*/ 485205 h 679410"/>
                <a:gd name="connsiteX2" fmla="*/ 207 w 534611"/>
                <a:gd name="connsiteY2" fmla="*/ 242578 h 679410"/>
                <a:gd name="connsiteX3" fmla="*/ 276721 w 534611"/>
                <a:gd name="connsiteY3" fmla="*/ 841 h 679410"/>
                <a:gd name="connsiteX4" fmla="*/ 533259 w 534611"/>
                <a:gd name="connsiteY4" fmla="*/ 270965 h 679410"/>
                <a:gd name="connsiteX5" fmla="*/ 429859 w 534611"/>
                <a:gd name="connsiteY5" fmla="*/ 482900 h 679410"/>
                <a:gd name="connsiteX6" fmla="*/ 376198 w 534611"/>
                <a:gd name="connsiteY6" fmla="*/ 577969 h 679410"/>
                <a:gd name="connsiteX7" fmla="*/ 267016 w 534611"/>
                <a:gd name="connsiteY7" fmla="*/ 679064 h 679410"/>
                <a:gd name="connsiteX8" fmla="*/ 127870 w 534611"/>
                <a:gd name="connsiteY8" fmla="*/ 551078 h 67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611" h="679410">
                  <a:moveTo>
                    <a:pt x="127870" y="551078"/>
                  </a:moveTo>
                  <a:cubicBezTo>
                    <a:pt x="121076" y="527111"/>
                    <a:pt x="109592" y="504724"/>
                    <a:pt x="94104" y="485205"/>
                  </a:cubicBezTo>
                  <a:cubicBezTo>
                    <a:pt x="60945" y="443433"/>
                    <a:pt x="6840" y="358432"/>
                    <a:pt x="207" y="242578"/>
                  </a:cubicBezTo>
                  <a:cubicBezTo>
                    <a:pt x="-9497" y="73872"/>
                    <a:pt x="140163" y="-10603"/>
                    <a:pt x="276721" y="841"/>
                  </a:cubicBezTo>
                  <a:cubicBezTo>
                    <a:pt x="413280" y="12285"/>
                    <a:pt x="548018" y="114067"/>
                    <a:pt x="533259" y="270965"/>
                  </a:cubicBezTo>
                  <a:cubicBezTo>
                    <a:pt x="524201" y="367571"/>
                    <a:pt x="470135" y="440804"/>
                    <a:pt x="429859" y="482900"/>
                  </a:cubicBezTo>
                  <a:cubicBezTo>
                    <a:pt x="404383" y="509674"/>
                    <a:pt x="385944" y="542335"/>
                    <a:pt x="376198" y="577969"/>
                  </a:cubicBezTo>
                  <a:cubicBezTo>
                    <a:pt x="364067" y="621561"/>
                    <a:pt x="335397" y="675910"/>
                    <a:pt x="267016" y="679064"/>
                  </a:cubicBezTo>
                  <a:cubicBezTo>
                    <a:pt x="178822" y="683350"/>
                    <a:pt x="142104" y="600938"/>
                    <a:pt x="127870" y="551078"/>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139" name="任意多边形: 形状 138"/>
            <p:cNvSpPr/>
            <p:nvPr/>
          </p:nvSpPr>
          <p:spPr>
            <a:xfrm>
              <a:off x="10869791" y="1182992"/>
              <a:ext cx="58667" cy="325585"/>
            </a:xfrm>
            <a:custGeom>
              <a:avLst/>
              <a:gdLst>
                <a:gd name="connsiteX0" fmla="*/ -187 w 58667"/>
                <a:gd name="connsiteY0" fmla="*/ 320373 h 325585"/>
                <a:gd name="connsiteX1" fmla="*/ 47570 w 58667"/>
                <a:gd name="connsiteY1" fmla="*/ 9608 h 325585"/>
                <a:gd name="connsiteX2" fmla="*/ 54646 w 58667"/>
                <a:gd name="connsiteY2" fmla="*/ -16 h 325585"/>
                <a:gd name="connsiteX3" fmla="*/ 58124 w 58667"/>
                <a:gd name="connsiteY3" fmla="*/ 13612 h 325585"/>
                <a:gd name="connsiteX4" fmla="*/ 58124 w 58667"/>
                <a:gd name="connsiteY4" fmla="*/ 14137 h 325585"/>
                <a:gd name="connsiteX5" fmla="*/ 3654 w 58667"/>
                <a:gd name="connsiteY5" fmla="*/ 322031 h 325585"/>
                <a:gd name="connsiteX6" fmla="*/ 1026 w 58667"/>
                <a:gd name="connsiteY6" fmla="*/ 325306 h 325585"/>
                <a:gd name="connsiteX7" fmla="*/ -187 w 58667"/>
                <a:gd name="connsiteY7" fmla="*/ 320373 h 3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67" h="325585">
                  <a:moveTo>
                    <a:pt x="-187" y="320373"/>
                  </a:moveTo>
                  <a:lnTo>
                    <a:pt x="47570" y="9608"/>
                  </a:lnTo>
                  <a:cubicBezTo>
                    <a:pt x="48581" y="3179"/>
                    <a:pt x="51614" y="-1108"/>
                    <a:pt x="54646" y="-16"/>
                  </a:cubicBezTo>
                  <a:cubicBezTo>
                    <a:pt x="57679" y="1076"/>
                    <a:pt x="59094" y="7182"/>
                    <a:pt x="58124" y="13612"/>
                  </a:cubicBezTo>
                  <a:cubicBezTo>
                    <a:pt x="58124" y="13786"/>
                    <a:pt x="58124" y="13964"/>
                    <a:pt x="58124" y="14137"/>
                  </a:cubicBezTo>
                  <a:lnTo>
                    <a:pt x="3654" y="322031"/>
                  </a:lnTo>
                  <a:cubicBezTo>
                    <a:pt x="3249" y="324336"/>
                    <a:pt x="2077" y="325792"/>
                    <a:pt x="1026" y="325306"/>
                  </a:cubicBezTo>
                  <a:cubicBezTo>
                    <a:pt x="-26" y="324821"/>
                    <a:pt x="-390" y="322637"/>
                    <a:pt x="-187" y="320373"/>
                  </a:cubicBezTo>
                  <a:close/>
                </a:path>
              </a:pathLst>
            </a:custGeom>
            <a:gradFill>
              <a:gsLst>
                <a:gs pos="0">
                  <a:srgbClr val="E1473D"/>
                </a:gs>
                <a:gs pos="50000">
                  <a:srgbClr val="E5534B"/>
                </a:gs>
                <a:gs pos="100000">
                  <a:srgbClr val="E9605A"/>
                </a:gs>
              </a:gsLst>
              <a:lin ang="710010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40" name="任意多边形: 形状 139"/>
            <p:cNvSpPr/>
            <p:nvPr/>
          </p:nvSpPr>
          <p:spPr>
            <a:xfrm>
              <a:off x="10761734" y="1185459"/>
              <a:ext cx="58618" cy="325585"/>
            </a:xfrm>
            <a:custGeom>
              <a:avLst/>
              <a:gdLst>
                <a:gd name="connsiteX0" fmla="*/ 58252 w 58618"/>
                <a:gd name="connsiteY0" fmla="*/ 320373 h 325585"/>
                <a:gd name="connsiteX1" fmla="*/ 10617 w 58618"/>
                <a:gd name="connsiteY1" fmla="*/ 9608 h 325585"/>
                <a:gd name="connsiteX2" fmla="*/ 3540 w 58618"/>
                <a:gd name="connsiteY2" fmla="*/ -16 h 325585"/>
                <a:gd name="connsiteX3" fmla="*/ 62 w 58618"/>
                <a:gd name="connsiteY3" fmla="*/ 13612 h 325585"/>
                <a:gd name="connsiteX4" fmla="*/ 62 w 58618"/>
                <a:gd name="connsiteY4" fmla="*/ 14137 h 325585"/>
                <a:gd name="connsiteX5" fmla="*/ 54492 w 58618"/>
                <a:gd name="connsiteY5" fmla="*/ 322031 h 325585"/>
                <a:gd name="connsiteX6" fmla="*/ 57120 w 58618"/>
                <a:gd name="connsiteY6" fmla="*/ 325306 h 325585"/>
                <a:gd name="connsiteX7" fmla="*/ 58252 w 58618"/>
                <a:gd name="connsiteY7" fmla="*/ 320373 h 32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18" h="325585">
                  <a:moveTo>
                    <a:pt x="58252" y="320373"/>
                  </a:moveTo>
                  <a:lnTo>
                    <a:pt x="10617" y="9608"/>
                  </a:lnTo>
                  <a:cubicBezTo>
                    <a:pt x="9606" y="3179"/>
                    <a:pt x="6573" y="-1108"/>
                    <a:pt x="3540" y="-16"/>
                  </a:cubicBezTo>
                  <a:cubicBezTo>
                    <a:pt x="507" y="1076"/>
                    <a:pt x="-909" y="7182"/>
                    <a:pt x="62" y="13612"/>
                  </a:cubicBezTo>
                  <a:cubicBezTo>
                    <a:pt x="62" y="13612"/>
                    <a:pt x="62" y="13976"/>
                    <a:pt x="62" y="14137"/>
                  </a:cubicBezTo>
                  <a:lnTo>
                    <a:pt x="54492" y="322031"/>
                  </a:lnTo>
                  <a:cubicBezTo>
                    <a:pt x="54896" y="324336"/>
                    <a:pt x="56069" y="325792"/>
                    <a:pt x="57120" y="325306"/>
                  </a:cubicBezTo>
                  <a:cubicBezTo>
                    <a:pt x="58171" y="324821"/>
                    <a:pt x="58617" y="322637"/>
                    <a:pt x="58252" y="320373"/>
                  </a:cubicBezTo>
                  <a:close/>
                </a:path>
              </a:pathLst>
            </a:custGeom>
            <a:gradFill>
              <a:gsLst>
                <a:gs pos="0">
                  <a:srgbClr val="E1473D"/>
                </a:gs>
                <a:gs pos="50000">
                  <a:srgbClr val="E5534B"/>
                </a:gs>
                <a:gs pos="100000">
                  <a:srgbClr val="E9605A"/>
                </a:gs>
              </a:gsLst>
              <a:lin ang="710010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141" name="任意多边形: 形状 140"/>
            <p:cNvSpPr/>
            <p:nvPr/>
          </p:nvSpPr>
          <p:spPr>
            <a:xfrm>
              <a:off x="10777309" y="1128715"/>
              <a:ext cx="140470" cy="76211"/>
            </a:xfrm>
            <a:custGeom>
              <a:avLst/>
              <a:gdLst>
                <a:gd name="connsiteX0" fmla="*/ 139729 w 140470"/>
                <a:gd name="connsiteY0" fmla="*/ 37197 h 76211"/>
                <a:gd name="connsiteX1" fmla="*/ 133461 w 140470"/>
                <a:gd name="connsiteY1" fmla="*/ 35579 h 76211"/>
                <a:gd name="connsiteX2" fmla="*/ 106852 w 140470"/>
                <a:gd name="connsiteY2" fmla="*/ 47994 h 76211"/>
                <a:gd name="connsiteX3" fmla="*/ 97593 w 140470"/>
                <a:gd name="connsiteY3" fmla="*/ 21709 h 76211"/>
                <a:gd name="connsiteX4" fmla="*/ 94358 w 140470"/>
                <a:gd name="connsiteY4" fmla="*/ 18434 h 76211"/>
                <a:gd name="connsiteX5" fmla="*/ 86270 w 140470"/>
                <a:gd name="connsiteY5" fmla="*/ 20941 h 76211"/>
                <a:gd name="connsiteX6" fmla="*/ 86270 w 140470"/>
                <a:gd name="connsiteY6" fmla="*/ 20941 h 76211"/>
                <a:gd name="connsiteX7" fmla="*/ 64393 w 140470"/>
                <a:gd name="connsiteY7" fmla="*/ 60813 h 76211"/>
                <a:gd name="connsiteX8" fmla="*/ 44174 w 140470"/>
                <a:gd name="connsiteY8" fmla="*/ 4200 h 76211"/>
                <a:gd name="connsiteX9" fmla="*/ 44174 w 140470"/>
                <a:gd name="connsiteY9" fmla="*/ 4200 h 76211"/>
                <a:gd name="connsiteX10" fmla="*/ 41101 w 140470"/>
                <a:gd name="connsiteY10" fmla="*/ 762 h 76211"/>
                <a:gd name="connsiteX11" fmla="*/ 31072 w 140470"/>
                <a:gd name="connsiteY11" fmla="*/ 2744 h 76211"/>
                <a:gd name="connsiteX12" fmla="*/ 461 w 140470"/>
                <a:gd name="connsiteY12" fmla="*/ 44840 h 76211"/>
                <a:gd name="connsiteX13" fmla="*/ 1229 w 140470"/>
                <a:gd name="connsiteY13" fmla="*/ 49927 h 76211"/>
                <a:gd name="connsiteX14" fmla="*/ 1553 w 140470"/>
                <a:gd name="connsiteY14" fmla="*/ 50137 h 76211"/>
                <a:gd name="connsiteX15" fmla="*/ 8063 w 140470"/>
                <a:gd name="connsiteY15" fmla="*/ 49450 h 76211"/>
                <a:gd name="connsiteX16" fmla="*/ 34994 w 140470"/>
                <a:gd name="connsiteY16" fmla="*/ 19404 h 76211"/>
                <a:gd name="connsiteX17" fmla="*/ 59257 w 140470"/>
                <a:gd name="connsiteY17" fmla="*/ 73429 h 76211"/>
                <a:gd name="connsiteX18" fmla="*/ 59257 w 140470"/>
                <a:gd name="connsiteY18" fmla="*/ 73429 h 76211"/>
                <a:gd name="connsiteX19" fmla="*/ 61400 w 140470"/>
                <a:gd name="connsiteY19" fmla="*/ 75532 h 76211"/>
                <a:gd name="connsiteX20" fmla="*/ 67749 w 140470"/>
                <a:gd name="connsiteY20" fmla="*/ 73874 h 76211"/>
                <a:gd name="connsiteX21" fmla="*/ 91123 w 140470"/>
                <a:gd name="connsiteY21" fmla="*/ 36307 h 76211"/>
                <a:gd name="connsiteX22" fmla="*/ 99938 w 140470"/>
                <a:gd name="connsiteY22" fmla="*/ 55313 h 76211"/>
                <a:gd name="connsiteX23" fmla="*/ 99938 w 140470"/>
                <a:gd name="connsiteY23" fmla="*/ 55313 h 76211"/>
                <a:gd name="connsiteX24" fmla="*/ 99938 w 140470"/>
                <a:gd name="connsiteY24" fmla="*/ 55717 h 76211"/>
                <a:gd name="connsiteX25" fmla="*/ 106206 w 140470"/>
                <a:gd name="connsiteY25" fmla="*/ 57375 h 76211"/>
                <a:gd name="connsiteX26" fmla="*/ 137788 w 140470"/>
                <a:gd name="connsiteY26" fmla="*/ 42616 h 76211"/>
                <a:gd name="connsiteX27" fmla="*/ 139972 w 140470"/>
                <a:gd name="connsiteY27" fmla="*/ 37702 h 76211"/>
                <a:gd name="connsiteX28" fmla="*/ 139729 w 140470"/>
                <a:gd name="connsiteY28" fmla="*/ 37197 h 7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470" h="76211">
                  <a:moveTo>
                    <a:pt x="139729" y="37197"/>
                  </a:moveTo>
                  <a:cubicBezTo>
                    <a:pt x="138313" y="35199"/>
                    <a:pt x="135685" y="34516"/>
                    <a:pt x="133461" y="35579"/>
                  </a:cubicBezTo>
                  <a:lnTo>
                    <a:pt x="106852" y="47994"/>
                  </a:lnTo>
                  <a:lnTo>
                    <a:pt x="97593" y="21709"/>
                  </a:lnTo>
                  <a:cubicBezTo>
                    <a:pt x="97026" y="20213"/>
                    <a:pt x="95854" y="19024"/>
                    <a:pt x="94358" y="18434"/>
                  </a:cubicBezTo>
                  <a:cubicBezTo>
                    <a:pt x="91406" y="17200"/>
                    <a:pt x="88009" y="18256"/>
                    <a:pt x="86270" y="20941"/>
                  </a:cubicBezTo>
                  <a:lnTo>
                    <a:pt x="86270" y="20941"/>
                  </a:lnTo>
                  <a:lnTo>
                    <a:pt x="64393" y="60813"/>
                  </a:lnTo>
                  <a:lnTo>
                    <a:pt x="44174" y="4200"/>
                  </a:lnTo>
                  <a:lnTo>
                    <a:pt x="44174" y="4200"/>
                  </a:lnTo>
                  <a:cubicBezTo>
                    <a:pt x="43608" y="2707"/>
                    <a:pt x="42516" y="1478"/>
                    <a:pt x="41101" y="762"/>
                  </a:cubicBezTo>
                  <a:cubicBezTo>
                    <a:pt x="37704" y="-1041"/>
                    <a:pt x="33539" y="-212"/>
                    <a:pt x="31072" y="2744"/>
                  </a:cubicBezTo>
                  <a:lnTo>
                    <a:pt x="461" y="44840"/>
                  </a:lnTo>
                  <a:cubicBezTo>
                    <a:pt x="-712" y="46457"/>
                    <a:pt x="-389" y="48738"/>
                    <a:pt x="1229" y="49927"/>
                  </a:cubicBezTo>
                  <a:cubicBezTo>
                    <a:pt x="1351" y="50004"/>
                    <a:pt x="1432" y="50072"/>
                    <a:pt x="1553" y="50137"/>
                  </a:cubicBezTo>
                  <a:cubicBezTo>
                    <a:pt x="3616" y="51500"/>
                    <a:pt x="6325" y="51213"/>
                    <a:pt x="8063" y="49450"/>
                  </a:cubicBezTo>
                  <a:lnTo>
                    <a:pt x="34994" y="19404"/>
                  </a:lnTo>
                  <a:lnTo>
                    <a:pt x="59257" y="73429"/>
                  </a:lnTo>
                  <a:lnTo>
                    <a:pt x="59257" y="73429"/>
                  </a:lnTo>
                  <a:cubicBezTo>
                    <a:pt x="59702" y="74363"/>
                    <a:pt x="60470" y="75111"/>
                    <a:pt x="61400" y="75532"/>
                  </a:cubicBezTo>
                  <a:cubicBezTo>
                    <a:pt x="63625" y="76595"/>
                    <a:pt x="66334" y="75896"/>
                    <a:pt x="67749" y="73874"/>
                  </a:cubicBezTo>
                  <a:lnTo>
                    <a:pt x="91123" y="36307"/>
                  </a:lnTo>
                  <a:lnTo>
                    <a:pt x="99938" y="55313"/>
                  </a:lnTo>
                  <a:lnTo>
                    <a:pt x="99938" y="55313"/>
                  </a:lnTo>
                  <a:cubicBezTo>
                    <a:pt x="99938" y="55447"/>
                    <a:pt x="99938" y="55584"/>
                    <a:pt x="99938" y="55717"/>
                  </a:cubicBezTo>
                  <a:cubicBezTo>
                    <a:pt x="101313" y="57743"/>
                    <a:pt x="103982" y="58447"/>
                    <a:pt x="106206" y="57375"/>
                  </a:cubicBezTo>
                  <a:lnTo>
                    <a:pt x="137788" y="42616"/>
                  </a:lnTo>
                  <a:cubicBezTo>
                    <a:pt x="139729" y="41859"/>
                    <a:pt x="140740" y="39660"/>
                    <a:pt x="139972" y="37702"/>
                  </a:cubicBezTo>
                  <a:cubicBezTo>
                    <a:pt x="139891" y="37529"/>
                    <a:pt x="139810" y="37359"/>
                    <a:pt x="139729" y="37197"/>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42" name="任意多边形: 形状 141"/>
            <p:cNvSpPr/>
            <p:nvPr/>
          </p:nvSpPr>
          <p:spPr>
            <a:xfrm>
              <a:off x="11005149" y="1254409"/>
              <a:ext cx="34654" cy="46386"/>
            </a:xfrm>
            <a:custGeom>
              <a:avLst/>
              <a:gdLst>
                <a:gd name="connsiteX0" fmla="*/ 5785 w 34654"/>
                <a:gd name="connsiteY0" fmla="*/ 46201 h 46386"/>
                <a:gd name="connsiteX1" fmla="*/ -241 w 34654"/>
                <a:gd name="connsiteY1" fmla="*/ 40107 h 46386"/>
                <a:gd name="connsiteX2" fmla="*/ 932 w 34654"/>
                <a:gd name="connsiteY2" fmla="*/ 36536 h 46386"/>
                <a:gd name="connsiteX3" fmla="*/ 23092 w 34654"/>
                <a:gd name="connsiteY3" fmla="*/ 2851 h 46386"/>
                <a:gd name="connsiteX4" fmla="*/ 31382 w 34654"/>
                <a:gd name="connsiteY4" fmla="*/ 627 h 46386"/>
                <a:gd name="connsiteX5" fmla="*/ 33605 w 34654"/>
                <a:gd name="connsiteY5" fmla="*/ 8917 h 46386"/>
                <a:gd name="connsiteX6" fmla="*/ 10677 w 34654"/>
                <a:gd name="connsiteY6" fmla="*/ 43734 h 46386"/>
                <a:gd name="connsiteX7" fmla="*/ 5785 w 34654"/>
                <a:gd name="connsiteY7" fmla="*/ 46201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4" h="46386">
                  <a:moveTo>
                    <a:pt x="5785" y="46201"/>
                  </a:moveTo>
                  <a:cubicBezTo>
                    <a:pt x="2428" y="46184"/>
                    <a:pt x="-281" y="43455"/>
                    <a:pt x="-241" y="40107"/>
                  </a:cubicBezTo>
                  <a:cubicBezTo>
                    <a:pt x="-241" y="38821"/>
                    <a:pt x="164" y="37571"/>
                    <a:pt x="932" y="36536"/>
                  </a:cubicBezTo>
                  <a:cubicBezTo>
                    <a:pt x="8939" y="25731"/>
                    <a:pt x="16339" y="14485"/>
                    <a:pt x="23092" y="2851"/>
                  </a:cubicBezTo>
                  <a:cubicBezTo>
                    <a:pt x="24750" y="-52"/>
                    <a:pt x="28471" y="-1047"/>
                    <a:pt x="31382" y="627"/>
                  </a:cubicBezTo>
                  <a:cubicBezTo>
                    <a:pt x="34293" y="2301"/>
                    <a:pt x="35264" y="6013"/>
                    <a:pt x="33605" y="8917"/>
                  </a:cubicBezTo>
                  <a:cubicBezTo>
                    <a:pt x="26650" y="20951"/>
                    <a:pt x="18967" y="32577"/>
                    <a:pt x="10677" y="43734"/>
                  </a:cubicBezTo>
                  <a:cubicBezTo>
                    <a:pt x="9545" y="45283"/>
                    <a:pt x="7726" y="46197"/>
                    <a:pt x="5785" y="46201"/>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143" name="任意多边形: 形状 142"/>
            <p:cNvSpPr/>
            <p:nvPr/>
          </p:nvSpPr>
          <p:spPr>
            <a:xfrm>
              <a:off x="11044323" y="1001286"/>
              <a:ext cx="37302" cy="232058"/>
            </a:xfrm>
            <a:custGeom>
              <a:avLst/>
              <a:gdLst>
                <a:gd name="connsiteX0" fmla="*/ 5835 w 37302"/>
                <a:gd name="connsiteY0" fmla="*/ 231873 h 232058"/>
                <a:gd name="connsiteX1" fmla="*/ 3450 w 37302"/>
                <a:gd name="connsiteY1" fmla="*/ 231348 h 232058"/>
                <a:gd name="connsiteX2" fmla="*/ 255 w 37302"/>
                <a:gd name="connsiteY2" fmla="*/ 223393 h 232058"/>
                <a:gd name="connsiteX3" fmla="*/ 296 w 37302"/>
                <a:gd name="connsiteY3" fmla="*/ 223260 h 232058"/>
                <a:gd name="connsiteX4" fmla="*/ 6765 w 37302"/>
                <a:gd name="connsiteY4" fmla="*/ 8414 h 232058"/>
                <a:gd name="connsiteX5" fmla="*/ 9757 w 37302"/>
                <a:gd name="connsiteY5" fmla="*/ 367 h 232058"/>
                <a:gd name="connsiteX6" fmla="*/ 17805 w 37302"/>
                <a:gd name="connsiteY6" fmla="*/ 3359 h 232058"/>
                <a:gd name="connsiteX7" fmla="*/ 11416 w 37302"/>
                <a:gd name="connsiteY7" fmla="*/ 228072 h 232058"/>
                <a:gd name="connsiteX8" fmla="*/ 5835 w 37302"/>
                <a:gd name="connsiteY8" fmla="*/ 231873 h 23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02" h="232058">
                  <a:moveTo>
                    <a:pt x="5835" y="231873"/>
                  </a:moveTo>
                  <a:cubicBezTo>
                    <a:pt x="5027" y="231877"/>
                    <a:pt x="4177" y="231699"/>
                    <a:pt x="3450" y="231348"/>
                  </a:cubicBezTo>
                  <a:cubicBezTo>
                    <a:pt x="377" y="230037"/>
                    <a:pt x="-1080" y="226479"/>
                    <a:pt x="255" y="223393"/>
                  </a:cubicBezTo>
                  <a:cubicBezTo>
                    <a:pt x="255" y="223349"/>
                    <a:pt x="255" y="223304"/>
                    <a:pt x="296" y="223260"/>
                  </a:cubicBezTo>
                  <a:cubicBezTo>
                    <a:pt x="50762" y="107001"/>
                    <a:pt x="7210" y="9384"/>
                    <a:pt x="6765" y="8414"/>
                  </a:cubicBezTo>
                  <a:cubicBezTo>
                    <a:pt x="5350" y="5365"/>
                    <a:pt x="6725" y="1762"/>
                    <a:pt x="9757" y="367"/>
                  </a:cubicBezTo>
                  <a:cubicBezTo>
                    <a:pt x="12790" y="-1028"/>
                    <a:pt x="16390" y="310"/>
                    <a:pt x="17805" y="3359"/>
                  </a:cubicBezTo>
                  <a:cubicBezTo>
                    <a:pt x="19705" y="7403"/>
                    <a:pt x="64026" y="106880"/>
                    <a:pt x="11416" y="228072"/>
                  </a:cubicBezTo>
                  <a:cubicBezTo>
                    <a:pt x="10486" y="230345"/>
                    <a:pt x="8302" y="231845"/>
                    <a:pt x="5835" y="231873"/>
                  </a:cubicBezTo>
                  <a:close/>
                </a:path>
              </a:pathLst>
            </a:custGeom>
            <a:solidFill>
              <a:srgbClr val="FFFFFF"/>
            </a:solidFill>
            <a:ln w="4044" cap="flat">
              <a:noFill/>
              <a:prstDash val="solid"/>
              <a:miter/>
            </a:ln>
          </p:spPr>
          <p:txBody>
            <a:bodyPr rtlCol="0" anchor="ctr"/>
            <a:lstStyle/>
            <a:p>
              <a:endParaRPr lang="zh-CN" altLang="en-US">
                <a:cs typeface="思源黑体 CN Normal" panose="020B0400000000000000" charset="-122"/>
              </a:endParaRPr>
            </a:p>
          </p:txBody>
        </p:sp>
        <p:sp>
          <p:nvSpPr>
            <p:cNvPr id="256" name="任意多边形: 形状 255"/>
            <p:cNvSpPr/>
            <p:nvPr/>
          </p:nvSpPr>
          <p:spPr>
            <a:xfrm>
              <a:off x="10028245" y="3444080"/>
              <a:ext cx="254450" cy="122976"/>
            </a:xfrm>
            <a:custGeom>
              <a:avLst/>
              <a:gdLst>
                <a:gd name="connsiteX0" fmla="*/ 11818 w 254450"/>
                <a:gd name="connsiteY0" fmla="*/ -186 h 122976"/>
                <a:gd name="connsiteX1" fmla="*/ -111 w 254450"/>
                <a:gd name="connsiteY1" fmla="*/ 83965 h 122976"/>
                <a:gd name="connsiteX2" fmla="*/ 25850 w 254450"/>
                <a:gd name="connsiteY2" fmla="*/ 115410 h 122976"/>
                <a:gd name="connsiteX3" fmla="*/ 27184 w 254450"/>
                <a:gd name="connsiteY3" fmla="*/ 115507 h 122976"/>
                <a:gd name="connsiteX4" fmla="*/ 245185 w 254450"/>
                <a:gd name="connsiteY4" fmla="*/ 122543 h 122976"/>
                <a:gd name="connsiteX5" fmla="*/ 254203 w 254450"/>
                <a:gd name="connsiteY5" fmla="*/ 112717 h 122976"/>
                <a:gd name="connsiteX6" fmla="*/ 253555 w 254450"/>
                <a:gd name="connsiteY6" fmla="*/ 109724 h 122976"/>
                <a:gd name="connsiteX7" fmla="*/ 253555 w 254450"/>
                <a:gd name="connsiteY7" fmla="*/ 109724 h 122976"/>
                <a:gd name="connsiteX8" fmla="*/ 242920 w 254450"/>
                <a:gd name="connsiteY8" fmla="*/ 98321 h 122976"/>
                <a:gd name="connsiteX9" fmla="*/ 46595 w 254450"/>
                <a:gd name="connsiteY9" fmla="*/ 5799 h 12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50" h="122976">
                  <a:moveTo>
                    <a:pt x="11818" y="-186"/>
                  </a:moveTo>
                  <a:cubicBezTo>
                    <a:pt x="11818" y="-186"/>
                    <a:pt x="3933" y="42112"/>
                    <a:pt x="-111" y="83965"/>
                  </a:cubicBezTo>
                  <a:cubicBezTo>
                    <a:pt x="-1607" y="99817"/>
                    <a:pt x="9998" y="113893"/>
                    <a:pt x="25850" y="115410"/>
                  </a:cubicBezTo>
                  <a:cubicBezTo>
                    <a:pt x="26295" y="115454"/>
                    <a:pt x="26740" y="115487"/>
                    <a:pt x="27184" y="115507"/>
                  </a:cubicBezTo>
                  <a:cubicBezTo>
                    <a:pt x="82989" y="118378"/>
                    <a:pt x="202321" y="124039"/>
                    <a:pt x="245185" y="122543"/>
                  </a:cubicBezTo>
                  <a:cubicBezTo>
                    <a:pt x="250401" y="122312"/>
                    <a:pt x="254404" y="117913"/>
                    <a:pt x="254203" y="112717"/>
                  </a:cubicBezTo>
                  <a:cubicBezTo>
                    <a:pt x="254122" y="111689"/>
                    <a:pt x="253919" y="110683"/>
                    <a:pt x="253555" y="109724"/>
                  </a:cubicBezTo>
                  <a:lnTo>
                    <a:pt x="253555" y="109724"/>
                  </a:lnTo>
                  <a:cubicBezTo>
                    <a:pt x="251614" y="104698"/>
                    <a:pt x="247813" y="100613"/>
                    <a:pt x="242920" y="98321"/>
                  </a:cubicBezTo>
                  <a:lnTo>
                    <a:pt x="46595" y="5799"/>
                  </a:lnTo>
                  <a:close/>
                </a:path>
              </a:pathLst>
            </a:custGeom>
            <a:gradFill>
              <a:gsLst>
                <a:gs pos="0">
                  <a:schemeClr val="accent4">
                    <a:lumMod val="90000"/>
                    <a:lumOff val="10000"/>
                  </a:schemeClr>
                </a:gs>
                <a:gs pos="70000">
                  <a:schemeClr val="accent4"/>
                </a:gs>
              </a:gsLst>
              <a:lin ang="798798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58" name="任意多边形: 形状 257"/>
            <p:cNvSpPr/>
            <p:nvPr/>
          </p:nvSpPr>
          <p:spPr>
            <a:xfrm>
              <a:off x="10034399" y="3411770"/>
              <a:ext cx="63689" cy="64964"/>
            </a:xfrm>
            <a:custGeom>
              <a:avLst/>
              <a:gdLst>
                <a:gd name="connsiteX0" fmla="*/ -241 w 63689"/>
                <a:gd name="connsiteY0" fmla="*/ 7215 h 64964"/>
                <a:gd name="connsiteX1" fmla="*/ 5299 w 63689"/>
                <a:gd name="connsiteY1" fmla="*/ 57923 h 64964"/>
                <a:gd name="connsiteX2" fmla="*/ 63449 w 63689"/>
                <a:gd name="connsiteY2" fmla="*/ 56427 h 64964"/>
                <a:gd name="connsiteX3" fmla="*/ 49700 w 63689"/>
                <a:gd name="connsiteY3" fmla="*/ -186 h 64964"/>
              </a:gdLst>
              <a:ahLst/>
              <a:cxnLst>
                <a:cxn ang="0">
                  <a:pos x="connsiteX0" y="connsiteY0"/>
                </a:cxn>
                <a:cxn ang="0">
                  <a:pos x="connsiteX1" y="connsiteY1"/>
                </a:cxn>
                <a:cxn ang="0">
                  <a:pos x="connsiteX2" y="connsiteY2"/>
                </a:cxn>
                <a:cxn ang="0">
                  <a:pos x="connsiteX3" y="connsiteY3"/>
                </a:cxn>
              </a:cxnLst>
              <a:rect l="l" t="t" r="r" b="b"/>
              <a:pathLst>
                <a:path w="63689" h="64964">
                  <a:moveTo>
                    <a:pt x="-241" y="7215"/>
                  </a:moveTo>
                  <a:lnTo>
                    <a:pt x="5299" y="57923"/>
                  </a:lnTo>
                  <a:cubicBezTo>
                    <a:pt x="5299" y="57923"/>
                    <a:pt x="39712" y="74301"/>
                    <a:pt x="63449" y="56427"/>
                  </a:cubicBezTo>
                  <a:lnTo>
                    <a:pt x="49700" y="-186"/>
                  </a:ln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59" name="任意多边形: 形状 258"/>
            <p:cNvSpPr/>
            <p:nvPr/>
          </p:nvSpPr>
          <p:spPr>
            <a:xfrm>
              <a:off x="9890693" y="2465930"/>
              <a:ext cx="203728" cy="973827"/>
            </a:xfrm>
            <a:custGeom>
              <a:avLst/>
              <a:gdLst>
                <a:gd name="connsiteX0" fmla="*/ 157094 w 203728"/>
                <a:gd name="connsiteY0" fmla="*/ 1068 h 973827"/>
                <a:gd name="connsiteX1" fmla="*/ 203233 w 203728"/>
                <a:gd name="connsiteY1" fmla="*/ 951356 h 973827"/>
                <a:gd name="connsiteX2" fmla="*/ 197329 w 203728"/>
                <a:gd name="connsiteY2" fmla="*/ 962719 h 973827"/>
                <a:gd name="connsiteX3" fmla="*/ 140919 w 203728"/>
                <a:gd name="connsiteY3" fmla="*/ 973638 h 973827"/>
                <a:gd name="connsiteX4" fmla="*/ 124258 w 203728"/>
                <a:gd name="connsiteY4" fmla="*/ 961304 h 973827"/>
                <a:gd name="connsiteX5" fmla="*/ 4360 w 203728"/>
                <a:gd name="connsiteY5" fmla="*/ 234152 h 973827"/>
                <a:gd name="connsiteX6" fmla="*/ 4360 w 203728"/>
                <a:gd name="connsiteY6" fmla="*/ 222020 h 973827"/>
                <a:gd name="connsiteX7" fmla="*/ 14591 w 203728"/>
                <a:gd name="connsiteY7" fmla="*/ -186 h 97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8" h="973827">
                  <a:moveTo>
                    <a:pt x="157094" y="1068"/>
                  </a:moveTo>
                  <a:cubicBezTo>
                    <a:pt x="154343" y="14251"/>
                    <a:pt x="136875" y="660851"/>
                    <a:pt x="203233" y="951356"/>
                  </a:cubicBezTo>
                  <a:cubicBezTo>
                    <a:pt x="204325" y="956084"/>
                    <a:pt x="201817" y="960912"/>
                    <a:pt x="197329" y="962719"/>
                  </a:cubicBezTo>
                  <a:cubicBezTo>
                    <a:pt x="179294" y="969517"/>
                    <a:pt x="160208" y="973209"/>
                    <a:pt x="140919" y="973638"/>
                  </a:cubicBezTo>
                  <a:cubicBezTo>
                    <a:pt x="133194" y="973816"/>
                    <a:pt x="126361" y="968737"/>
                    <a:pt x="124258" y="961304"/>
                  </a:cubicBezTo>
                  <a:cubicBezTo>
                    <a:pt x="105131" y="893894"/>
                    <a:pt x="13661" y="556117"/>
                    <a:pt x="4360" y="234152"/>
                  </a:cubicBezTo>
                  <a:cubicBezTo>
                    <a:pt x="-5992" y="-125745"/>
                    <a:pt x="4360" y="222020"/>
                    <a:pt x="4360" y="222020"/>
                  </a:cubicBezTo>
                  <a:lnTo>
                    <a:pt x="14591" y="-186"/>
                  </a:lnTo>
                  <a:close/>
                </a:path>
              </a:pathLst>
            </a:custGeom>
            <a:gradFill>
              <a:gsLst>
                <a:gs pos="0">
                  <a:schemeClr val="accent4">
                    <a:lumMod val="90000"/>
                    <a:lumOff val="10000"/>
                  </a:schemeClr>
                </a:gs>
                <a:gs pos="70000">
                  <a:schemeClr val="accent4"/>
                </a:gs>
              </a:gsLst>
              <a:lin ang="761767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0" name="任意多边形: 形状 259"/>
            <p:cNvSpPr/>
            <p:nvPr/>
          </p:nvSpPr>
          <p:spPr>
            <a:xfrm>
              <a:off x="9788578" y="3464016"/>
              <a:ext cx="102849" cy="103844"/>
            </a:xfrm>
            <a:custGeom>
              <a:avLst/>
              <a:gdLst>
                <a:gd name="connsiteX0" fmla="*/ 24426 w 102849"/>
                <a:gd name="connsiteY0" fmla="*/ -186 h 103844"/>
                <a:gd name="connsiteX1" fmla="*/ 164 w 102849"/>
                <a:gd name="connsiteY1" fmla="*/ 77778 h 103844"/>
                <a:gd name="connsiteX2" fmla="*/ 13589 w 102849"/>
                <a:gd name="connsiteY2" fmla="*/ 98709 h 103844"/>
                <a:gd name="connsiteX3" fmla="*/ 15449 w 102849"/>
                <a:gd name="connsiteY3" fmla="*/ 99008 h 103844"/>
                <a:gd name="connsiteX4" fmla="*/ 84921 w 102849"/>
                <a:gd name="connsiteY4" fmla="*/ 103659 h 103844"/>
                <a:gd name="connsiteX5" fmla="*/ 102593 w 102849"/>
                <a:gd name="connsiteY5" fmla="*/ 86165 h 103844"/>
                <a:gd name="connsiteX6" fmla="*/ 102512 w 102849"/>
                <a:gd name="connsiteY6" fmla="*/ 84208 h 103844"/>
                <a:gd name="connsiteX7" fmla="*/ 68706 w 102849"/>
                <a:gd name="connsiteY7" fmla="*/ 2645 h 1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49" h="103844">
                  <a:moveTo>
                    <a:pt x="24426" y="-186"/>
                  </a:moveTo>
                  <a:cubicBezTo>
                    <a:pt x="24426" y="-186"/>
                    <a:pt x="12295" y="21084"/>
                    <a:pt x="164" y="77778"/>
                  </a:cubicBezTo>
                  <a:cubicBezTo>
                    <a:pt x="-1899" y="87269"/>
                    <a:pt x="4126" y="96643"/>
                    <a:pt x="13589" y="98709"/>
                  </a:cubicBezTo>
                  <a:cubicBezTo>
                    <a:pt x="14236" y="98842"/>
                    <a:pt x="14842" y="98940"/>
                    <a:pt x="15449" y="99008"/>
                  </a:cubicBezTo>
                  <a:cubicBezTo>
                    <a:pt x="33849" y="100990"/>
                    <a:pt x="62196" y="103578"/>
                    <a:pt x="84921" y="103659"/>
                  </a:cubicBezTo>
                  <a:cubicBezTo>
                    <a:pt x="94627" y="103715"/>
                    <a:pt x="102552" y="95882"/>
                    <a:pt x="102593" y="86165"/>
                  </a:cubicBezTo>
                  <a:cubicBezTo>
                    <a:pt x="102633" y="85514"/>
                    <a:pt x="102593" y="84859"/>
                    <a:pt x="102512" y="84208"/>
                  </a:cubicBezTo>
                  <a:cubicBezTo>
                    <a:pt x="100207" y="63463"/>
                    <a:pt x="92685" y="29374"/>
                    <a:pt x="68706" y="2645"/>
                  </a:cubicBezTo>
                  <a:close/>
                </a:path>
              </a:pathLst>
            </a:custGeom>
            <a:gradFill>
              <a:gsLst>
                <a:gs pos="0">
                  <a:schemeClr val="accent4">
                    <a:lumMod val="90000"/>
                    <a:lumOff val="10000"/>
                  </a:schemeClr>
                </a:gs>
                <a:gs pos="70000">
                  <a:schemeClr val="accent4"/>
                </a:gs>
              </a:gsLst>
              <a:lin ang="798807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1" name="任意多边形: 形状 260"/>
            <p:cNvSpPr/>
            <p:nvPr/>
          </p:nvSpPr>
          <p:spPr>
            <a:xfrm>
              <a:off x="9803419" y="3396444"/>
              <a:ext cx="54631" cy="84961"/>
            </a:xfrm>
            <a:custGeom>
              <a:avLst/>
              <a:gdLst>
                <a:gd name="connsiteX0" fmla="*/ -241 w 54631"/>
                <a:gd name="connsiteY0" fmla="*/ 2160 h 84961"/>
                <a:gd name="connsiteX1" fmla="*/ 13063 w 54631"/>
                <a:gd name="connsiteY1" fmla="*/ 78992 h 84961"/>
                <a:gd name="connsiteX2" fmla="*/ 54391 w 54631"/>
                <a:gd name="connsiteY2" fmla="*/ 82227 h 84961"/>
                <a:gd name="connsiteX3" fmla="*/ 48486 w 54631"/>
                <a:gd name="connsiteY3" fmla="*/ -186 h 84961"/>
              </a:gdLst>
              <a:ahLst/>
              <a:cxnLst>
                <a:cxn ang="0">
                  <a:pos x="connsiteX0" y="connsiteY0"/>
                </a:cxn>
                <a:cxn ang="0">
                  <a:pos x="connsiteX1" y="connsiteY1"/>
                </a:cxn>
                <a:cxn ang="0">
                  <a:pos x="connsiteX2" y="connsiteY2"/>
                </a:cxn>
                <a:cxn ang="0">
                  <a:pos x="connsiteX3" y="connsiteY3"/>
                </a:cxn>
              </a:cxnLst>
              <a:rect l="l" t="t" r="r" b="b"/>
              <a:pathLst>
                <a:path w="54631" h="84961">
                  <a:moveTo>
                    <a:pt x="-241" y="2160"/>
                  </a:moveTo>
                  <a:lnTo>
                    <a:pt x="13063" y="78992"/>
                  </a:lnTo>
                  <a:cubicBezTo>
                    <a:pt x="13063" y="78992"/>
                    <a:pt x="26852" y="89465"/>
                    <a:pt x="54391" y="82227"/>
                  </a:cubicBezTo>
                  <a:lnTo>
                    <a:pt x="48486" y="-186"/>
                  </a:ln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2" name="任意多边形: 形状 261"/>
            <p:cNvSpPr/>
            <p:nvPr/>
          </p:nvSpPr>
          <p:spPr>
            <a:xfrm>
              <a:off x="9749325" y="2451453"/>
              <a:ext cx="304444" cy="988412"/>
            </a:xfrm>
            <a:custGeom>
              <a:avLst/>
              <a:gdLst>
                <a:gd name="connsiteX0" fmla="*/ 24657 w 304444"/>
                <a:gd name="connsiteY0" fmla="*/ 32771 h 988412"/>
                <a:gd name="connsiteX1" fmla="*/ 51143 w 304444"/>
                <a:gd name="connsiteY1" fmla="*/ 974689 h 988412"/>
                <a:gd name="connsiteX2" fmla="*/ 63274 w 304444"/>
                <a:gd name="connsiteY2" fmla="*/ 986456 h 988412"/>
                <a:gd name="connsiteX3" fmla="*/ 107514 w 304444"/>
                <a:gd name="connsiteY3" fmla="*/ 985082 h 988412"/>
                <a:gd name="connsiteX4" fmla="*/ 117744 w 304444"/>
                <a:gd name="connsiteY4" fmla="*/ 972263 h 988412"/>
                <a:gd name="connsiteX5" fmla="*/ 175166 w 304444"/>
                <a:gd name="connsiteY5" fmla="*/ 212760 h 988412"/>
                <a:gd name="connsiteX6" fmla="*/ 192312 w 304444"/>
                <a:gd name="connsiteY6" fmla="*/ 188780 h 988412"/>
                <a:gd name="connsiteX7" fmla="*/ 295226 w 304444"/>
                <a:gd name="connsiteY7" fmla="*/ 117084 h 988412"/>
                <a:gd name="connsiteX8" fmla="*/ 304203 w 304444"/>
                <a:gd name="connsiteY8" fmla="*/ -186 h 98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44" h="988412">
                  <a:moveTo>
                    <a:pt x="24657" y="32771"/>
                  </a:moveTo>
                  <a:cubicBezTo>
                    <a:pt x="-35151" y="373419"/>
                    <a:pt x="28701" y="876183"/>
                    <a:pt x="51143" y="974689"/>
                  </a:cubicBezTo>
                  <a:cubicBezTo>
                    <a:pt x="52478" y="980678"/>
                    <a:pt x="57249" y="985300"/>
                    <a:pt x="63274" y="986456"/>
                  </a:cubicBezTo>
                  <a:cubicBezTo>
                    <a:pt x="77954" y="989214"/>
                    <a:pt x="93037" y="988745"/>
                    <a:pt x="107514" y="985082"/>
                  </a:cubicBezTo>
                  <a:cubicBezTo>
                    <a:pt x="113337" y="983464"/>
                    <a:pt x="117462" y="978296"/>
                    <a:pt x="117744" y="972263"/>
                  </a:cubicBezTo>
                  <a:cubicBezTo>
                    <a:pt x="121788" y="892843"/>
                    <a:pt x="120656" y="405042"/>
                    <a:pt x="175166" y="212760"/>
                  </a:cubicBezTo>
                  <a:cubicBezTo>
                    <a:pt x="177956" y="203026"/>
                    <a:pt x="183982" y="194551"/>
                    <a:pt x="192312" y="188780"/>
                  </a:cubicBezTo>
                  <a:lnTo>
                    <a:pt x="295226" y="117084"/>
                  </a:lnTo>
                  <a:lnTo>
                    <a:pt x="304203" y="-186"/>
                  </a:lnTo>
                  <a:close/>
                </a:path>
              </a:pathLst>
            </a:custGeom>
            <a:gradFill>
              <a:gsLst>
                <a:gs pos="0">
                  <a:schemeClr val="accent4">
                    <a:lumMod val="90000"/>
                    <a:lumOff val="10000"/>
                  </a:schemeClr>
                </a:gs>
                <a:gs pos="70000">
                  <a:schemeClr val="accent4"/>
                </a:gs>
              </a:gsLst>
              <a:lin ang="761767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3" name="任意多边形: 形状 262"/>
            <p:cNvSpPr/>
            <p:nvPr/>
          </p:nvSpPr>
          <p:spPr>
            <a:xfrm>
              <a:off x="9755574" y="1815286"/>
              <a:ext cx="628491" cy="713815"/>
            </a:xfrm>
            <a:custGeom>
              <a:avLst/>
              <a:gdLst>
                <a:gd name="connsiteX0" fmla="*/ 384815 w 628491"/>
                <a:gd name="connsiteY0" fmla="*/ 25897 h 713815"/>
                <a:gd name="connsiteX1" fmla="*/ 28032 w 628491"/>
                <a:gd name="connsiteY1" fmla="*/ 66981 h 713815"/>
                <a:gd name="connsiteX2" fmla="*/ 13151 w 628491"/>
                <a:gd name="connsiteY2" fmla="*/ 701451 h 713815"/>
                <a:gd name="connsiteX3" fmla="*/ 292495 w 628491"/>
                <a:gd name="connsiteY3" fmla="*/ 683092 h 713815"/>
                <a:gd name="connsiteX4" fmla="*/ 420481 w 628491"/>
                <a:gd name="connsiteY4" fmla="*/ 214458 h 713815"/>
                <a:gd name="connsiteX5" fmla="*/ 628250 w 628491"/>
                <a:gd name="connsiteY5" fmla="*/ 150688 h 713815"/>
                <a:gd name="connsiteX6" fmla="*/ 557848 w 628491"/>
                <a:gd name="connsiteY6" fmla="*/ -186 h 713815"/>
                <a:gd name="connsiteX7" fmla="*/ 384815 w 628491"/>
                <a:gd name="connsiteY7" fmla="*/ 25897 h 71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491" h="713815">
                  <a:moveTo>
                    <a:pt x="384815" y="25897"/>
                  </a:moveTo>
                  <a:cubicBezTo>
                    <a:pt x="215421" y="21449"/>
                    <a:pt x="28032" y="66981"/>
                    <a:pt x="28032" y="66981"/>
                  </a:cubicBezTo>
                  <a:cubicBezTo>
                    <a:pt x="-25265" y="361167"/>
                    <a:pt x="13151" y="701451"/>
                    <a:pt x="13151" y="701451"/>
                  </a:cubicBezTo>
                  <a:cubicBezTo>
                    <a:pt x="143967" y="737117"/>
                    <a:pt x="292495" y="683092"/>
                    <a:pt x="292495" y="683092"/>
                  </a:cubicBezTo>
                  <a:cubicBezTo>
                    <a:pt x="315464" y="560121"/>
                    <a:pt x="420481" y="214458"/>
                    <a:pt x="420481" y="214458"/>
                  </a:cubicBezTo>
                  <a:cubicBezTo>
                    <a:pt x="503338" y="204955"/>
                    <a:pt x="571759" y="181744"/>
                    <a:pt x="628250" y="150688"/>
                  </a:cubicBezTo>
                  <a:cubicBezTo>
                    <a:pt x="585871" y="100626"/>
                    <a:pt x="566300" y="37462"/>
                    <a:pt x="557848" y="-186"/>
                  </a:cubicBezTo>
                  <a:cubicBezTo>
                    <a:pt x="497798" y="17890"/>
                    <a:pt x="437060" y="27231"/>
                    <a:pt x="384815" y="2589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64" name="任意多边形: 形状 263"/>
            <p:cNvSpPr/>
            <p:nvPr/>
          </p:nvSpPr>
          <p:spPr>
            <a:xfrm>
              <a:off x="10313663" y="1583446"/>
              <a:ext cx="329811" cy="382713"/>
            </a:xfrm>
            <a:custGeom>
              <a:avLst/>
              <a:gdLst>
                <a:gd name="connsiteX0" fmla="*/ 329570 w 329811"/>
                <a:gd name="connsiteY0" fmla="*/ 12926 h 382713"/>
                <a:gd name="connsiteX1" fmla="*/ 291963 w 329811"/>
                <a:gd name="connsiteY1" fmla="*/ 1968 h 382713"/>
                <a:gd name="connsiteX2" fmla="*/ -241 w 329811"/>
                <a:gd name="connsiteY2" fmla="*/ 231654 h 382713"/>
                <a:gd name="connsiteX3" fmla="*/ 70161 w 329811"/>
                <a:gd name="connsiteY3" fmla="*/ 382528 h 382713"/>
                <a:gd name="connsiteX4" fmla="*/ 329570 w 329811"/>
                <a:gd name="connsiteY4" fmla="*/ 12926 h 38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11" h="382713">
                  <a:moveTo>
                    <a:pt x="329570" y="12926"/>
                  </a:moveTo>
                  <a:cubicBezTo>
                    <a:pt x="320916" y="1236"/>
                    <a:pt x="305549" y="-3245"/>
                    <a:pt x="291963" y="1968"/>
                  </a:cubicBezTo>
                  <a:cubicBezTo>
                    <a:pt x="266042" y="107106"/>
                    <a:pt x="134498" y="191216"/>
                    <a:pt x="-241" y="231654"/>
                  </a:cubicBezTo>
                  <a:cubicBezTo>
                    <a:pt x="8211" y="269100"/>
                    <a:pt x="27782" y="332466"/>
                    <a:pt x="70161" y="382528"/>
                  </a:cubicBezTo>
                  <a:cubicBezTo>
                    <a:pt x="294227" y="259354"/>
                    <a:pt x="329570" y="12926"/>
                    <a:pt x="329570" y="12926"/>
                  </a:cubicBez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5" name="任意多边形: 形状 264"/>
            <p:cNvSpPr/>
            <p:nvPr/>
          </p:nvSpPr>
          <p:spPr>
            <a:xfrm>
              <a:off x="10606234" y="1421341"/>
              <a:ext cx="110902" cy="186440"/>
            </a:xfrm>
            <a:custGeom>
              <a:avLst/>
              <a:gdLst>
                <a:gd name="connsiteX0" fmla="*/ 32915 w 110902"/>
                <a:gd name="connsiteY0" fmla="*/ 180127 h 186440"/>
                <a:gd name="connsiteX1" fmla="*/ 2708 w 110902"/>
                <a:gd name="connsiteY1" fmla="*/ 171149 h 186440"/>
                <a:gd name="connsiteX2" fmla="*/ 2708 w 110902"/>
                <a:gd name="connsiteY2" fmla="*/ 104953 h 186440"/>
                <a:gd name="connsiteX3" fmla="*/ 105217 w 110902"/>
                <a:gd name="connsiteY3" fmla="*/ -186 h 186440"/>
                <a:gd name="connsiteX4" fmla="*/ 106996 w 110902"/>
                <a:gd name="connsiteY4" fmla="*/ 21974 h 186440"/>
                <a:gd name="connsiteX5" fmla="*/ 74202 w 110902"/>
                <a:gd name="connsiteY5" fmla="*/ 55497 h 186440"/>
                <a:gd name="connsiteX6" fmla="*/ 92804 w 110902"/>
                <a:gd name="connsiteY6" fmla="*/ 93185 h 186440"/>
                <a:gd name="connsiteX7" fmla="*/ 87950 w 110902"/>
                <a:gd name="connsiteY7" fmla="*/ 126627 h 186440"/>
                <a:gd name="connsiteX8" fmla="*/ 66801 w 110902"/>
                <a:gd name="connsiteY8" fmla="*/ 160514 h 186440"/>
                <a:gd name="connsiteX9" fmla="*/ 32915 w 110902"/>
                <a:gd name="connsiteY9" fmla="*/ 180127 h 18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02" h="186440">
                  <a:moveTo>
                    <a:pt x="32915" y="180127"/>
                  </a:moveTo>
                  <a:cubicBezTo>
                    <a:pt x="34613" y="185666"/>
                    <a:pt x="14354" y="193916"/>
                    <a:pt x="2708" y="171149"/>
                  </a:cubicBezTo>
                  <a:cubicBezTo>
                    <a:pt x="2384" y="160312"/>
                    <a:pt x="-3762" y="113728"/>
                    <a:pt x="2708" y="104953"/>
                  </a:cubicBezTo>
                  <a:cubicBezTo>
                    <a:pt x="37686" y="58207"/>
                    <a:pt x="105217" y="-186"/>
                    <a:pt x="105217" y="-186"/>
                  </a:cubicBezTo>
                  <a:cubicBezTo>
                    <a:pt x="111728" y="5500"/>
                    <a:pt x="112496" y="15326"/>
                    <a:pt x="106996" y="21974"/>
                  </a:cubicBezTo>
                  <a:lnTo>
                    <a:pt x="74202" y="55497"/>
                  </a:lnTo>
                  <a:cubicBezTo>
                    <a:pt x="80874" y="67831"/>
                    <a:pt x="89083" y="78304"/>
                    <a:pt x="92804" y="93185"/>
                  </a:cubicBezTo>
                  <a:cubicBezTo>
                    <a:pt x="95553" y="104544"/>
                    <a:pt x="93815" y="116518"/>
                    <a:pt x="87950" y="126627"/>
                  </a:cubicBezTo>
                  <a:cubicBezTo>
                    <a:pt x="82168" y="136858"/>
                    <a:pt x="74242" y="150122"/>
                    <a:pt x="66801" y="160514"/>
                  </a:cubicBezTo>
                  <a:cubicBezTo>
                    <a:pt x="59078" y="171885"/>
                    <a:pt x="46623" y="179107"/>
                    <a:pt x="32915" y="180127"/>
                  </a:cubicBezTo>
                  <a:close/>
                </a:path>
              </a:pathLst>
            </a:custGeom>
            <a:gradFill>
              <a:gsLst>
                <a:gs pos="0">
                  <a:srgbClr val="FEBBBA"/>
                </a:gs>
                <a:gs pos="50000">
                  <a:srgbClr val="FEA6A4"/>
                </a:gs>
                <a:gs pos="100000">
                  <a:srgbClr val="FF928E"/>
                </a:gs>
              </a:gsLst>
              <a:lin ang="685812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6" name="任意多边形: 形状 265"/>
            <p:cNvSpPr/>
            <p:nvPr/>
          </p:nvSpPr>
          <p:spPr>
            <a:xfrm>
              <a:off x="10627016" y="1498860"/>
              <a:ext cx="45977" cy="79096"/>
            </a:xfrm>
            <a:custGeom>
              <a:avLst/>
              <a:gdLst>
                <a:gd name="connsiteX0" fmla="*/ 39105 w 45977"/>
                <a:gd name="connsiteY0" fmla="*/ -186 h 79096"/>
                <a:gd name="connsiteX1" fmla="*/ 9262 w 45977"/>
                <a:gd name="connsiteY1" fmla="*/ 24603 h 79096"/>
                <a:gd name="connsiteX2" fmla="*/ -241 w 45977"/>
                <a:gd name="connsiteY2" fmla="*/ 49391 h 79096"/>
                <a:gd name="connsiteX3" fmla="*/ 25882 w 45977"/>
                <a:gd name="connsiteY3" fmla="*/ 78911 h 79096"/>
                <a:gd name="connsiteX4" fmla="*/ 42057 w 45977"/>
                <a:gd name="connsiteY4" fmla="*/ 18780 h 79096"/>
                <a:gd name="connsiteX5" fmla="*/ 39105 w 45977"/>
                <a:gd name="connsiteY5" fmla="*/ -186 h 7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77" h="79096">
                  <a:moveTo>
                    <a:pt x="39105" y="-186"/>
                  </a:moveTo>
                  <a:lnTo>
                    <a:pt x="9262" y="24603"/>
                  </a:lnTo>
                  <a:lnTo>
                    <a:pt x="-241" y="49391"/>
                  </a:lnTo>
                  <a:lnTo>
                    <a:pt x="25882" y="78911"/>
                  </a:lnTo>
                  <a:cubicBezTo>
                    <a:pt x="25882" y="78911"/>
                    <a:pt x="35223" y="29415"/>
                    <a:pt x="42057" y="18780"/>
                  </a:cubicBezTo>
                  <a:cubicBezTo>
                    <a:pt x="48891" y="8145"/>
                    <a:pt x="45211" y="3009"/>
                    <a:pt x="39105" y="-186"/>
                  </a:cubicBezTo>
                  <a:close/>
                </a:path>
              </a:pathLst>
            </a:custGeom>
            <a:gradFill>
              <a:gsLst>
                <a:gs pos="0">
                  <a:srgbClr val="FEBBBA"/>
                </a:gs>
                <a:gs pos="50000">
                  <a:srgbClr val="FEA6A4"/>
                </a:gs>
                <a:gs pos="100000">
                  <a:srgbClr val="FF928E"/>
                </a:gs>
              </a:gsLst>
              <a:lin ang="1821462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7" name="任意多边形: 形状 266"/>
            <p:cNvSpPr/>
            <p:nvPr/>
          </p:nvSpPr>
          <p:spPr>
            <a:xfrm>
              <a:off x="9597227" y="1882453"/>
              <a:ext cx="250026" cy="280274"/>
            </a:xfrm>
            <a:custGeom>
              <a:avLst/>
              <a:gdLst>
                <a:gd name="connsiteX0" fmla="*/ 249785 w 250026"/>
                <a:gd name="connsiteY0" fmla="*/ 164477 h 280274"/>
                <a:gd name="connsiteX1" fmla="*/ 186379 w 250026"/>
                <a:gd name="connsiteY1" fmla="*/ -186 h 280274"/>
                <a:gd name="connsiteX2" fmla="*/ -241 w 250026"/>
                <a:gd name="connsiteY2" fmla="*/ 241915 h 280274"/>
                <a:gd name="connsiteX3" fmla="*/ 137005 w 250026"/>
                <a:gd name="connsiteY3" fmla="*/ 280089 h 280274"/>
                <a:gd name="connsiteX4" fmla="*/ 249785 w 250026"/>
                <a:gd name="connsiteY4" fmla="*/ 164477 h 280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26" h="280274">
                  <a:moveTo>
                    <a:pt x="249785" y="164477"/>
                  </a:moveTo>
                  <a:lnTo>
                    <a:pt x="186379" y="-186"/>
                  </a:lnTo>
                  <a:cubicBezTo>
                    <a:pt x="186379" y="-186"/>
                    <a:pt x="27095" y="105802"/>
                    <a:pt x="-241" y="241915"/>
                  </a:cubicBezTo>
                  <a:cubicBezTo>
                    <a:pt x="47515" y="245725"/>
                    <a:pt x="94140" y="258685"/>
                    <a:pt x="137005" y="280089"/>
                  </a:cubicBezTo>
                  <a:cubicBezTo>
                    <a:pt x="149298" y="215752"/>
                    <a:pt x="249785" y="164477"/>
                    <a:pt x="249785" y="164477"/>
                  </a:cubicBezTo>
                  <a:close/>
                </a:path>
              </a:pathLst>
            </a:custGeom>
            <a:gradFill>
              <a:gsLst>
                <a:gs pos="70000">
                  <a:schemeClr val="accent2">
                    <a:lumMod val="95000"/>
                  </a:schemeClr>
                </a:gs>
                <a:gs pos="0">
                  <a:schemeClr val="accent2">
                    <a:lumMod val="80000"/>
                    <a:lumOff val="20000"/>
                  </a:schemeClr>
                </a:gs>
              </a:gsLst>
              <a:lin ang="5488679"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68" name="任意多边形: 形状 267"/>
            <p:cNvSpPr/>
            <p:nvPr/>
          </p:nvSpPr>
          <p:spPr>
            <a:xfrm>
              <a:off x="9593185" y="2124473"/>
              <a:ext cx="413959" cy="213247"/>
            </a:xfrm>
            <a:custGeom>
              <a:avLst/>
              <a:gdLst>
                <a:gd name="connsiteX0" fmla="*/ 390629 w 413959"/>
                <a:gd name="connsiteY0" fmla="*/ 78142 h 213247"/>
                <a:gd name="connsiteX1" fmla="*/ 152854 w 413959"/>
                <a:gd name="connsiteY1" fmla="*/ 90557 h 213247"/>
                <a:gd name="connsiteX2" fmla="*/ 141006 w 413959"/>
                <a:gd name="connsiteY2" fmla="*/ 37988 h 213247"/>
                <a:gd name="connsiteX3" fmla="*/ 3761 w 413959"/>
                <a:gd name="connsiteY3" fmla="*/ -186 h 213247"/>
                <a:gd name="connsiteX4" fmla="*/ 23009 w 413959"/>
                <a:gd name="connsiteY4" fmla="*/ 128973 h 213247"/>
                <a:gd name="connsiteX5" fmla="*/ 413719 w 413959"/>
                <a:gd name="connsiteY5" fmla="*/ 122098 h 21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959" h="213247">
                  <a:moveTo>
                    <a:pt x="390629" y="78142"/>
                  </a:moveTo>
                  <a:cubicBezTo>
                    <a:pt x="390629" y="78142"/>
                    <a:pt x="211975" y="176851"/>
                    <a:pt x="152854" y="90557"/>
                  </a:cubicBezTo>
                  <a:cubicBezTo>
                    <a:pt x="141774" y="75449"/>
                    <a:pt x="137447" y="56395"/>
                    <a:pt x="141006" y="37988"/>
                  </a:cubicBezTo>
                  <a:cubicBezTo>
                    <a:pt x="98142" y="16584"/>
                    <a:pt x="51517" y="3624"/>
                    <a:pt x="3761" y="-186"/>
                  </a:cubicBezTo>
                  <a:cubicBezTo>
                    <a:pt x="-5459" y="43786"/>
                    <a:pt x="1374" y="89594"/>
                    <a:pt x="23009" y="128973"/>
                  </a:cubicBezTo>
                  <a:cubicBezTo>
                    <a:pt x="126166" y="322104"/>
                    <a:pt x="413719" y="122098"/>
                    <a:pt x="413719" y="122098"/>
                  </a:cubicBez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69" name="任意多边形: 形状 268"/>
            <p:cNvSpPr/>
            <p:nvPr/>
          </p:nvSpPr>
          <p:spPr>
            <a:xfrm>
              <a:off x="9914610" y="1702100"/>
              <a:ext cx="165444" cy="176867"/>
            </a:xfrm>
            <a:custGeom>
              <a:avLst/>
              <a:gdLst>
                <a:gd name="connsiteX0" fmla="*/ 55496 w 165444"/>
                <a:gd name="connsiteY0" fmla="*/ -186 h 176867"/>
                <a:gd name="connsiteX1" fmla="*/ 95 w 165444"/>
                <a:gd name="connsiteY1" fmla="*/ 155176 h 176867"/>
                <a:gd name="connsiteX2" fmla="*/ 2603 w 165444"/>
                <a:gd name="connsiteY2" fmla="*/ 161970 h 176867"/>
                <a:gd name="connsiteX3" fmla="*/ 134107 w 165444"/>
                <a:gd name="connsiteY3" fmla="*/ 154368 h 176867"/>
                <a:gd name="connsiteX4" fmla="*/ 146481 w 165444"/>
                <a:gd name="connsiteY4" fmla="*/ 135605 h 176867"/>
                <a:gd name="connsiteX5" fmla="*/ 165203 w 165444"/>
                <a:gd name="connsiteY5" fmla="*/ 825 h 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44" h="176867">
                  <a:moveTo>
                    <a:pt x="55496" y="-186"/>
                  </a:moveTo>
                  <a:lnTo>
                    <a:pt x="95" y="155176"/>
                  </a:lnTo>
                  <a:cubicBezTo>
                    <a:pt x="-835" y="157748"/>
                    <a:pt x="217" y="160627"/>
                    <a:pt x="2603" y="161970"/>
                  </a:cubicBezTo>
                  <a:cubicBezTo>
                    <a:pt x="17200" y="170057"/>
                    <a:pt x="69931" y="194320"/>
                    <a:pt x="134107" y="154368"/>
                  </a:cubicBezTo>
                  <a:cubicBezTo>
                    <a:pt x="140819" y="150263"/>
                    <a:pt x="145349" y="143389"/>
                    <a:pt x="146481" y="135605"/>
                  </a:cubicBezTo>
                  <a:lnTo>
                    <a:pt x="165203" y="825"/>
                  </a:lnTo>
                  <a:close/>
                </a:path>
              </a:pathLst>
            </a:custGeom>
            <a:gradFill>
              <a:gsLst>
                <a:gs pos="0">
                  <a:srgbClr val="FEBBBA"/>
                </a:gs>
                <a:gs pos="50000">
                  <a:srgbClr val="FEA6A4"/>
                </a:gs>
                <a:gs pos="100000">
                  <a:srgbClr val="FF928E"/>
                </a:gs>
              </a:gsLst>
              <a:lin ang="324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70" name="任意多边形: 形状 269"/>
            <p:cNvSpPr/>
            <p:nvPr/>
          </p:nvSpPr>
          <p:spPr>
            <a:xfrm>
              <a:off x="9950612" y="1558910"/>
              <a:ext cx="189440" cy="189668"/>
            </a:xfrm>
            <a:custGeom>
              <a:avLst/>
              <a:gdLst>
                <a:gd name="connsiteX0" fmla="*/ 138339 w 189440"/>
                <a:gd name="connsiteY0" fmla="*/ -186 h 189668"/>
                <a:gd name="connsiteX1" fmla="*/ 188441 w 189440"/>
                <a:gd name="connsiteY1" fmla="*/ 156754 h 189668"/>
                <a:gd name="connsiteX2" fmla="*/ 43351 w 189440"/>
                <a:gd name="connsiteY2" fmla="*/ 160797 h 189668"/>
                <a:gd name="connsiteX3" fmla="*/ -241 w 189440"/>
                <a:gd name="connsiteY3" fmla="*/ 40050 h 189668"/>
              </a:gdLst>
              <a:ahLst/>
              <a:cxnLst>
                <a:cxn ang="0">
                  <a:pos x="connsiteX0" y="connsiteY0"/>
                </a:cxn>
                <a:cxn ang="0">
                  <a:pos x="connsiteX1" y="connsiteY1"/>
                </a:cxn>
                <a:cxn ang="0">
                  <a:pos x="connsiteX2" y="connsiteY2"/>
                </a:cxn>
                <a:cxn ang="0">
                  <a:pos x="connsiteX3" y="connsiteY3"/>
                </a:cxn>
              </a:cxnLst>
              <a:rect l="l" t="t" r="r" b="b"/>
              <a:pathLst>
                <a:path w="189440" h="189668">
                  <a:moveTo>
                    <a:pt x="138339" y="-186"/>
                  </a:moveTo>
                  <a:cubicBezTo>
                    <a:pt x="138339" y="-186"/>
                    <a:pt x="196449" y="111827"/>
                    <a:pt x="188441" y="156754"/>
                  </a:cubicBezTo>
                  <a:cubicBezTo>
                    <a:pt x="180435" y="201680"/>
                    <a:pt x="107081" y="197757"/>
                    <a:pt x="43351" y="160797"/>
                  </a:cubicBezTo>
                  <a:lnTo>
                    <a:pt x="-241" y="40050"/>
                  </a:lnTo>
                  <a:close/>
                </a:path>
              </a:pathLst>
            </a:custGeom>
            <a:gradFill>
              <a:gsLst>
                <a:gs pos="0">
                  <a:srgbClr val="FEBBBA"/>
                </a:gs>
                <a:gs pos="50000">
                  <a:srgbClr val="FEA6A4"/>
                </a:gs>
                <a:gs pos="100000">
                  <a:srgbClr val="FF928E"/>
                </a:gs>
              </a:gsLst>
              <a:lin ang="1270715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71" name="任意多边形: 形状 270"/>
            <p:cNvSpPr/>
            <p:nvPr/>
          </p:nvSpPr>
          <p:spPr>
            <a:xfrm>
              <a:off x="9868548" y="1477859"/>
              <a:ext cx="250983" cy="247194"/>
            </a:xfrm>
            <a:custGeom>
              <a:avLst/>
              <a:gdLst>
                <a:gd name="connsiteX0" fmla="*/ 128651 w 250983"/>
                <a:gd name="connsiteY0" fmla="*/ 182566 h 247194"/>
                <a:gd name="connsiteX1" fmla="*/ 131117 w 250983"/>
                <a:gd name="connsiteY1" fmla="*/ 176594 h 247194"/>
                <a:gd name="connsiteX2" fmla="*/ 130754 w 250983"/>
                <a:gd name="connsiteY2" fmla="*/ 175894 h 247194"/>
                <a:gd name="connsiteX3" fmla="*/ 114579 w 250983"/>
                <a:gd name="connsiteY3" fmla="*/ 140754 h 247194"/>
                <a:gd name="connsiteX4" fmla="*/ 141793 w 250983"/>
                <a:gd name="connsiteY4" fmla="*/ 125185 h 247194"/>
                <a:gd name="connsiteX5" fmla="*/ 248145 w 250983"/>
                <a:gd name="connsiteY5" fmla="*/ 70998 h 247194"/>
                <a:gd name="connsiteX6" fmla="*/ 181503 w 250983"/>
                <a:gd name="connsiteY6" fmla="*/ 23079 h 247194"/>
                <a:gd name="connsiteX7" fmla="*/ 175033 w 250983"/>
                <a:gd name="connsiteY7" fmla="*/ 23888 h 247194"/>
                <a:gd name="connsiteX8" fmla="*/ 174224 w 250983"/>
                <a:gd name="connsiteY8" fmla="*/ 23079 h 247194"/>
                <a:gd name="connsiteX9" fmla="*/ 116722 w 250983"/>
                <a:gd name="connsiteY9" fmla="*/ 3791 h 247194"/>
                <a:gd name="connsiteX10" fmla="*/ 86595 w 250983"/>
                <a:gd name="connsiteY10" fmla="*/ 45482 h 247194"/>
                <a:gd name="connsiteX11" fmla="*/ 82228 w 250983"/>
                <a:gd name="connsiteY11" fmla="*/ 50185 h 247194"/>
                <a:gd name="connsiteX12" fmla="*/ 81137 w 250983"/>
                <a:gd name="connsiteY12" fmla="*/ 50092 h 247194"/>
                <a:gd name="connsiteX13" fmla="*/ 19024 w 250983"/>
                <a:gd name="connsiteY13" fmla="*/ 78398 h 247194"/>
                <a:gd name="connsiteX14" fmla="*/ 21572 w 250983"/>
                <a:gd name="connsiteY14" fmla="*/ 129552 h 247194"/>
                <a:gd name="connsiteX15" fmla="*/ 21410 w 250983"/>
                <a:gd name="connsiteY15" fmla="*/ 136071 h 247194"/>
                <a:gd name="connsiteX16" fmla="*/ 19550 w 250983"/>
                <a:gd name="connsiteY16" fmla="*/ 137155 h 247194"/>
                <a:gd name="connsiteX17" fmla="*/ -184 w 250983"/>
                <a:gd name="connsiteY17" fmla="*/ 168413 h 247194"/>
                <a:gd name="connsiteX18" fmla="*/ 43003 w 250983"/>
                <a:gd name="connsiteY18" fmla="*/ 194051 h 247194"/>
                <a:gd name="connsiteX19" fmla="*/ 47047 w 250983"/>
                <a:gd name="connsiteY19" fmla="*/ 195506 h 247194"/>
                <a:gd name="connsiteX20" fmla="*/ 129136 w 250983"/>
                <a:gd name="connsiteY20" fmla="*/ 246984 h 247194"/>
                <a:gd name="connsiteX21" fmla="*/ 134231 w 250983"/>
                <a:gd name="connsiteY21" fmla="*/ 242843 h 247194"/>
                <a:gd name="connsiteX22" fmla="*/ 134029 w 250983"/>
                <a:gd name="connsiteY22" fmla="*/ 240877 h 247194"/>
                <a:gd name="connsiteX23" fmla="*/ 117853 w 250983"/>
                <a:gd name="connsiteY23" fmla="*/ 191948 h 247194"/>
                <a:gd name="connsiteX24" fmla="*/ 120402 w 250983"/>
                <a:gd name="connsiteY24" fmla="*/ 186286 h 24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0983" h="247194">
                  <a:moveTo>
                    <a:pt x="128651" y="182566"/>
                  </a:moveTo>
                  <a:cubicBezTo>
                    <a:pt x="130996" y="181600"/>
                    <a:pt x="132088" y="178923"/>
                    <a:pt x="131117" y="176594"/>
                  </a:cubicBezTo>
                  <a:cubicBezTo>
                    <a:pt x="131036" y="176351"/>
                    <a:pt x="130875" y="176116"/>
                    <a:pt x="130754" y="175894"/>
                  </a:cubicBezTo>
                  <a:cubicBezTo>
                    <a:pt x="123475" y="165134"/>
                    <a:pt x="118015" y="153265"/>
                    <a:pt x="114579" y="140754"/>
                  </a:cubicBezTo>
                  <a:cubicBezTo>
                    <a:pt x="114579" y="140754"/>
                    <a:pt x="103984" y="133839"/>
                    <a:pt x="141793" y="125185"/>
                  </a:cubicBezTo>
                  <a:cubicBezTo>
                    <a:pt x="179602" y="116531"/>
                    <a:pt x="236014" y="103025"/>
                    <a:pt x="248145" y="70998"/>
                  </a:cubicBezTo>
                  <a:cubicBezTo>
                    <a:pt x="259952" y="39821"/>
                    <a:pt x="230433" y="-39195"/>
                    <a:pt x="181503" y="23079"/>
                  </a:cubicBezTo>
                  <a:cubicBezTo>
                    <a:pt x="179926" y="25089"/>
                    <a:pt x="177055" y="25453"/>
                    <a:pt x="175033" y="23888"/>
                  </a:cubicBezTo>
                  <a:cubicBezTo>
                    <a:pt x="174750" y="23654"/>
                    <a:pt x="174466" y="23383"/>
                    <a:pt x="174224" y="23079"/>
                  </a:cubicBezTo>
                  <a:cubicBezTo>
                    <a:pt x="166379" y="12687"/>
                    <a:pt x="145918" y="-8907"/>
                    <a:pt x="116722" y="3791"/>
                  </a:cubicBezTo>
                  <a:cubicBezTo>
                    <a:pt x="89547" y="15679"/>
                    <a:pt x="86313" y="35494"/>
                    <a:pt x="86595" y="45482"/>
                  </a:cubicBezTo>
                  <a:cubicBezTo>
                    <a:pt x="86676" y="47981"/>
                    <a:pt x="84735" y="50088"/>
                    <a:pt x="82228" y="50185"/>
                  </a:cubicBezTo>
                  <a:cubicBezTo>
                    <a:pt x="81864" y="50201"/>
                    <a:pt x="81500" y="50169"/>
                    <a:pt x="81137" y="50092"/>
                  </a:cubicBezTo>
                  <a:cubicBezTo>
                    <a:pt x="67468" y="47383"/>
                    <a:pt x="34674" y="44795"/>
                    <a:pt x="19024" y="78398"/>
                  </a:cubicBezTo>
                  <a:cubicBezTo>
                    <a:pt x="6124" y="106017"/>
                    <a:pt x="14171" y="121788"/>
                    <a:pt x="21572" y="129552"/>
                  </a:cubicBezTo>
                  <a:cubicBezTo>
                    <a:pt x="23310" y="131392"/>
                    <a:pt x="23270" y="134312"/>
                    <a:pt x="21410" y="136071"/>
                  </a:cubicBezTo>
                  <a:cubicBezTo>
                    <a:pt x="20884" y="136576"/>
                    <a:pt x="20237" y="136948"/>
                    <a:pt x="19550" y="137155"/>
                  </a:cubicBezTo>
                  <a:cubicBezTo>
                    <a:pt x="10532" y="139783"/>
                    <a:pt x="-1155" y="147304"/>
                    <a:pt x="-184" y="168413"/>
                  </a:cubicBezTo>
                  <a:cubicBezTo>
                    <a:pt x="1110" y="197528"/>
                    <a:pt x="33703" y="195264"/>
                    <a:pt x="43003" y="194051"/>
                  </a:cubicBezTo>
                  <a:cubicBezTo>
                    <a:pt x="44500" y="193832"/>
                    <a:pt x="46036" y="194378"/>
                    <a:pt x="47047" y="195506"/>
                  </a:cubicBezTo>
                  <a:cubicBezTo>
                    <a:pt x="55134" y="204403"/>
                    <a:pt x="90397" y="242091"/>
                    <a:pt x="129136" y="246984"/>
                  </a:cubicBezTo>
                  <a:cubicBezTo>
                    <a:pt x="131684" y="247251"/>
                    <a:pt x="133988" y="245399"/>
                    <a:pt x="134231" y="242843"/>
                  </a:cubicBezTo>
                  <a:cubicBezTo>
                    <a:pt x="134312" y="242180"/>
                    <a:pt x="134231" y="241508"/>
                    <a:pt x="134029" y="240877"/>
                  </a:cubicBezTo>
                  <a:lnTo>
                    <a:pt x="117853" y="191948"/>
                  </a:lnTo>
                  <a:cubicBezTo>
                    <a:pt x="117085" y="189683"/>
                    <a:pt x="118177" y="187205"/>
                    <a:pt x="120402" y="186286"/>
                  </a:cubicBezTo>
                  <a:close/>
                </a:path>
              </a:pathLst>
            </a:custGeom>
            <a:gradFill>
              <a:gsLst>
                <a:gs pos="0">
                  <a:schemeClr val="accent4">
                    <a:lumMod val="90000"/>
                    <a:lumOff val="10000"/>
                  </a:schemeClr>
                </a:gs>
                <a:gs pos="70000">
                  <a:schemeClr val="accent4"/>
                </a:gs>
              </a:gsLst>
              <a:lin ang="232267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72" name="任意多边形: 形状 271"/>
            <p:cNvSpPr/>
            <p:nvPr/>
          </p:nvSpPr>
          <p:spPr>
            <a:xfrm>
              <a:off x="9958874" y="1652968"/>
              <a:ext cx="58217" cy="39417"/>
            </a:xfrm>
            <a:custGeom>
              <a:avLst/>
              <a:gdLst>
                <a:gd name="connsiteX0" fmla="*/ 45158 w 58217"/>
                <a:gd name="connsiteY0" fmla="*/ 14453 h 39417"/>
                <a:gd name="connsiteX1" fmla="*/ -51 w 58217"/>
                <a:gd name="connsiteY1" fmla="*/ 9479 h 39417"/>
                <a:gd name="connsiteX2" fmla="*/ 57977 w 58217"/>
                <a:gd name="connsiteY2" fmla="*/ 36209 h 39417"/>
              </a:gdLst>
              <a:ahLst/>
              <a:cxnLst>
                <a:cxn ang="0">
                  <a:pos x="connsiteX0" y="connsiteY0"/>
                </a:cxn>
                <a:cxn ang="0">
                  <a:pos x="connsiteX1" y="connsiteY1"/>
                </a:cxn>
                <a:cxn ang="0">
                  <a:pos x="connsiteX2" y="connsiteY2"/>
                </a:cxn>
              </a:cxnLst>
              <a:rect l="l" t="t" r="r" b="b"/>
              <a:pathLst>
                <a:path w="58217" h="39417">
                  <a:moveTo>
                    <a:pt x="45158" y="14453"/>
                  </a:moveTo>
                  <a:cubicBezTo>
                    <a:pt x="45158" y="14453"/>
                    <a:pt x="3264" y="-14864"/>
                    <a:pt x="-51" y="9479"/>
                  </a:cubicBezTo>
                  <a:cubicBezTo>
                    <a:pt x="-3367" y="33823"/>
                    <a:pt x="37556" y="45105"/>
                    <a:pt x="57977" y="36209"/>
                  </a:cubicBezTo>
                  <a:close/>
                </a:path>
              </a:pathLst>
            </a:custGeom>
            <a:gradFill>
              <a:gsLst>
                <a:gs pos="0">
                  <a:srgbClr val="FEBBBA"/>
                </a:gs>
                <a:gs pos="50000">
                  <a:srgbClr val="FEA6A4"/>
                </a:gs>
                <a:gs pos="100000">
                  <a:srgbClr val="FF928E"/>
                </a:gs>
              </a:gsLst>
              <a:lin ang="1270722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73" name="任意多边形: 形状 272"/>
            <p:cNvSpPr/>
            <p:nvPr/>
          </p:nvSpPr>
          <p:spPr>
            <a:xfrm>
              <a:off x="9947213" y="1990910"/>
              <a:ext cx="445862" cy="382943"/>
            </a:xfrm>
            <a:custGeom>
              <a:avLst/>
              <a:gdLst>
                <a:gd name="connsiteX0" fmla="*/ 207 w 445862"/>
                <a:gd name="connsiteY0" fmla="*/ 367715 h 382943"/>
                <a:gd name="connsiteX1" fmla="*/ 97500 w 445862"/>
                <a:gd name="connsiteY1" fmla="*/ 28037 h 382943"/>
                <a:gd name="connsiteX2" fmla="*/ 105911 w 445862"/>
                <a:gd name="connsiteY2" fmla="*/ 20920 h 382943"/>
                <a:gd name="connsiteX3" fmla="*/ 233614 w 445862"/>
                <a:gd name="connsiteY3" fmla="*/ 8101 h 382943"/>
                <a:gd name="connsiteX4" fmla="*/ 436490 w 445862"/>
                <a:gd name="connsiteY4" fmla="*/ 1348 h 382943"/>
                <a:gd name="connsiteX5" fmla="*/ 445588 w 445862"/>
                <a:gd name="connsiteY5" fmla="*/ 12092 h 382943"/>
                <a:gd name="connsiteX6" fmla="*/ 444577 w 445862"/>
                <a:gd name="connsiteY6" fmla="*/ 15663 h 382943"/>
                <a:gd name="connsiteX7" fmla="*/ 243440 w 445862"/>
                <a:gd name="connsiteY7" fmla="*/ 378714 h 382943"/>
                <a:gd name="connsiteX8" fmla="*/ 235352 w 445862"/>
                <a:gd name="connsiteY8" fmla="*/ 382758 h 382943"/>
                <a:gd name="connsiteX9" fmla="*/ 9548 w 445862"/>
                <a:gd name="connsiteY9" fmla="*/ 380655 h 382943"/>
                <a:gd name="connsiteX10" fmla="*/ -239 w 445862"/>
                <a:gd name="connsiteY10" fmla="*/ 370469 h 382943"/>
                <a:gd name="connsiteX11" fmla="*/ 207 w 445862"/>
                <a:gd name="connsiteY11" fmla="*/ 367715 h 3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862" h="382943">
                  <a:moveTo>
                    <a:pt x="207" y="367715"/>
                  </a:moveTo>
                  <a:lnTo>
                    <a:pt x="97500" y="28037"/>
                  </a:lnTo>
                  <a:cubicBezTo>
                    <a:pt x="98633" y="24187"/>
                    <a:pt x="101948" y="21381"/>
                    <a:pt x="105911" y="20920"/>
                  </a:cubicBezTo>
                  <a:cubicBezTo>
                    <a:pt x="123542" y="18858"/>
                    <a:pt x="174655" y="13075"/>
                    <a:pt x="233614" y="8101"/>
                  </a:cubicBezTo>
                  <a:cubicBezTo>
                    <a:pt x="304663" y="2076"/>
                    <a:pt x="387277" y="-2776"/>
                    <a:pt x="436490" y="1348"/>
                  </a:cubicBezTo>
                  <a:cubicBezTo>
                    <a:pt x="441949" y="1809"/>
                    <a:pt x="446034" y="6621"/>
                    <a:pt x="445588" y="12092"/>
                  </a:cubicBezTo>
                  <a:cubicBezTo>
                    <a:pt x="445468" y="13334"/>
                    <a:pt x="445144" y="14547"/>
                    <a:pt x="444577" y="15663"/>
                  </a:cubicBezTo>
                  <a:cubicBezTo>
                    <a:pt x="416514" y="72276"/>
                    <a:pt x="301185" y="303136"/>
                    <a:pt x="243440" y="378714"/>
                  </a:cubicBezTo>
                  <a:cubicBezTo>
                    <a:pt x="241539" y="381265"/>
                    <a:pt x="238547" y="382766"/>
                    <a:pt x="235352" y="382758"/>
                  </a:cubicBezTo>
                  <a:lnTo>
                    <a:pt x="9548" y="380655"/>
                  </a:lnTo>
                  <a:cubicBezTo>
                    <a:pt x="4048" y="380546"/>
                    <a:pt x="-359" y="375984"/>
                    <a:pt x="-239" y="370469"/>
                  </a:cubicBezTo>
                  <a:cubicBezTo>
                    <a:pt x="-239" y="369534"/>
                    <a:pt x="-77" y="368608"/>
                    <a:pt x="207" y="367715"/>
                  </a:cubicBezTo>
                  <a:close/>
                </a:path>
              </a:pathLst>
            </a:custGeom>
            <a:gradFill>
              <a:gsLst>
                <a:gs pos="0">
                  <a:schemeClr val="accent4">
                    <a:lumMod val="90000"/>
                    <a:lumOff val="10000"/>
                  </a:schemeClr>
                </a:gs>
                <a:gs pos="70000">
                  <a:schemeClr val="accent4"/>
                </a:gs>
              </a:gsLst>
              <a:lin ang="459018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74" name="任意多边形: 形状 273"/>
            <p:cNvSpPr/>
            <p:nvPr/>
          </p:nvSpPr>
          <p:spPr>
            <a:xfrm>
              <a:off x="9961690" y="2160842"/>
              <a:ext cx="129524" cy="116513"/>
            </a:xfrm>
            <a:custGeom>
              <a:avLst/>
              <a:gdLst>
                <a:gd name="connsiteX0" fmla="*/ 9143 w 129524"/>
                <a:gd name="connsiteY0" fmla="*/ 115694 h 116513"/>
                <a:gd name="connsiteX1" fmla="*/ 1056 w 129524"/>
                <a:gd name="connsiteY1" fmla="*/ 40156 h 116513"/>
                <a:gd name="connsiteX2" fmla="*/ 52452 w 129524"/>
                <a:gd name="connsiteY2" fmla="*/ 608 h 116513"/>
                <a:gd name="connsiteX3" fmla="*/ 129284 w 129524"/>
                <a:gd name="connsiteY3" fmla="*/ 21150 h 116513"/>
                <a:gd name="connsiteX4" fmla="*/ 100371 w 129524"/>
                <a:gd name="connsiteY4" fmla="*/ 38579 h 116513"/>
                <a:gd name="connsiteX5" fmla="*/ 116991 w 129524"/>
                <a:gd name="connsiteY5" fmla="*/ 51479 h 116513"/>
                <a:gd name="connsiteX6" fmla="*/ 91960 w 129524"/>
                <a:gd name="connsiteY6" fmla="*/ 61063 h 116513"/>
                <a:gd name="connsiteX7" fmla="*/ 107448 w 129524"/>
                <a:gd name="connsiteY7" fmla="*/ 78168 h 116513"/>
                <a:gd name="connsiteX8" fmla="*/ 81001 w 129524"/>
                <a:gd name="connsiteY8" fmla="*/ 84233 h 116513"/>
                <a:gd name="connsiteX9" fmla="*/ 9143 w 129524"/>
                <a:gd name="connsiteY9" fmla="*/ 115694 h 11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24" h="116513">
                  <a:moveTo>
                    <a:pt x="9143" y="115694"/>
                  </a:moveTo>
                  <a:cubicBezTo>
                    <a:pt x="9143" y="115694"/>
                    <a:pt x="-4404" y="59930"/>
                    <a:pt x="1056" y="40156"/>
                  </a:cubicBezTo>
                  <a:cubicBezTo>
                    <a:pt x="6514" y="20382"/>
                    <a:pt x="17231" y="-5013"/>
                    <a:pt x="52452" y="608"/>
                  </a:cubicBezTo>
                  <a:cubicBezTo>
                    <a:pt x="78534" y="5473"/>
                    <a:pt x="104253" y="12343"/>
                    <a:pt x="129284" y="21150"/>
                  </a:cubicBezTo>
                  <a:cubicBezTo>
                    <a:pt x="129284" y="21150"/>
                    <a:pt x="127181" y="46909"/>
                    <a:pt x="100371" y="38579"/>
                  </a:cubicBezTo>
                  <a:lnTo>
                    <a:pt x="116991" y="51479"/>
                  </a:lnTo>
                  <a:cubicBezTo>
                    <a:pt x="116991" y="51479"/>
                    <a:pt x="114605" y="72102"/>
                    <a:pt x="91960" y="61063"/>
                  </a:cubicBezTo>
                  <a:lnTo>
                    <a:pt x="107448" y="78168"/>
                  </a:lnTo>
                  <a:cubicBezTo>
                    <a:pt x="107448" y="78168"/>
                    <a:pt x="97702" y="95111"/>
                    <a:pt x="81001" y="84233"/>
                  </a:cubicBezTo>
                  <a:cubicBezTo>
                    <a:pt x="64300" y="73356"/>
                    <a:pt x="56455" y="122407"/>
                    <a:pt x="9143" y="115694"/>
                  </a:cubicBezTo>
                  <a:close/>
                </a:path>
              </a:pathLst>
            </a:custGeom>
            <a:gradFill>
              <a:gsLst>
                <a:gs pos="0">
                  <a:srgbClr val="FEBBBA"/>
                </a:gs>
                <a:gs pos="50000">
                  <a:srgbClr val="FEA6A4"/>
                </a:gs>
                <a:gs pos="100000">
                  <a:srgbClr val="FF928E"/>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75" name="任意多边形: 形状 274"/>
            <p:cNvSpPr/>
            <p:nvPr/>
          </p:nvSpPr>
          <p:spPr>
            <a:xfrm>
              <a:off x="10174477" y="2071904"/>
              <a:ext cx="57178" cy="57179"/>
            </a:xfrm>
            <a:custGeom>
              <a:avLst/>
              <a:gdLst>
                <a:gd name="connsiteX0" fmla="*/ -241 w 57178"/>
                <a:gd name="connsiteY0" fmla="*/ 28404 h 57179"/>
                <a:gd name="connsiteX1" fmla="*/ 28348 w 57178"/>
                <a:gd name="connsiteY1" fmla="*/ 56993 h 57179"/>
                <a:gd name="connsiteX2" fmla="*/ 56938 w 57178"/>
                <a:gd name="connsiteY2" fmla="*/ 28404 h 57179"/>
                <a:gd name="connsiteX3" fmla="*/ 28348 w 57178"/>
                <a:gd name="connsiteY3" fmla="*/ -186 h 57179"/>
                <a:gd name="connsiteX4" fmla="*/ -241 w 57178"/>
                <a:gd name="connsiteY4" fmla="*/ 28404 h 57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8" h="57179">
                  <a:moveTo>
                    <a:pt x="-241" y="28404"/>
                  </a:moveTo>
                  <a:cubicBezTo>
                    <a:pt x="-241" y="44195"/>
                    <a:pt x="12577" y="56993"/>
                    <a:pt x="28348" y="56993"/>
                  </a:cubicBezTo>
                  <a:cubicBezTo>
                    <a:pt x="44119" y="56993"/>
                    <a:pt x="56938" y="44195"/>
                    <a:pt x="56938" y="28404"/>
                  </a:cubicBezTo>
                  <a:cubicBezTo>
                    <a:pt x="56938" y="12613"/>
                    <a:pt x="44119" y="-186"/>
                    <a:pt x="28348" y="-186"/>
                  </a:cubicBezTo>
                  <a:cubicBezTo>
                    <a:pt x="12577" y="-186"/>
                    <a:pt x="-241" y="12613"/>
                    <a:pt x="-241" y="2840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76" name="任意多边形: 形状 275"/>
            <p:cNvSpPr/>
            <p:nvPr/>
          </p:nvSpPr>
          <p:spPr>
            <a:xfrm>
              <a:off x="10048634" y="2012582"/>
              <a:ext cx="278050" cy="106715"/>
            </a:xfrm>
            <a:custGeom>
              <a:avLst/>
              <a:gdLst>
                <a:gd name="connsiteX0" fmla="*/ 7038 w 278050"/>
                <a:gd name="connsiteY0" fmla="*/ 106530 h 106715"/>
                <a:gd name="connsiteX1" fmla="*/ -241 w 278050"/>
                <a:gd name="connsiteY1" fmla="*/ 104386 h 106715"/>
                <a:gd name="connsiteX2" fmla="*/ 19574 w 278050"/>
                <a:gd name="connsiteY2" fmla="*/ 37179 h 106715"/>
                <a:gd name="connsiteX3" fmla="*/ 42623 w 278050"/>
                <a:gd name="connsiteY3" fmla="*/ 15706 h 106715"/>
                <a:gd name="connsiteX4" fmla="*/ 277809 w 278050"/>
                <a:gd name="connsiteY4" fmla="*/ -186 h 106715"/>
                <a:gd name="connsiteX5" fmla="*/ 277809 w 278050"/>
                <a:gd name="connsiteY5" fmla="*/ 7416 h 106715"/>
                <a:gd name="connsiteX6" fmla="*/ 44038 w 278050"/>
                <a:gd name="connsiteY6" fmla="*/ 23147 h 106715"/>
                <a:gd name="connsiteX7" fmla="*/ 26731 w 278050"/>
                <a:gd name="connsiteY7" fmla="*/ 39322 h 1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0" h="106715">
                  <a:moveTo>
                    <a:pt x="7038" y="106530"/>
                  </a:moveTo>
                  <a:lnTo>
                    <a:pt x="-241" y="104386"/>
                  </a:lnTo>
                  <a:lnTo>
                    <a:pt x="19574" y="37179"/>
                  </a:lnTo>
                  <a:cubicBezTo>
                    <a:pt x="22727" y="26317"/>
                    <a:pt x="31584" y="18068"/>
                    <a:pt x="42623" y="15706"/>
                  </a:cubicBezTo>
                  <a:cubicBezTo>
                    <a:pt x="105424" y="2604"/>
                    <a:pt x="270814" y="-64"/>
                    <a:pt x="277809" y="-186"/>
                  </a:cubicBezTo>
                  <a:lnTo>
                    <a:pt x="277809" y="7416"/>
                  </a:lnTo>
                  <a:cubicBezTo>
                    <a:pt x="276111" y="7416"/>
                    <a:pt x="106151" y="10207"/>
                    <a:pt x="44038" y="23147"/>
                  </a:cubicBezTo>
                  <a:cubicBezTo>
                    <a:pt x="35709" y="24934"/>
                    <a:pt x="29076" y="31149"/>
                    <a:pt x="26731" y="3932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77" name="任意多边形: 形状 276"/>
            <p:cNvSpPr/>
            <p:nvPr/>
          </p:nvSpPr>
          <p:spPr>
            <a:xfrm>
              <a:off x="8846278" y="3070354"/>
              <a:ext cx="105682" cy="507130"/>
            </a:xfrm>
            <a:custGeom>
              <a:avLst/>
              <a:gdLst>
                <a:gd name="connsiteX0" fmla="*/ 57846 w 105682"/>
                <a:gd name="connsiteY0" fmla="*/ -186 h 507130"/>
                <a:gd name="connsiteX1" fmla="*/ -223 w 105682"/>
                <a:gd name="connsiteY1" fmla="*/ 491053 h 507130"/>
                <a:gd name="connsiteX2" fmla="*/ 14213 w 105682"/>
                <a:gd name="connsiteY2" fmla="*/ 506929 h 507130"/>
                <a:gd name="connsiteX3" fmla="*/ 14982 w 105682"/>
                <a:gd name="connsiteY3" fmla="*/ 506945 h 507130"/>
                <a:gd name="connsiteX4" fmla="*/ 14982 w 105682"/>
                <a:gd name="connsiteY4" fmla="*/ 506945 h 507130"/>
                <a:gd name="connsiteX5" fmla="*/ 30025 w 105682"/>
                <a:gd name="connsiteY5" fmla="*/ 494086 h 507130"/>
                <a:gd name="connsiteX6" fmla="*/ 105441 w 105682"/>
                <a:gd name="connsiteY6" fmla="*/ 10854 h 50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82" h="507130">
                  <a:moveTo>
                    <a:pt x="57846" y="-186"/>
                  </a:moveTo>
                  <a:cubicBezTo>
                    <a:pt x="47453" y="15140"/>
                    <a:pt x="6247" y="362703"/>
                    <a:pt x="-223" y="491053"/>
                  </a:cubicBezTo>
                  <a:cubicBezTo>
                    <a:pt x="-627" y="499419"/>
                    <a:pt x="5843" y="506524"/>
                    <a:pt x="14213" y="506929"/>
                  </a:cubicBezTo>
                  <a:cubicBezTo>
                    <a:pt x="14456" y="506941"/>
                    <a:pt x="14740" y="506945"/>
                    <a:pt x="14982" y="506945"/>
                  </a:cubicBezTo>
                  <a:lnTo>
                    <a:pt x="14982" y="506945"/>
                  </a:lnTo>
                  <a:cubicBezTo>
                    <a:pt x="22463" y="506937"/>
                    <a:pt x="28852" y="501486"/>
                    <a:pt x="30025" y="494086"/>
                  </a:cubicBezTo>
                  <a:lnTo>
                    <a:pt x="105441" y="10854"/>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78" name="任意多边形: 形状 277"/>
            <p:cNvSpPr/>
            <p:nvPr/>
          </p:nvSpPr>
          <p:spPr>
            <a:xfrm>
              <a:off x="9188117" y="3070354"/>
              <a:ext cx="105645" cy="507130"/>
            </a:xfrm>
            <a:custGeom>
              <a:avLst/>
              <a:gdLst>
                <a:gd name="connsiteX0" fmla="*/ 47354 w 105645"/>
                <a:gd name="connsiteY0" fmla="*/ -186 h 507130"/>
                <a:gd name="connsiteX1" fmla="*/ 105383 w 105645"/>
                <a:gd name="connsiteY1" fmla="*/ 491053 h 507130"/>
                <a:gd name="connsiteX2" fmla="*/ 91027 w 105645"/>
                <a:gd name="connsiteY2" fmla="*/ 506925 h 507130"/>
                <a:gd name="connsiteX3" fmla="*/ 90219 w 105645"/>
                <a:gd name="connsiteY3" fmla="*/ 506945 h 507130"/>
                <a:gd name="connsiteX4" fmla="*/ 90219 w 105645"/>
                <a:gd name="connsiteY4" fmla="*/ 506945 h 507130"/>
                <a:gd name="connsiteX5" fmla="*/ 75176 w 105645"/>
                <a:gd name="connsiteY5" fmla="*/ 494086 h 507130"/>
                <a:gd name="connsiteX6" fmla="*/ -241 w 105645"/>
                <a:gd name="connsiteY6" fmla="*/ 10854 h 50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45" h="507130">
                  <a:moveTo>
                    <a:pt x="47354" y="-186"/>
                  </a:moveTo>
                  <a:cubicBezTo>
                    <a:pt x="57707" y="15140"/>
                    <a:pt x="98953" y="362703"/>
                    <a:pt x="105383" y="491053"/>
                  </a:cubicBezTo>
                  <a:cubicBezTo>
                    <a:pt x="105827" y="499395"/>
                    <a:pt x="99398" y="506500"/>
                    <a:pt x="91027" y="506925"/>
                  </a:cubicBezTo>
                  <a:cubicBezTo>
                    <a:pt x="90785" y="506941"/>
                    <a:pt x="90502" y="506945"/>
                    <a:pt x="90219" y="506945"/>
                  </a:cubicBezTo>
                  <a:lnTo>
                    <a:pt x="90219" y="506945"/>
                  </a:lnTo>
                  <a:cubicBezTo>
                    <a:pt x="82737" y="506953"/>
                    <a:pt x="76349" y="501494"/>
                    <a:pt x="75176" y="494086"/>
                  </a:cubicBezTo>
                  <a:lnTo>
                    <a:pt x="-241" y="10854"/>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79" name="任意多边形: 形状 278"/>
            <p:cNvSpPr/>
            <p:nvPr/>
          </p:nvSpPr>
          <p:spPr>
            <a:xfrm>
              <a:off x="8841887" y="2993917"/>
              <a:ext cx="455920" cy="109159"/>
            </a:xfrm>
            <a:custGeom>
              <a:avLst/>
              <a:gdLst>
                <a:gd name="connsiteX0" fmla="*/ -239 w 455920"/>
                <a:gd name="connsiteY0" fmla="*/ 49117 h 109159"/>
                <a:gd name="connsiteX1" fmla="*/ -239 w 455920"/>
                <a:gd name="connsiteY1" fmla="*/ 52918 h 109159"/>
                <a:gd name="connsiteX2" fmla="*/ 52330 w 455920"/>
                <a:gd name="connsiteY2" fmla="*/ 103021 h 109159"/>
                <a:gd name="connsiteX3" fmla="*/ 400863 w 455920"/>
                <a:gd name="connsiteY3" fmla="*/ 108965 h 109159"/>
                <a:gd name="connsiteX4" fmla="*/ 455414 w 455920"/>
                <a:gd name="connsiteY4" fmla="*/ 61653 h 109159"/>
                <a:gd name="connsiteX5" fmla="*/ 455616 w 455920"/>
                <a:gd name="connsiteY5" fmla="*/ 58216 h 109159"/>
                <a:gd name="connsiteX6" fmla="*/ 403047 w 455920"/>
                <a:gd name="connsiteY6" fmla="*/ 6091 h 109159"/>
                <a:gd name="connsiteX7" fmla="*/ 54352 w 455920"/>
                <a:gd name="connsiteY7" fmla="*/ -176 h 109159"/>
                <a:gd name="connsiteX8" fmla="*/ -239 w 455920"/>
                <a:gd name="connsiteY8" fmla="*/ 49117 h 10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20" h="109159">
                  <a:moveTo>
                    <a:pt x="-239" y="49117"/>
                  </a:moveTo>
                  <a:lnTo>
                    <a:pt x="-239" y="52918"/>
                  </a:lnTo>
                  <a:cubicBezTo>
                    <a:pt x="-482" y="80173"/>
                    <a:pt x="22972" y="102535"/>
                    <a:pt x="52330" y="103021"/>
                  </a:cubicBezTo>
                  <a:lnTo>
                    <a:pt x="400863" y="108965"/>
                  </a:lnTo>
                  <a:cubicBezTo>
                    <a:pt x="429857" y="109450"/>
                    <a:pt x="454039" y="88504"/>
                    <a:pt x="455414" y="61653"/>
                  </a:cubicBezTo>
                  <a:lnTo>
                    <a:pt x="455616" y="58216"/>
                  </a:lnTo>
                  <a:cubicBezTo>
                    <a:pt x="457071" y="30192"/>
                    <a:pt x="433294" y="6617"/>
                    <a:pt x="403047" y="6091"/>
                  </a:cubicBezTo>
                  <a:lnTo>
                    <a:pt x="54352" y="-176"/>
                  </a:lnTo>
                  <a:cubicBezTo>
                    <a:pt x="24589" y="-702"/>
                    <a:pt x="4" y="21458"/>
                    <a:pt x="-239" y="4911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80" name="任意多边形: 形状 279"/>
            <p:cNvSpPr/>
            <p:nvPr/>
          </p:nvSpPr>
          <p:spPr>
            <a:xfrm>
              <a:off x="9474498" y="3538786"/>
              <a:ext cx="252702" cy="18237"/>
            </a:xfrm>
            <a:custGeom>
              <a:avLst/>
              <a:gdLst>
                <a:gd name="connsiteX0" fmla="*/ 101380 w 252702"/>
                <a:gd name="connsiteY0" fmla="*/ 10005 h 18237"/>
                <a:gd name="connsiteX1" fmla="*/ -241 w 252702"/>
                <a:gd name="connsiteY1" fmla="*/ -186 h 18237"/>
                <a:gd name="connsiteX2" fmla="*/ 22646 w 252702"/>
                <a:gd name="connsiteY2" fmla="*/ 18052 h 18237"/>
                <a:gd name="connsiteX3" fmla="*/ 241820 w 252702"/>
                <a:gd name="connsiteY3" fmla="*/ 18052 h 18237"/>
                <a:gd name="connsiteX4" fmla="*/ 252455 w 252702"/>
                <a:gd name="connsiteY4" fmla="*/ 7437 h 18237"/>
                <a:gd name="connsiteX5" fmla="*/ 252091 w 252702"/>
                <a:gd name="connsiteY5" fmla="*/ 4586 h 18237"/>
                <a:gd name="connsiteX6" fmla="*/ 101380 w 252702"/>
                <a:gd name="connsiteY6" fmla="*/ 10005 h 1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02" h="18237">
                  <a:moveTo>
                    <a:pt x="101380" y="10005"/>
                  </a:moveTo>
                  <a:cubicBezTo>
                    <a:pt x="39429" y="10005"/>
                    <a:pt x="12012" y="4667"/>
                    <a:pt x="-241" y="-186"/>
                  </a:cubicBezTo>
                  <a:cubicBezTo>
                    <a:pt x="2226" y="10482"/>
                    <a:pt x="11688" y="18048"/>
                    <a:pt x="22646" y="18052"/>
                  </a:cubicBezTo>
                  <a:lnTo>
                    <a:pt x="241820" y="18052"/>
                  </a:lnTo>
                  <a:cubicBezTo>
                    <a:pt x="247683" y="18064"/>
                    <a:pt x="252455" y="13308"/>
                    <a:pt x="252455" y="7437"/>
                  </a:cubicBezTo>
                  <a:cubicBezTo>
                    <a:pt x="252495" y="6474"/>
                    <a:pt x="252333" y="5516"/>
                    <a:pt x="252091" y="4586"/>
                  </a:cubicBezTo>
                  <a:cubicBezTo>
                    <a:pt x="227141" y="6567"/>
                    <a:pt x="174046" y="10005"/>
                    <a:pt x="101380" y="1000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81" name="任意多边形: 形状 280"/>
            <p:cNvSpPr/>
            <p:nvPr/>
          </p:nvSpPr>
          <p:spPr>
            <a:xfrm>
              <a:off x="9473972" y="3485641"/>
              <a:ext cx="252857" cy="63375"/>
            </a:xfrm>
            <a:custGeom>
              <a:avLst/>
              <a:gdLst>
                <a:gd name="connsiteX0" fmla="*/ 252616 w 252857"/>
                <a:gd name="connsiteY0" fmla="*/ 57731 h 63375"/>
                <a:gd name="connsiteX1" fmla="*/ 250837 w 252857"/>
                <a:gd name="connsiteY1" fmla="*/ 53970 h 63375"/>
                <a:gd name="connsiteX2" fmla="*/ 154959 w 252857"/>
                <a:gd name="connsiteY2" fmla="*/ -176 h 63375"/>
                <a:gd name="connsiteX3" fmla="*/ 12902 w 252857"/>
                <a:gd name="connsiteY3" fmla="*/ 228 h 63375"/>
                <a:gd name="connsiteX4" fmla="*/ 770 w 252857"/>
                <a:gd name="connsiteY4" fmla="*/ 40868 h 63375"/>
                <a:gd name="connsiteX5" fmla="*/ 406 w 252857"/>
                <a:gd name="connsiteY5" fmla="*/ 52999 h 63375"/>
                <a:gd name="connsiteX6" fmla="*/ 102026 w 252857"/>
                <a:gd name="connsiteY6" fmla="*/ 63190 h 63375"/>
                <a:gd name="connsiteX7" fmla="*/ 252616 w 252857"/>
                <a:gd name="connsiteY7" fmla="*/ 57731 h 6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857" h="63375">
                  <a:moveTo>
                    <a:pt x="252616" y="57731"/>
                  </a:moveTo>
                  <a:cubicBezTo>
                    <a:pt x="252293" y="56364"/>
                    <a:pt x="251686" y="55082"/>
                    <a:pt x="250837" y="53970"/>
                  </a:cubicBezTo>
                  <a:cubicBezTo>
                    <a:pt x="234137" y="32659"/>
                    <a:pt x="200614" y="-823"/>
                    <a:pt x="154959" y="-176"/>
                  </a:cubicBezTo>
                  <a:cubicBezTo>
                    <a:pt x="88115" y="794"/>
                    <a:pt x="64823" y="7911"/>
                    <a:pt x="12902" y="228"/>
                  </a:cubicBezTo>
                  <a:lnTo>
                    <a:pt x="770" y="40868"/>
                  </a:lnTo>
                  <a:cubicBezTo>
                    <a:pt x="-443" y="44807"/>
                    <a:pt x="-565" y="48996"/>
                    <a:pt x="406" y="52999"/>
                  </a:cubicBezTo>
                  <a:cubicBezTo>
                    <a:pt x="12537" y="57852"/>
                    <a:pt x="40076" y="63190"/>
                    <a:pt x="102026" y="63190"/>
                  </a:cubicBezTo>
                  <a:cubicBezTo>
                    <a:pt x="174572" y="63149"/>
                    <a:pt x="227666" y="59712"/>
                    <a:pt x="252616" y="5773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2" name="任意多边形: 形状 281"/>
            <p:cNvSpPr/>
            <p:nvPr/>
          </p:nvSpPr>
          <p:spPr>
            <a:xfrm>
              <a:off x="9487115" y="3442301"/>
              <a:ext cx="68379" cy="58916"/>
            </a:xfrm>
            <a:custGeom>
              <a:avLst/>
              <a:gdLst>
                <a:gd name="connsiteX0" fmla="*/ 14802 w 68379"/>
                <a:gd name="connsiteY0" fmla="*/ -186 h 58916"/>
                <a:gd name="connsiteX1" fmla="*/ -241 w 68379"/>
                <a:gd name="connsiteY1" fmla="*/ 51009 h 58916"/>
                <a:gd name="connsiteX2" fmla="*/ 62357 w 68379"/>
                <a:gd name="connsiteY2" fmla="*/ 54001 h 58916"/>
                <a:gd name="connsiteX3" fmla="*/ 68139 w 68379"/>
                <a:gd name="connsiteY3" fmla="*/ 9519 h 58916"/>
              </a:gdLst>
              <a:ahLst/>
              <a:cxnLst>
                <a:cxn ang="0">
                  <a:pos x="connsiteX0" y="connsiteY0"/>
                </a:cxn>
                <a:cxn ang="0">
                  <a:pos x="connsiteX1" y="connsiteY1"/>
                </a:cxn>
                <a:cxn ang="0">
                  <a:pos x="connsiteX2" y="connsiteY2"/>
                </a:cxn>
                <a:cxn ang="0">
                  <a:pos x="connsiteX3" y="connsiteY3"/>
                </a:cxn>
              </a:cxnLst>
              <a:rect l="l" t="t" r="r" b="b"/>
              <a:pathLst>
                <a:path w="68379" h="58916">
                  <a:moveTo>
                    <a:pt x="14802" y="-186"/>
                  </a:moveTo>
                  <a:lnTo>
                    <a:pt x="-241" y="51009"/>
                  </a:lnTo>
                  <a:cubicBezTo>
                    <a:pt x="-241" y="51009"/>
                    <a:pt x="33080" y="66173"/>
                    <a:pt x="62357" y="54001"/>
                  </a:cubicBezTo>
                  <a:lnTo>
                    <a:pt x="68139" y="9519"/>
                  </a:ln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3" name="任意多边形: 形状 282"/>
            <p:cNvSpPr/>
            <p:nvPr/>
          </p:nvSpPr>
          <p:spPr>
            <a:xfrm>
              <a:off x="9870910" y="3418119"/>
              <a:ext cx="204010" cy="159489"/>
            </a:xfrm>
            <a:custGeom>
              <a:avLst/>
              <a:gdLst>
                <a:gd name="connsiteX0" fmla="*/ 85285 w 204010"/>
                <a:gd name="connsiteY0" fmla="*/ 98442 h 159489"/>
                <a:gd name="connsiteX1" fmla="*/ -241 w 204010"/>
                <a:gd name="connsiteY1" fmla="*/ 154206 h 159489"/>
                <a:gd name="connsiteX2" fmla="*/ 28955 w 204010"/>
                <a:gd name="connsiteY2" fmla="*/ 154206 h 159489"/>
                <a:gd name="connsiteX3" fmla="*/ 199805 w 204010"/>
                <a:gd name="connsiteY3" fmla="*/ 16717 h 159489"/>
                <a:gd name="connsiteX4" fmla="*/ 201422 w 204010"/>
                <a:gd name="connsiteY4" fmla="*/ 1707 h 159489"/>
                <a:gd name="connsiteX5" fmla="*/ 199440 w 204010"/>
                <a:gd name="connsiteY5" fmla="*/ -186 h 159489"/>
                <a:gd name="connsiteX6" fmla="*/ 85285 w 204010"/>
                <a:gd name="connsiteY6" fmla="*/ 98442 h 15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010" h="159489">
                  <a:moveTo>
                    <a:pt x="85285" y="98442"/>
                  </a:moveTo>
                  <a:cubicBezTo>
                    <a:pt x="37002" y="137262"/>
                    <a:pt x="12497" y="150284"/>
                    <a:pt x="-241" y="154206"/>
                  </a:cubicBezTo>
                  <a:cubicBezTo>
                    <a:pt x="8291" y="161004"/>
                    <a:pt x="20422" y="161004"/>
                    <a:pt x="28955" y="154206"/>
                  </a:cubicBezTo>
                  <a:lnTo>
                    <a:pt x="199805" y="16717"/>
                  </a:lnTo>
                  <a:cubicBezTo>
                    <a:pt x="204375" y="13017"/>
                    <a:pt x="205102" y="6297"/>
                    <a:pt x="201422" y="1707"/>
                  </a:cubicBezTo>
                  <a:cubicBezTo>
                    <a:pt x="200856" y="995"/>
                    <a:pt x="200169" y="356"/>
                    <a:pt x="199440" y="-186"/>
                  </a:cubicBezTo>
                  <a:cubicBezTo>
                    <a:pt x="181203" y="17041"/>
                    <a:pt x="141978" y="52909"/>
                    <a:pt x="85285" y="98442"/>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84" name="任意多边形: 形状 283"/>
            <p:cNvSpPr/>
            <p:nvPr/>
          </p:nvSpPr>
          <p:spPr>
            <a:xfrm>
              <a:off x="9847860" y="3411694"/>
              <a:ext cx="222730" cy="160816"/>
            </a:xfrm>
            <a:custGeom>
              <a:avLst/>
              <a:gdLst>
                <a:gd name="connsiteX0" fmla="*/ 222490 w 222730"/>
                <a:gd name="connsiteY0" fmla="*/ 6239 h 160816"/>
                <a:gd name="connsiteX1" fmla="*/ 218770 w 222730"/>
                <a:gd name="connsiteY1" fmla="*/ 4460 h 160816"/>
                <a:gd name="connsiteX2" fmla="*/ 110275 w 222730"/>
                <a:gd name="connsiteY2" fmla="*/ 22496 h 160816"/>
                <a:gd name="connsiteX3" fmla="*/ -241 w 222730"/>
                <a:gd name="connsiteY3" fmla="*/ 111822 h 160816"/>
                <a:gd name="connsiteX4" fmla="*/ 15529 w 222730"/>
                <a:gd name="connsiteY4" fmla="*/ 151007 h 160816"/>
                <a:gd name="connsiteX5" fmla="*/ 22808 w 222730"/>
                <a:gd name="connsiteY5" fmla="*/ 160631 h 160816"/>
                <a:gd name="connsiteX6" fmla="*/ 108334 w 222730"/>
                <a:gd name="connsiteY6" fmla="*/ 104867 h 160816"/>
                <a:gd name="connsiteX7" fmla="*/ 222490 w 222730"/>
                <a:gd name="connsiteY7" fmla="*/ 6239 h 16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30" h="160816">
                  <a:moveTo>
                    <a:pt x="222490" y="6239"/>
                  </a:moveTo>
                  <a:cubicBezTo>
                    <a:pt x="221358" y="5423"/>
                    <a:pt x="220105" y="4820"/>
                    <a:pt x="218770" y="4460"/>
                  </a:cubicBezTo>
                  <a:cubicBezTo>
                    <a:pt x="192445" y="-1606"/>
                    <a:pt x="145416" y="-6579"/>
                    <a:pt x="110275" y="22496"/>
                  </a:cubicBezTo>
                  <a:cubicBezTo>
                    <a:pt x="58757" y="65117"/>
                    <a:pt x="45090" y="85336"/>
                    <a:pt x="-241" y="111822"/>
                  </a:cubicBezTo>
                  <a:lnTo>
                    <a:pt x="15529" y="151007"/>
                  </a:lnTo>
                  <a:cubicBezTo>
                    <a:pt x="17066" y="154804"/>
                    <a:pt x="19573" y="158128"/>
                    <a:pt x="22808" y="160631"/>
                  </a:cubicBezTo>
                  <a:cubicBezTo>
                    <a:pt x="35384" y="156587"/>
                    <a:pt x="60051" y="143688"/>
                    <a:pt x="108334" y="104867"/>
                  </a:cubicBezTo>
                  <a:cubicBezTo>
                    <a:pt x="165028" y="59334"/>
                    <a:pt x="204252" y="23466"/>
                    <a:pt x="222490" y="6239"/>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85" name="任意多边形: 形状 284"/>
            <p:cNvSpPr/>
            <p:nvPr/>
          </p:nvSpPr>
          <p:spPr>
            <a:xfrm>
              <a:off x="9109021" y="2859471"/>
              <a:ext cx="541282" cy="607320"/>
            </a:xfrm>
            <a:custGeom>
              <a:avLst/>
              <a:gdLst>
                <a:gd name="connsiteX0" fmla="*/ 71131 w 541282"/>
                <a:gd name="connsiteY0" fmla="*/ -186 h 607320"/>
                <a:gd name="connsiteX1" fmla="*/ 518172 w 541282"/>
                <a:gd name="connsiteY1" fmla="*/ 65930 h 607320"/>
                <a:gd name="connsiteX2" fmla="*/ 456059 w 541282"/>
                <a:gd name="connsiteY2" fmla="*/ 603753 h 607320"/>
                <a:gd name="connsiteX3" fmla="*/ 389255 w 541282"/>
                <a:gd name="connsiteY3" fmla="*/ 599386 h 607320"/>
                <a:gd name="connsiteX4" fmla="*/ 401387 w 541282"/>
                <a:gd name="connsiteY4" fmla="*/ 148544 h 607320"/>
                <a:gd name="connsiteX5" fmla="*/ -241 w 541282"/>
                <a:gd name="connsiteY5" fmla="*/ 82833 h 60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282" h="607320">
                  <a:moveTo>
                    <a:pt x="71131" y="-186"/>
                  </a:moveTo>
                  <a:cubicBezTo>
                    <a:pt x="71131" y="-186"/>
                    <a:pt x="442067" y="30102"/>
                    <a:pt x="518172" y="65930"/>
                  </a:cubicBezTo>
                  <a:cubicBezTo>
                    <a:pt x="594275" y="101758"/>
                    <a:pt x="456059" y="603753"/>
                    <a:pt x="456059" y="603753"/>
                  </a:cubicBezTo>
                  <a:cubicBezTo>
                    <a:pt x="456059" y="603753"/>
                    <a:pt x="435355" y="613741"/>
                    <a:pt x="389255" y="599386"/>
                  </a:cubicBezTo>
                  <a:cubicBezTo>
                    <a:pt x="389255" y="599386"/>
                    <a:pt x="436528" y="228894"/>
                    <a:pt x="401387" y="148544"/>
                  </a:cubicBezTo>
                  <a:lnTo>
                    <a:pt x="-241" y="82833"/>
                  </a:lnTo>
                  <a:close/>
                </a:path>
              </a:pathLst>
            </a:custGeom>
            <a:gradFill>
              <a:gsLst>
                <a:gs pos="0">
                  <a:schemeClr val="accent4">
                    <a:lumMod val="90000"/>
                    <a:lumOff val="10000"/>
                  </a:schemeClr>
                </a:gs>
                <a:gs pos="70000">
                  <a:schemeClr val="accent4"/>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6" name="任意多边形: 形状 285"/>
            <p:cNvSpPr/>
            <p:nvPr/>
          </p:nvSpPr>
          <p:spPr>
            <a:xfrm>
              <a:off x="9811021" y="3431342"/>
              <a:ext cx="81603" cy="92238"/>
            </a:xfrm>
            <a:custGeom>
              <a:avLst/>
              <a:gdLst>
                <a:gd name="connsiteX0" fmla="*/ -241 w 81603"/>
                <a:gd name="connsiteY0" fmla="*/ 21529 h 92238"/>
                <a:gd name="connsiteX1" fmla="*/ 36598 w 81603"/>
                <a:gd name="connsiteY1" fmla="*/ 92053 h 92238"/>
                <a:gd name="connsiteX2" fmla="*/ 81362 w 81603"/>
                <a:gd name="connsiteY2" fmla="*/ 60471 h 92238"/>
                <a:gd name="connsiteX3" fmla="*/ 47921 w 81603"/>
                <a:gd name="connsiteY3" fmla="*/ -186 h 92238"/>
              </a:gdLst>
              <a:ahLst/>
              <a:cxnLst>
                <a:cxn ang="0">
                  <a:pos x="connsiteX0" y="connsiteY0"/>
                </a:cxn>
                <a:cxn ang="0">
                  <a:pos x="connsiteX1" y="connsiteY1"/>
                </a:cxn>
                <a:cxn ang="0">
                  <a:pos x="connsiteX2" y="connsiteY2"/>
                </a:cxn>
                <a:cxn ang="0">
                  <a:pos x="connsiteX3" y="connsiteY3"/>
                </a:cxn>
              </a:cxnLst>
              <a:rect l="l" t="t" r="r" b="b"/>
              <a:pathLst>
                <a:path w="81603" h="92238">
                  <a:moveTo>
                    <a:pt x="-241" y="21529"/>
                  </a:moveTo>
                  <a:cubicBezTo>
                    <a:pt x="3197" y="24643"/>
                    <a:pt x="36598" y="92053"/>
                    <a:pt x="36598" y="92053"/>
                  </a:cubicBezTo>
                  <a:cubicBezTo>
                    <a:pt x="36598" y="92053"/>
                    <a:pt x="73801" y="83965"/>
                    <a:pt x="81362" y="60471"/>
                  </a:cubicBezTo>
                  <a:lnTo>
                    <a:pt x="47921" y="-186"/>
                  </a:ln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7" name="任意多边形: 形状 286"/>
            <p:cNvSpPr/>
            <p:nvPr/>
          </p:nvSpPr>
          <p:spPr>
            <a:xfrm>
              <a:off x="8945310" y="2856357"/>
              <a:ext cx="925281" cy="615516"/>
            </a:xfrm>
            <a:custGeom>
              <a:avLst/>
              <a:gdLst>
                <a:gd name="connsiteX0" fmla="*/ 11384 w 925281"/>
                <a:gd name="connsiteY0" fmla="*/ -186 h 615516"/>
                <a:gd name="connsiteX1" fmla="*/ -223 w 925281"/>
                <a:gd name="connsiteY1" fmla="*/ 67588 h 615516"/>
                <a:gd name="connsiteX2" fmla="*/ 96828 w 925281"/>
                <a:gd name="connsiteY2" fmla="*/ 167065 h 615516"/>
                <a:gd name="connsiteX3" fmla="*/ 535377 w 925281"/>
                <a:gd name="connsiteY3" fmla="*/ 187284 h 615516"/>
                <a:gd name="connsiteX4" fmla="*/ 554786 w 925281"/>
                <a:gd name="connsiteY4" fmla="*/ 203095 h 615516"/>
                <a:gd name="connsiteX5" fmla="*/ 861669 w 925281"/>
                <a:gd name="connsiteY5" fmla="*/ 609576 h 615516"/>
                <a:gd name="connsiteX6" fmla="*/ 886216 w 925281"/>
                <a:gd name="connsiteY6" fmla="*/ 612286 h 615516"/>
                <a:gd name="connsiteX7" fmla="*/ 921275 w 925281"/>
                <a:gd name="connsiteY7" fmla="*/ 590125 h 615516"/>
                <a:gd name="connsiteX8" fmla="*/ 923943 w 925281"/>
                <a:gd name="connsiteY8" fmla="*/ 579207 h 615516"/>
                <a:gd name="connsiteX9" fmla="*/ 668619 w 925281"/>
                <a:gd name="connsiteY9" fmla="*/ 143207 h 615516"/>
                <a:gd name="connsiteX10" fmla="*/ 608569 w 925281"/>
                <a:gd name="connsiteY10" fmla="*/ 98725 h 615516"/>
                <a:gd name="connsiteX11" fmla="*/ 234802 w 925281"/>
                <a:gd name="connsiteY11" fmla="*/ 3171 h 61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5281" h="615516">
                  <a:moveTo>
                    <a:pt x="11384" y="-186"/>
                  </a:moveTo>
                  <a:cubicBezTo>
                    <a:pt x="3377" y="21501"/>
                    <a:pt x="-545" y="44474"/>
                    <a:pt x="-223" y="67588"/>
                  </a:cubicBezTo>
                  <a:cubicBezTo>
                    <a:pt x="910" y="121128"/>
                    <a:pt x="43329" y="164627"/>
                    <a:pt x="96828" y="167065"/>
                  </a:cubicBezTo>
                  <a:lnTo>
                    <a:pt x="535377" y="187284"/>
                  </a:lnTo>
                  <a:cubicBezTo>
                    <a:pt x="544637" y="187709"/>
                    <a:pt x="552482" y="194126"/>
                    <a:pt x="554786" y="203095"/>
                  </a:cubicBezTo>
                  <a:cubicBezTo>
                    <a:pt x="565098" y="242926"/>
                    <a:pt x="615443" y="365332"/>
                    <a:pt x="861669" y="609576"/>
                  </a:cubicBezTo>
                  <a:cubicBezTo>
                    <a:pt x="868220" y="616074"/>
                    <a:pt x="878410" y="617199"/>
                    <a:pt x="886216" y="612286"/>
                  </a:cubicBezTo>
                  <a:lnTo>
                    <a:pt x="921275" y="590125"/>
                  </a:lnTo>
                  <a:cubicBezTo>
                    <a:pt x="924954" y="587800"/>
                    <a:pt x="926127" y="582972"/>
                    <a:pt x="923943" y="579207"/>
                  </a:cubicBezTo>
                  <a:lnTo>
                    <a:pt x="668619" y="143207"/>
                  </a:lnTo>
                  <a:cubicBezTo>
                    <a:pt x="655194" y="121091"/>
                    <a:pt x="633640" y="105122"/>
                    <a:pt x="608569" y="98725"/>
                  </a:cubicBezTo>
                  <a:lnTo>
                    <a:pt x="234802" y="3171"/>
                  </a:lnTo>
                  <a:close/>
                </a:path>
              </a:pathLst>
            </a:custGeom>
            <a:gradFill>
              <a:gsLst>
                <a:gs pos="0">
                  <a:schemeClr val="accent4">
                    <a:lumMod val="90000"/>
                    <a:lumOff val="10000"/>
                  </a:schemeClr>
                </a:gs>
                <a:gs pos="70000">
                  <a:schemeClr val="accent4"/>
                </a:gs>
              </a:gsLst>
              <a:lin ang="788476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8" name="任意多边形: 形状 287"/>
            <p:cNvSpPr/>
            <p:nvPr/>
          </p:nvSpPr>
          <p:spPr>
            <a:xfrm>
              <a:off x="9294266" y="2175223"/>
              <a:ext cx="172265" cy="178533"/>
            </a:xfrm>
            <a:custGeom>
              <a:avLst/>
              <a:gdLst>
                <a:gd name="connsiteX0" fmla="*/ 94626 w 172265"/>
                <a:gd name="connsiteY0" fmla="*/ -186 h 178533"/>
                <a:gd name="connsiteX1" fmla="*/ -241 w 172265"/>
                <a:gd name="connsiteY1" fmla="*/ 123109 h 178533"/>
                <a:gd name="connsiteX2" fmla="*/ 98751 w 172265"/>
                <a:gd name="connsiteY2" fmla="*/ 178347 h 178533"/>
                <a:gd name="connsiteX3" fmla="*/ 172024 w 172265"/>
                <a:gd name="connsiteY3" fmla="*/ 64677 h 178533"/>
              </a:gdLst>
              <a:ahLst/>
              <a:cxnLst>
                <a:cxn ang="0">
                  <a:pos x="connsiteX0" y="connsiteY0"/>
                </a:cxn>
                <a:cxn ang="0">
                  <a:pos x="connsiteX1" y="connsiteY1"/>
                </a:cxn>
                <a:cxn ang="0">
                  <a:pos x="connsiteX2" y="connsiteY2"/>
                </a:cxn>
                <a:cxn ang="0">
                  <a:pos x="connsiteX3" y="connsiteY3"/>
                </a:cxn>
              </a:cxnLst>
              <a:rect l="l" t="t" r="r" b="b"/>
              <a:pathLst>
                <a:path w="172265" h="178533">
                  <a:moveTo>
                    <a:pt x="94626" y="-186"/>
                  </a:moveTo>
                  <a:cubicBezTo>
                    <a:pt x="94626" y="-186"/>
                    <a:pt x="47638" y="82874"/>
                    <a:pt x="-241" y="123109"/>
                  </a:cubicBezTo>
                  <a:lnTo>
                    <a:pt x="98751" y="178347"/>
                  </a:lnTo>
                  <a:cubicBezTo>
                    <a:pt x="98751" y="178347"/>
                    <a:pt x="121072" y="90435"/>
                    <a:pt x="172024" y="64677"/>
                  </a:cubicBezTo>
                  <a:close/>
                </a:path>
              </a:pathLst>
            </a:custGeom>
            <a:gradFill>
              <a:gsLst>
                <a:gs pos="0">
                  <a:srgbClr val="FEBBBA"/>
                </a:gs>
                <a:gs pos="50000">
                  <a:srgbClr val="FEA6A4"/>
                </a:gs>
                <a:gs pos="100000">
                  <a:srgbClr val="FF928E"/>
                </a:gs>
              </a:gsLst>
              <a:lin ang="603144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89" name="任意多边形: 形状 288"/>
            <p:cNvSpPr/>
            <p:nvPr/>
          </p:nvSpPr>
          <p:spPr>
            <a:xfrm>
              <a:off x="8948847" y="2284560"/>
              <a:ext cx="777578" cy="587742"/>
            </a:xfrm>
            <a:custGeom>
              <a:avLst/>
              <a:gdLst>
                <a:gd name="connsiteX0" fmla="*/ -241 w 777578"/>
                <a:gd name="connsiteY0" fmla="*/ 574725 h 587742"/>
                <a:gd name="connsiteX1" fmla="*/ 231144 w 777578"/>
                <a:gd name="connsiteY1" fmla="*/ 574725 h 587742"/>
                <a:gd name="connsiteX2" fmla="*/ 450438 w 777578"/>
                <a:gd name="connsiteY2" fmla="*/ 304317 h 587742"/>
                <a:gd name="connsiteX3" fmla="*/ 765207 w 777578"/>
                <a:gd name="connsiteY3" fmla="*/ 480100 h 587742"/>
                <a:gd name="connsiteX4" fmla="*/ 777338 w 777578"/>
                <a:gd name="connsiteY4" fmla="*/ 453048 h 587742"/>
                <a:gd name="connsiteX5" fmla="*/ 551210 w 777578"/>
                <a:gd name="connsiteY5" fmla="*/ 250859 h 587742"/>
                <a:gd name="connsiteX6" fmla="*/ 428400 w 777578"/>
                <a:gd name="connsiteY6" fmla="*/ 44140 h 587742"/>
                <a:gd name="connsiteX7" fmla="*/ 370816 w 777578"/>
                <a:gd name="connsiteY7" fmla="*/ 3217 h 587742"/>
                <a:gd name="connsiteX8" fmla="*/ 353104 w 777578"/>
                <a:gd name="connsiteY8" fmla="*/ 2085 h 587742"/>
                <a:gd name="connsiteX9" fmla="*/ -241 w 777578"/>
                <a:gd name="connsiteY9" fmla="*/ 574725 h 58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578" h="587742">
                  <a:moveTo>
                    <a:pt x="-241" y="574725"/>
                  </a:moveTo>
                  <a:cubicBezTo>
                    <a:pt x="-241" y="574725"/>
                    <a:pt x="118121" y="603597"/>
                    <a:pt x="231144" y="574725"/>
                  </a:cubicBezTo>
                  <a:cubicBezTo>
                    <a:pt x="231144" y="574725"/>
                    <a:pt x="389256" y="362184"/>
                    <a:pt x="450438" y="304317"/>
                  </a:cubicBezTo>
                  <a:cubicBezTo>
                    <a:pt x="450438" y="304317"/>
                    <a:pt x="548015" y="458304"/>
                    <a:pt x="765207" y="480100"/>
                  </a:cubicBezTo>
                  <a:lnTo>
                    <a:pt x="777338" y="453048"/>
                  </a:lnTo>
                  <a:cubicBezTo>
                    <a:pt x="777338" y="453048"/>
                    <a:pt x="604426" y="373345"/>
                    <a:pt x="551210" y="250859"/>
                  </a:cubicBezTo>
                  <a:cubicBezTo>
                    <a:pt x="497993" y="128372"/>
                    <a:pt x="476925" y="76167"/>
                    <a:pt x="428400" y="44140"/>
                  </a:cubicBezTo>
                  <a:cubicBezTo>
                    <a:pt x="398233" y="24245"/>
                    <a:pt x="380158" y="10658"/>
                    <a:pt x="370816" y="3217"/>
                  </a:cubicBezTo>
                  <a:cubicBezTo>
                    <a:pt x="365762" y="-863"/>
                    <a:pt x="358645" y="-1316"/>
                    <a:pt x="353104" y="2085"/>
                  </a:cubicBezTo>
                  <a:cubicBezTo>
                    <a:pt x="301627" y="33505"/>
                    <a:pt x="59810" y="199098"/>
                    <a:pt x="-241" y="574725"/>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290" name="任意多边形: 形状 289"/>
            <p:cNvSpPr/>
            <p:nvPr/>
          </p:nvSpPr>
          <p:spPr>
            <a:xfrm>
              <a:off x="9327163" y="2467166"/>
              <a:ext cx="73614" cy="118904"/>
            </a:xfrm>
            <a:custGeom>
              <a:avLst/>
              <a:gdLst>
                <a:gd name="connsiteX0" fmla="*/ 65853 w 73614"/>
                <a:gd name="connsiteY0" fmla="*/ 118719 h 118904"/>
                <a:gd name="connsiteX1" fmla="*/ 59828 w 73614"/>
                <a:gd name="connsiteY1" fmla="*/ 115726 h 118904"/>
                <a:gd name="connsiteX2" fmla="*/ 263 w 73614"/>
                <a:gd name="connsiteY2" fmla="*/ 10103 h 118904"/>
                <a:gd name="connsiteX3" fmla="*/ 4631 w 73614"/>
                <a:gd name="connsiteY3" fmla="*/ 317 h 118904"/>
                <a:gd name="connsiteX4" fmla="*/ 14417 w 73614"/>
                <a:gd name="connsiteY4" fmla="*/ 4684 h 118904"/>
                <a:gd name="connsiteX5" fmla="*/ 71879 w 73614"/>
                <a:gd name="connsiteY5" fmla="*/ 106507 h 118904"/>
                <a:gd name="connsiteX6" fmla="*/ 70302 w 73614"/>
                <a:gd name="connsiteY6" fmla="*/ 117142 h 118904"/>
                <a:gd name="connsiteX7" fmla="*/ 65853 w 73614"/>
                <a:gd name="connsiteY7" fmla="*/ 118638 h 11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14" h="118904">
                  <a:moveTo>
                    <a:pt x="65853" y="118719"/>
                  </a:moveTo>
                  <a:cubicBezTo>
                    <a:pt x="63468" y="118727"/>
                    <a:pt x="61244" y="117615"/>
                    <a:pt x="59828" y="115726"/>
                  </a:cubicBezTo>
                  <a:cubicBezTo>
                    <a:pt x="35485" y="83239"/>
                    <a:pt x="15468" y="47734"/>
                    <a:pt x="263" y="10103"/>
                  </a:cubicBezTo>
                  <a:cubicBezTo>
                    <a:pt x="-1232" y="6193"/>
                    <a:pt x="709" y="1813"/>
                    <a:pt x="4631" y="317"/>
                  </a:cubicBezTo>
                  <a:cubicBezTo>
                    <a:pt x="8553" y="-1179"/>
                    <a:pt x="12921" y="778"/>
                    <a:pt x="14417" y="4684"/>
                  </a:cubicBezTo>
                  <a:cubicBezTo>
                    <a:pt x="29258" y="40892"/>
                    <a:pt x="48547" y="75099"/>
                    <a:pt x="71879" y="106507"/>
                  </a:cubicBezTo>
                  <a:cubicBezTo>
                    <a:pt x="74386" y="109879"/>
                    <a:pt x="73659" y="114639"/>
                    <a:pt x="70302" y="117142"/>
                  </a:cubicBezTo>
                  <a:cubicBezTo>
                    <a:pt x="69008" y="118096"/>
                    <a:pt x="67471" y="118622"/>
                    <a:pt x="65853" y="118638"/>
                  </a:cubicBezTo>
                  <a:close/>
                </a:path>
              </a:pathLst>
            </a:custGeom>
            <a:gradFill>
              <a:gsLst>
                <a:gs pos="0">
                  <a:schemeClr val="accent4">
                    <a:lumMod val="90000"/>
                    <a:lumOff val="10000"/>
                  </a:schemeClr>
                </a:gs>
                <a:gs pos="70000">
                  <a:schemeClr val="accent4"/>
                </a:gs>
              </a:gsLst>
              <a:lin ang="1805784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1" name="任意多边形: 形状 290"/>
            <p:cNvSpPr/>
            <p:nvPr/>
          </p:nvSpPr>
          <p:spPr>
            <a:xfrm>
              <a:off x="9701395" y="2699057"/>
              <a:ext cx="188399" cy="45449"/>
            </a:xfrm>
            <a:custGeom>
              <a:avLst/>
              <a:gdLst>
                <a:gd name="connsiteX0" fmla="*/ -241 w 188399"/>
                <a:gd name="connsiteY0" fmla="*/ 24398 h 45449"/>
                <a:gd name="connsiteX1" fmla="*/ 24022 w 188399"/>
                <a:gd name="connsiteY1" fmla="*/ 17887 h 45449"/>
                <a:gd name="connsiteX2" fmla="*/ 98265 w 188399"/>
                <a:gd name="connsiteY2" fmla="*/ 701 h 45449"/>
                <a:gd name="connsiteX3" fmla="*/ 124347 w 188399"/>
                <a:gd name="connsiteY3" fmla="*/ 5109 h 45449"/>
                <a:gd name="connsiteX4" fmla="*/ 188158 w 188399"/>
                <a:gd name="connsiteY4" fmla="*/ 45264 h 45449"/>
                <a:gd name="connsiteX5" fmla="*/ 11931 w 188399"/>
                <a:gd name="connsiteY5" fmla="*/ 44981 h 4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99" h="45449">
                  <a:moveTo>
                    <a:pt x="-241" y="24398"/>
                  </a:moveTo>
                  <a:lnTo>
                    <a:pt x="24022" y="17887"/>
                  </a:lnTo>
                  <a:lnTo>
                    <a:pt x="98265" y="701"/>
                  </a:lnTo>
                  <a:cubicBezTo>
                    <a:pt x="107202" y="-1369"/>
                    <a:pt x="116583" y="220"/>
                    <a:pt x="124347" y="5109"/>
                  </a:cubicBezTo>
                  <a:lnTo>
                    <a:pt x="188158" y="45264"/>
                  </a:lnTo>
                  <a:lnTo>
                    <a:pt x="11931" y="44981"/>
                  </a:ln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2" name="任意多边形: 形状 291"/>
            <p:cNvSpPr/>
            <p:nvPr/>
          </p:nvSpPr>
          <p:spPr>
            <a:xfrm>
              <a:off x="9330803" y="2050715"/>
              <a:ext cx="194179" cy="206077"/>
            </a:xfrm>
            <a:custGeom>
              <a:avLst/>
              <a:gdLst>
                <a:gd name="connsiteX0" fmla="*/ 132658 w 194179"/>
                <a:gd name="connsiteY0" fmla="*/ -186 h 206077"/>
                <a:gd name="connsiteX1" fmla="*/ 186238 w 194179"/>
                <a:gd name="connsiteY1" fmla="*/ 117650 h 206077"/>
                <a:gd name="connsiteX2" fmla="*/ 159145 w 194179"/>
                <a:gd name="connsiteY2" fmla="*/ 200790 h 206077"/>
                <a:gd name="connsiteX3" fmla="*/ 39205 w 194179"/>
                <a:gd name="connsiteY3" fmla="*/ 157643 h 206077"/>
                <a:gd name="connsiteX4" fmla="*/ 62 w 194179"/>
                <a:gd name="connsiteY4" fmla="*/ 69812 h 206077"/>
                <a:gd name="connsiteX5" fmla="*/ 132658 w 194179"/>
                <a:gd name="connsiteY5" fmla="*/ -186 h 20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79" h="206077">
                  <a:moveTo>
                    <a:pt x="132658" y="-186"/>
                  </a:moveTo>
                  <a:cubicBezTo>
                    <a:pt x="132658" y="-186"/>
                    <a:pt x="178312" y="75716"/>
                    <a:pt x="186238" y="117650"/>
                  </a:cubicBezTo>
                  <a:cubicBezTo>
                    <a:pt x="194163" y="159584"/>
                    <a:pt x="206901" y="185828"/>
                    <a:pt x="159145" y="200790"/>
                  </a:cubicBezTo>
                  <a:cubicBezTo>
                    <a:pt x="111387" y="215752"/>
                    <a:pt x="67027" y="196746"/>
                    <a:pt x="39205" y="157643"/>
                  </a:cubicBezTo>
                  <a:cubicBezTo>
                    <a:pt x="39205" y="157643"/>
                    <a:pt x="-4265" y="97391"/>
                    <a:pt x="62" y="69812"/>
                  </a:cubicBezTo>
                  <a:cubicBezTo>
                    <a:pt x="4389" y="42234"/>
                    <a:pt x="132658" y="-186"/>
                    <a:pt x="132658" y="-186"/>
                  </a:cubicBezTo>
                  <a:close/>
                </a:path>
              </a:pathLst>
            </a:custGeom>
            <a:gradFill>
              <a:gsLst>
                <a:gs pos="0">
                  <a:srgbClr val="FEBBBA"/>
                </a:gs>
                <a:gs pos="50000">
                  <a:srgbClr val="FEA6A4"/>
                </a:gs>
                <a:gs pos="100000">
                  <a:srgbClr val="FF928E"/>
                </a:gs>
              </a:gsLst>
              <a:lin ang="810481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3" name="任意多边形: 形状 292"/>
            <p:cNvSpPr/>
            <p:nvPr/>
          </p:nvSpPr>
          <p:spPr>
            <a:xfrm>
              <a:off x="9266898" y="1960953"/>
              <a:ext cx="238015" cy="263482"/>
            </a:xfrm>
            <a:custGeom>
              <a:avLst/>
              <a:gdLst>
                <a:gd name="connsiteX0" fmla="*/ 115808 w 238015"/>
                <a:gd name="connsiteY0" fmla="*/ 214934 h 263482"/>
                <a:gd name="connsiteX1" fmla="*/ 121994 w 238015"/>
                <a:gd name="connsiteY1" fmla="*/ 214125 h 263482"/>
                <a:gd name="connsiteX2" fmla="*/ 110834 w 238015"/>
                <a:gd name="connsiteY2" fmla="*/ 153185 h 263482"/>
                <a:gd name="connsiteX3" fmla="*/ 233158 w 238015"/>
                <a:gd name="connsiteY3" fmla="*/ 77364 h 263482"/>
                <a:gd name="connsiteX4" fmla="*/ 199958 w 238015"/>
                <a:gd name="connsiteY4" fmla="*/ -34 h 263482"/>
                <a:gd name="connsiteX5" fmla="*/ 195914 w 238015"/>
                <a:gd name="connsiteY5" fmla="*/ 2028 h 263482"/>
                <a:gd name="connsiteX6" fmla="*/ 194378 w 238015"/>
                <a:gd name="connsiteY6" fmla="*/ 6072 h 263482"/>
                <a:gd name="connsiteX7" fmla="*/ 190011 w 238015"/>
                <a:gd name="connsiteY7" fmla="*/ 7932 h 263482"/>
                <a:gd name="connsiteX8" fmla="*/ 188151 w 238015"/>
                <a:gd name="connsiteY8" fmla="*/ 6072 h 263482"/>
                <a:gd name="connsiteX9" fmla="*/ 188151 w 238015"/>
                <a:gd name="connsiteY9" fmla="*/ 6072 h 263482"/>
                <a:gd name="connsiteX10" fmla="*/ 183783 w 238015"/>
                <a:gd name="connsiteY10" fmla="*/ 4378 h 263482"/>
                <a:gd name="connsiteX11" fmla="*/ 182085 w 238015"/>
                <a:gd name="connsiteY11" fmla="*/ 6072 h 263482"/>
                <a:gd name="connsiteX12" fmla="*/ 122196 w 238015"/>
                <a:gd name="connsiteY12" fmla="*/ 47036 h 263482"/>
                <a:gd name="connsiteX13" fmla="*/ 31252 w 238015"/>
                <a:gd name="connsiteY13" fmla="*/ 137536 h 263482"/>
                <a:gd name="connsiteX14" fmla="*/ 28259 w 238015"/>
                <a:gd name="connsiteY14" fmla="*/ 141236 h 263482"/>
                <a:gd name="connsiteX15" fmla="*/ 26480 w 238015"/>
                <a:gd name="connsiteY15" fmla="*/ 140932 h 263482"/>
                <a:gd name="connsiteX16" fmla="*/ 5897 w 238015"/>
                <a:gd name="connsiteY16" fmla="*/ 147726 h 263482"/>
                <a:gd name="connsiteX17" fmla="*/ 42939 w 238015"/>
                <a:gd name="connsiteY17" fmla="*/ 223992 h 263482"/>
                <a:gd name="connsiteX18" fmla="*/ 44112 w 238015"/>
                <a:gd name="connsiteY18" fmla="*/ 228529 h 263482"/>
                <a:gd name="connsiteX19" fmla="*/ 43464 w 238015"/>
                <a:gd name="connsiteY19" fmla="*/ 229329 h 263482"/>
                <a:gd name="connsiteX20" fmla="*/ 56203 w 238015"/>
                <a:gd name="connsiteY20" fmla="*/ 256180 h 263482"/>
                <a:gd name="connsiteX21" fmla="*/ 104728 w 238015"/>
                <a:gd name="connsiteY21" fmla="*/ 260871 h 263482"/>
                <a:gd name="connsiteX22" fmla="*/ 106790 w 238015"/>
                <a:gd name="connsiteY22" fmla="*/ 257110 h 263482"/>
                <a:gd name="connsiteX23" fmla="*/ 99633 w 238015"/>
                <a:gd name="connsiteY23" fmla="*/ 220474 h 263482"/>
                <a:gd name="connsiteX24" fmla="*/ 102220 w 238015"/>
                <a:gd name="connsiteY24" fmla="*/ 216482 h 263482"/>
                <a:gd name="connsiteX25" fmla="*/ 102504 w 238015"/>
                <a:gd name="connsiteY25" fmla="*/ 216430 h 26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8015" h="263482">
                  <a:moveTo>
                    <a:pt x="115808" y="214934"/>
                  </a:moveTo>
                  <a:lnTo>
                    <a:pt x="121994" y="214125"/>
                  </a:lnTo>
                  <a:cubicBezTo>
                    <a:pt x="121994" y="214125"/>
                    <a:pt x="89644" y="165276"/>
                    <a:pt x="110834" y="153185"/>
                  </a:cubicBezTo>
                  <a:cubicBezTo>
                    <a:pt x="132023" y="141094"/>
                    <a:pt x="218155" y="111332"/>
                    <a:pt x="233158" y="77364"/>
                  </a:cubicBezTo>
                  <a:cubicBezTo>
                    <a:pt x="247554" y="44650"/>
                    <a:pt x="226001" y="7649"/>
                    <a:pt x="199958" y="-34"/>
                  </a:cubicBezTo>
                  <a:cubicBezTo>
                    <a:pt x="198260" y="-568"/>
                    <a:pt x="196481" y="350"/>
                    <a:pt x="195914" y="2028"/>
                  </a:cubicBezTo>
                  <a:lnTo>
                    <a:pt x="194378" y="6072"/>
                  </a:lnTo>
                  <a:cubicBezTo>
                    <a:pt x="193691" y="7791"/>
                    <a:pt x="191749" y="8624"/>
                    <a:pt x="190011" y="7932"/>
                  </a:cubicBezTo>
                  <a:cubicBezTo>
                    <a:pt x="189162" y="7593"/>
                    <a:pt x="188474" y="6922"/>
                    <a:pt x="188151" y="6072"/>
                  </a:cubicBezTo>
                  <a:lnTo>
                    <a:pt x="188151" y="6072"/>
                  </a:lnTo>
                  <a:cubicBezTo>
                    <a:pt x="187423" y="4398"/>
                    <a:pt x="185442" y="3638"/>
                    <a:pt x="183783" y="4378"/>
                  </a:cubicBezTo>
                  <a:cubicBezTo>
                    <a:pt x="183015" y="4714"/>
                    <a:pt x="182409" y="5316"/>
                    <a:pt x="182085" y="6072"/>
                  </a:cubicBezTo>
                  <a:cubicBezTo>
                    <a:pt x="177475" y="16222"/>
                    <a:pt x="163645" y="33610"/>
                    <a:pt x="122196" y="47036"/>
                  </a:cubicBezTo>
                  <a:cubicBezTo>
                    <a:pt x="63400" y="66122"/>
                    <a:pt x="26723" y="95561"/>
                    <a:pt x="31252" y="137536"/>
                  </a:cubicBezTo>
                  <a:cubicBezTo>
                    <a:pt x="31454" y="139380"/>
                    <a:pt x="30119" y="141033"/>
                    <a:pt x="28259" y="141236"/>
                  </a:cubicBezTo>
                  <a:cubicBezTo>
                    <a:pt x="27653" y="141300"/>
                    <a:pt x="27046" y="141195"/>
                    <a:pt x="26480" y="140932"/>
                  </a:cubicBezTo>
                  <a:cubicBezTo>
                    <a:pt x="21668" y="138830"/>
                    <a:pt x="14349" y="138506"/>
                    <a:pt x="5897" y="147726"/>
                  </a:cubicBezTo>
                  <a:cubicBezTo>
                    <a:pt x="-8822" y="163901"/>
                    <a:pt x="2702" y="199042"/>
                    <a:pt x="42939" y="223992"/>
                  </a:cubicBezTo>
                  <a:cubicBezTo>
                    <a:pt x="44515" y="224918"/>
                    <a:pt x="45042" y="226952"/>
                    <a:pt x="44112" y="228529"/>
                  </a:cubicBezTo>
                  <a:cubicBezTo>
                    <a:pt x="43950" y="228828"/>
                    <a:pt x="43707" y="229099"/>
                    <a:pt x="43464" y="229329"/>
                  </a:cubicBezTo>
                  <a:cubicBezTo>
                    <a:pt x="37439" y="234465"/>
                    <a:pt x="28987" y="245949"/>
                    <a:pt x="56203" y="256180"/>
                  </a:cubicBezTo>
                  <a:cubicBezTo>
                    <a:pt x="84023" y="266653"/>
                    <a:pt x="99187" y="263095"/>
                    <a:pt x="104728" y="260871"/>
                  </a:cubicBezTo>
                  <a:cubicBezTo>
                    <a:pt x="106224" y="260276"/>
                    <a:pt x="107113" y="258695"/>
                    <a:pt x="106790" y="257110"/>
                  </a:cubicBezTo>
                  <a:lnTo>
                    <a:pt x="99633" y="220474"/>
                  </a:lnTo>
                  <a:cubicBezTo>
                    <a:pt x="99228" y="218662"/>
                    <a:pt x="100401" y="216875"/>
                    <a:pt x="102220" y="216482"/>
                  </a:cubicBezTo>
                  <a:cubicBezTo>
                    <a:pt x="102301" y="216458"/>
                    <a:pt x="102382" y="216442"/>
                    <a:pt x="102504" y="216430"/>
                  </a:cubicBezTo>
                  <a:close/>
                </a:path>
              </a:pathLst>
            </a:custGeom>
            <a:gradFill>
              <a:gsLst>
                <a:gs pos="0">
                  <a:schemeClr val="accent4">
                    <a:lumMod val="90000"/>
                    <a:lumOff val="10000"/>
                  </a:schemeClr>
                </a:gs>
                <a:gs pos="70000">
                  <a:schemeClr val="accent4"/>
                </a:gs>
              </a:gsLst>
              <a:lin ang="268011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4" name="任意多边形: 形状 293"/>
            <p:cNvSpPr/>
            <p:nvPr/>
          </p:nvSpPr>
          <p:spPr>
            <a:xfrm>
              <a:off x="9338327" y="2147581"/>
              <a:ext cx="47248" cy="59188"/>
            </a:xfrm>
            <a:custGeom>
              <a:avLst/>
              <a:gdLst>
                <a:gd name="connsiteX0" fmla="*/ 47007 w 47248"/>
                <a:gd name="connsiteY0" fmla="*/ 35827 h 59188"/>
                <a:gd name="connsiteX1" fmla="*/ 5680 w 47248"/>
                <a:gd name="connsiteY1" fmla="*/ 3477 h 59188"/>
                <a:gd name="connsiteX2" fmla="*/ 44055 w 47248"/>
                <a:gd name="connsiteY2" fmla="*/ 58998 h 59188"/>
              </a:gdLst>
              <a:ahLst/>
              <a:cxnLst>
                <a:cxn ang="0">
                  <a:pos x="connsiteX0" y="connsiteY0"/>
                </a:cxn>
                <a:cxn ang="0">
                  <a:pos x="connsiteX1" y="connsiteY1"/>
                </a:cxn>
                <a:cxn ang="0">
                  <a:pos x="connsiteX2" y="connsiteY2"/>
                </a:cxn>
              </a:cxnLst>
              <a:rect l="l" t="t" r="r" b="b"/>
              <a:pathLst>
                <a:path w="47248" h="59188">
                  <a:moveTo>
                    <a:pt x="47007" y="35827"/>
                  </a:moveTo>
                  <a:cubicBezTo>
                    <a:pt x="47007" y="35827"/>
                    <a:pt x="26788" y="-13831"/>
                    <a:pt x="5680" y="3477"/>
                  </a:cubicBezTo>
                  <a:cubicBezTo>
                    <a:pt x="-15429" y="20784"/>
                    <a:pt x="25252" y="59523"/>
                    <a:pt x="44055" y="58998"/>
                  </a:cubicBezTo>
                  <a:close/>
                </a:path>
              </a:pathLst>
            </a:custGeom>
            <a:gradFill>
              <a:gsLst>
                <a:gs pos="0">
                  <a:srgbClr val="FEBBBA"/>
                </a:gs>
                <a:gs pos="50000">
                  <a:srgbClr val="FEA6A4"/>
                </a:gs>
                <a:gs pos="100000">
                  <a:srgbClr val="FF928E"/>
                </a:gs>
              </a:gsLst>
              <a:lin ang="810481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5" name="任意多边形: 形状 294"/>
            <p:cNvSpPr/>
            <p:nvPr/>
          </p:nvSpPr>
          <p:spPr>
            <a:xfrm>
              <a:off x="9616914" y="2745072"/>
              <a:ext cx="410571" cy="34008"/>
            </a:xfrm>
            <a:custGeom>
              <a:avLst/>
              <a:gdLst>
                <a:gd name="connsiteX0" fmla="*/ 16142 w 410571"/>
                <a:gd name="connsiteY0" fmla="*/ 33823 h 34008"/>
                <a:gd name="connsiteX1" fmla="*/ 16991 w 410571"/>
                <a:gd name="connsiteY1" fmla="*/ 33823 h 34008"/>
                <a:gd name="connsiteX2" fmla="*/ 393508 w 410571"/>
                <a:gd name="connsiteY2" fmla="*/ 33459 h 34008"/>
                <a:gd name="connsiteX3" fmla="*/ 410330 w 410571"/>
                <a:gd name="connsiteY3" fmla="*/ 16637 h 34008"/>
                <a:gd name="connsiteX4" fmla="*/ 393508 w 410571"/>
                <a:gd name="connsiteY4" fmla="*/ -186 h 34008"/>
                <a:gd name="connsiteX5" fmla="*/ 16991 w 410571"/>
                <a:gd name="connsiteY5" fmla="*/ 178 h 34008"/>
                <a:gd name="connsiteX6" fmla="*/ -235 w 410571"/>
                <a:gd name="connsiteY6" fmla="*/ 16596 h 34008"/>
                <a:gd name="connsiteX7" fmla="*/ 16183 w 410571"/>
                <a:gd name="connsiteY7" fmla="*/ 33823 h 3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571" h="34008">
                  <a:moveTo>
                    <a:pt x="16142" y="33823"/>
                  </a:moveTo>
                  <a:lnTo>
                    <a:pt x="16991" y="33823"/>
                  </a:lnTo>
                  <a:lnTo>
                    <a:pt x="393508" y="33459"/>
                  </a:lnTo>
                  <a:cubicBezTo>
                    <a:pt x="402808" y="33459"/>
                    <a:pt x="410330" y="25929"/>
                    <a:pt x="410330" y="16637"/>
                  </a:cubicBezTo>
                  <a:cubicBezTo>
                    <a:pt x="410330" y="7348"/>
                    <a:pt x="402808" y="-186"/>
                    <a:pt x="393508" y="-186"/>
                  </a:cubicBezTo>
                  <a:lnTo>
                    <a:pt x="16991" y="178"/>
                  </a:lnTo>
                  <a:cubicBezTo>
                    <a:pt x="7690" y="-44"/>
                    <a:pt x="8" y="7308"/>
                    <a:pt x="-235" y="16596"/>
                  </a:cubicBezTo>
                  <a:cubicBezTo>
                    <a:pt x="-478" y="25885"/>
                    <a:pt x="6882" y="33600"/>
                    <a:pt x="16183" y="33823"/>
                  </a:cubicBezTo>
                  <a:close/>
                </a:path>
              </a:pathLst>
            </a:custGeom>
            <a:gradFill>
              <a:gsLst>
                <a:gs pos="0">
                  <a:schemeClr val="accent4">
                    <a:lumMod val="90000"/>
                    <a:lumOff val="10000"/>
                  </a:schemeClr>
                </a:gs>
                <a:gs pos="70000">
                  <a:schemeClr val="accent4"/>
                </a:gs>
              </a:gsLst>
              <a:lin ang="281496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6" name="任意多边形: 形状 295"/>
            <p:cNvSpPr/>
            <p:nvPr/>
          </p:nvSpPr>
          <p:spPr>
            <a:xfrm>
              <a:off x="9996112" y="2400968"/>
              <a:ext cx="192290" cy="375613"/>
            </a:xfrm>
            <a:custGeom>
              <a:avLst/>
              <a:gdLst>
                <a:gd name="connsiteX0" fmla="*/ 160128 w 192290"/>
                <a:gd name="connsiteY0" fmla="*/ 9174 h 375613"/>
                <a:gd name="connsiteX1" fmla="*/ 159765 w 192290"/>
                <a:gd name="connsiteY1" fmla="*/ 9983 h 375613"/>
                <a:gd name="connsiteX2" fmla="*/ 1330 w 192290"/>
                <a:gd name="connsiteY2" fmla="*/ 351521 h 375613"/>
                <a:gd name="connsiteX3" fmla="*/ 9538 w 192290"/>
                <a:gd name="connsiteY3" fmla="*/ 373863 h 375613"/>
                <a:gd name="connsiteX4" fmla="*/ 31860 w 192290"/>
                <a:gd name="connsiteY4" fmla="*/ 365674 h 375613"/>
                <a:gd name="connsiteX5" fmla="*/ 190296 w 192290"/>
                <a:gd name="connsiteY5" fmla="*/ 24136 h 375613"/>
                <a:gd name="connsiteX6" fmla="*/ 182693 w 192290"/>
                <a:gd name="connsiteY6" fmla="*/ 1572 h 375613"/>
                <a:gd name="connsiteX7" fmla="*/ 160128 w 192290"/>
                <a:gd name="connsiteY7" fmla="*/ 9174 h 3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290" h="375613">
                  <a:moveTo>
                    <a:pt x="160128" y="9174"/>
                  </a:moveTo>
                  <a:lnTo>
                    <a:pt x="159765" y="9983"/>
                  </a:lnTo>
                  <a:lnTo>
                    <a:pt x="1330" y="351521"/>
                  </a:lnTo>
                  <a:cubicBezTo>
                    <a:pt x="-2594" y="359952"/>
                    <a:pt x="1087" y="369952"/>
                    <a:pt x="9538" y="373863"/>
                  </a:cubicBezTo>
                  <a:cubicBezTo>
                    <a:pt x="17949" y="377773"/>
                    <a:pt x="27937" y="374105"/>
                    <a:pt x="31860" y="365674"/>
                  </a:cubicBezTo>
                  <a:lnTo>
                    <a:pt x="190296" y="24136"/>
                  </a:lnTo>
                  <a:cubicBezTo>
                    <a:pt x="194420" y="15806"/>
                    <a:pt x="191023" y="5705"/>
                    <a:pt x="182693" y="1572"/>
                  </a:cubicBezTo>
                  <a:cubicBezTo>
                    <a:pt x="174362" y="-2561"/>
                    <a:pt x="164253" y="844"/>
                    <a:pt x="160128" y="9174"/>
                  </a:cubicBezTo>
                  <a:close/>
                </a:path>
              </a:pathLst>
            </a:custGeom>
            <a:gradFill>
              <a:gsLst>
                <a:gs pos="0">
                  <a:schemeClr val="accent4">
                    <a:lumMod val="90000"/>
                    <a:lumOff val="10000"/>
                  </a:schemeClr>
                </a:gs>
                <a:gs pos="70000">
                  <a:schemeClr val="accent4"/>
                </a:gs>
              </a:gsLst>
              <a:lin ang="971325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297" name="任意多边形: 形状 296"/>
            <p:cNvSpPr/>
            <p:nvPr/>
          </p:nvSpPr>
          <p:spPr>
            <a:xfrm>
              <a:off x="11102726" y="3122357"/>
              <a:ext cx="39750" cy="429773"/>
            </a:xfrm>
            <a:custGeom>
              <a:avLst/>
              <a:gdLst>
                <a:gd name="connsiteX0" fmla="*/ 0 w 39750"/>
                <a:gd name="connsiteY0" fmla="*/ 0 h 429773"/>
                <a:gd name="connsiteX1" fmla="*/ 39750 w 39750"/>
                <a:gd name="connsiteY1" fmla="*/ 0 h 429773"/>
                <a:gd name="connsiteX2" fmla="*/ 39750 w 39750"/>
                <a:gd name="connsiteY2" fmla="*/ 429773 h 429773"/>
                <a:gd name="connsiteX3" fmla="*/ 0 w 39750"/>
                <a:gd name="connsiteY3" fmla="*/ 429773 h 429773"/>
              </a:gdLst>
              <a:ahLst/>
              <a:cxnLst>
                <a:cxn ang="0">
                  <a:pos x="connsiteX0" y="connsiteY0"/>
                </a:cxn>
                <a:cxn ang="0">
                  <a:pos x="connsiteX1" y="connsiteY1"/>
                </a:cxn>
                <a:cxn ang="0">
                  <a:pos x="connsiteX2" y="connsiteY2"/>
                </a:cxn>
                <a:cxn ang="0">
                  <a:pos x="connsiteX3" y="connsiteY3"/>
                </a:cxn>
              </a:cxnLst>
              <a:rect l="l" t="t" r="r" b="b"/>
              <a:pathLst>
                <a:path w="39750" h="429773">
                  <a:moveTo>
                    <a:pt x="0" y="0"/>
                  </a:moveTo>
                  <a:lnTo>
                    <a:pt x="39750" y="0"/>
                  </a:lnTo>
                  <a:lnTo>
                    <a:pt x="39750" y="429773"/>
                  </a:lnTo>
                  <a:lnTo>
                    <a:pt x="0" y="429773"/>
                  </a:ln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98" name="任意多边形: 形状 297"/>
            <p:cNvSpPr/>
            <p:nvPr/>
          </p:nvSpPr>
          <p:spPr>
            <a:xfrm>
              <a:off x="10948537" y="3534540"/>
              <a:ext cx="348088" cy="25839"/>
            </a:xfrm>
            <a:custGeom>
              <a:avLst/>
              <a:gdLst>
                <a:gd name="connsiteX0" fmla="*/ 347848 w 348088"/>
                <a:gd name="connsiteY0" fmla="*/ 25654 h 25839"/>
                <a:gd name="connsiteX1" fmla="*/ -241 w 348088"/>
                <a:gd name="connsiteY1" fmla="*/ 25654 h 25839"/>
                <a:gd name="connsiteX2" fmla="*/ 25639 w 348088"/>
                <a:gd name="connsiteY2" fmla="*/ -186 h 25839"/>
                <a:gd name="connsiteX3" fmla="*/ 321967 w 348088"/>
                <a:gd name="connsiteY3" fmla="*/ -186 h 25839"/>
                <a:gd name="connsiteX4" fmla="*/ 347848 w 348088"/>
                <a:gd name="connsiteY4" fmla="*/ 25654 h 2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088" h="25839">
                  <a:moveTo>
                    <a:pt x="347848" y="25654"/>
                  </a:moveTo>
                  <a:lnTo>
                    <a:pt x="-241" y="25654"/>
                  </a:lnTo>
                  <a:cubicBezTo>
                    <a:pt x="-201" y="11375"/>
                    <a:pt x="11364" y="-186"/>
                    <a:pt x="25639" y="-186"/>
                  </a:cubicBezTo>
                  <a:lnTo>
                    <a:pt x="321967" y="-186"/>
                  </a:lnTo>
                  <a:cubicBezTo>
                    <a:pt x="336242" y="-186"/>
                    <a:pt x="347808" y="11375"/>
                    <a:pt x="347848" y="25654"/>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299" name="任意多边形: 形状 298"/>
            <p:cNvSpPr/>
            <p:nvPr/>
          </p:nvSpPr>
          <p:spPr>
            <a:xfrm>
              <a:off x="10910647" y="3026034"/>
              <a:ext cx="437617" cy="124103"/>
            </a:xfrm>
            <a:custGeom>
              <a:avLst/>
              <a:gdLst>
                <a:gd name="connsiteX0" fmla="*/ 394875 w 437617"/>
                <a:gd name="connsiteY0" fmla="*/ 0 h 124103"/>
                <a:gd name="connsiteX1" fmla="*/ 437618 w 437617"/>
                <a:gd name="connsiteY1" fmla="*/ 0 h 124103"/>
                <a:gd name="connsiteX2" fmla="*/ 437618 w 437617"/>
                <a:gd name="connsiteY2" fmla="*/ 124104 h 124103"/>
                <a:gd name="connsiteX3" fmla="*/ 394875 w 437617"/>
                <a:gd name="connsiteY3" fmla="*/ 124104 h 124103"/>
                <a:gd name="connsiteX4" fmla="*/ 42743 w 437617"/>
                <a:gd name="connsiteY4" fmla="*/ 124104 h 124103"/>
                <a:gd name="connsiteX5" fmla="*/ 0 w 437617"/>
                <a:gd name="connsiteY5" fmla="*/ 124104 h 124103"/>
                <a:gd name="connsiteX6" fmla="*/ 0 w 437617"/>
                <a:gd name="connsiteY6" fmla="*/ 0 h 124103"/>
                <a:gd name="connsiteX7" fmla="*/ 42743 w 437617"/>
                <a:gd name="connsiteY7" fmla="*/ 0 h 12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617" h="124103">
                  <a:moveTo>
                    <a:pt x="394875" y="0"/>
                  </a:moveTo>
                  <a:cubicBezTo>
                    <a:pt x="418482" y="0"/>
                    <a:pt x="437618" y="0"/>
                    <a:pt x="437618" y="0"/>
                  </a:cubicBezTo>
                  <a:lnTo>
                    <a:pt x="437618" y="124104"/>
                  </a:lnTo>
                  <a:cubicBezTo>
                    <a:pt x="437618" y="124104"/>
                    <a:pt x="418482" y="124104"/>
                    <a:pt x="394875" y="124104"/>
                  </a:cubicBezTo>
                  <a:lnTo>
                    <a:pt x="42743" y="124104"/>
                  </a:lnTo>
                  <a:cubicBezTo>
                    <a:pt x="19136" y="124104"/>
                    <a:pt x="0" y="124104"/>
                    <a:pt x="0" y="124104"/>
                  </a:cubicBezTo>
                  <a:lnTo>
                    <a:pt x="0" y="0"/>
                  </a:lnTo>
                  <a:cubicBezTo>
                    <a:pt x="0" y="0"/>
                    <a:pt x="19136" y="0"/>
                    <a:pt x="42743" y="0"/>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00" name="任意多边形: 形状 299"/>
            <p:cNvSpPr/>
            <p:nvPr/>
          </p:nvSpPr>
          <p:spPr>
            <a:xfrm>
              <a:off x="10689000" y="2835815"/>
              <a:ext cx="282545" cy="705114"/>
            </a:xfrm>
            <a:custGeom>
              <a:avLst/>
              <a:gdLst>
                <a:gd name="connsiteX0" fmla="*/ 139964 w 282545"/>
                <a:gd name="connsiteY0" fmla="*/ -186 h 705114"/>
                <a:gd name="connsiteX1" fmla="*/ 14606 w 282545"/>
                <a:gd name="connsiteY1" fmla="*/ 53314 h 705114"/>
                <a:gd name="connsiteX2" fmla="*/ 8 w 282545"/>
                <a:gd name="connsiteY2" fmla="*/ 84976 h 705114"/>
                <a:gd name="connsiteX3" fmla="*/ 148415 w 282545"/>
                <a:gd name="connsiteY3" fmla="*/ 550820 h 705114"/>
                <a:gd name="connsiteX4" fmla="*/ 153227 w 282545"/>
                <a:gd name="connsiteY4" fmla="*/ 585233 h 705114"/>
                <a:gd name="connsiteX5" fmla="*/ 134504 w 282545"/>
                <a:gd name="connsiteY5" fmla="*/ 672376 h 705114"/>
                <a:gd name="connsiteX6" fmla="*/ 99769 w 282545"/>
                <a:gd name="connsiteY6" fmla="*/ 704928 h 705114"/>
                <a:gd name="connsiteX7" fmla="*/ 189217 w 282545"/>
                <a:gd name="connsiteY7" fmla="*/ 704928 h 705114"/>
                <a:gd name="connsiteX8" fmla="*/ 248781 w 282545"/>
                <a:gd name="connsiteY8" fmla="*/ 543743 h 705114"/>
                <a:gd name="connsiteX9" fmla="*/ 223306 w 282545"/>
                <a:gd name="connsiteY9" fmla="*/ 535656 h 705114"/>
                <a:gd name="connsiteX10" fmla="*/ 189662 w 282545"/>
                <a:gd name="connsiteY10" fmla="*/ 490568 h 705114"/>
                <a:gd name="connsiteX11" fmla="*/ 186669 w 282545"/>
                <a:gd name="connsiteY11" fmla="*/ 317656 h 705114"/>
                <a:gd name="connsiteX12" fmla="*/ 139438 w 282545"/>
                <a:gd name="connsiteY12" fmla="*/ 187486 h 705114"/>
                <a:gd name="connsiteX13" fmla="*/ 282304 w 282545"/>
                <a:gd name="connsiteY13" fmla="*/ 180531 h 70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5" h="705114">
                  <a:moveTo>
                    <a:pt x="139964" y="-186"/>
                  </a:moveTo>
                  <a:cubicBezTo>
                    <a:pt x="139964" y="-186"/>
                    <a:pt x="80924" y="8953"/>
                    <a:pt x="14606" y="53314"/>
                  </a:cubicBezTo>
                  <a:cubicBezTo>
                    <a:pt x="4133" y="60237"/>
                    <a:pt x="-1528" y="72505"/>
                    <a:pt x="8" y="84976"/>
                  </a:cubicBezTo>
                  <a:cubicBezTo>
                    <a:pt x="8095" y="147938"/>
                    <a:pt x="40648" y="351866"/>
                    <a:pt x="148415" y="550820"/>
                  </a:cubicBezTo>
                  <a:cubicBezTo>
                    <a:pt x="154076" y="561350"/>
                    <a:pt x="155774" y="573554"/>
                    <a:pt x="153227" y="585233"/>
                  </a:cubicBezTo>
                  <a:lnTo>
                    <a:pt x="134504" y="672376"/>
                  </a:lnTo>
                  <a:lnTo>
                    <a:pt x="99769" y="704928"/>
                  </a:lnTo>
                  <a:lnTo>
                    <a:pt x="189217" y="704928"/>
                  </a:lnTo>
                  <a:lnTo>
                    <a:pt x="248781" y="543743"/>
                  </a:lnTo>
                  <a:lnTo>
                    <a:pt x="223306" y="535656"/>
                  </a:lnTo>
                  <a:cubicBezTo>
                    <a:pt x="203572" y="529420"/>
                    <a:pt x="190025" y="511268"/>
                    <a:pt x="189662" y="490568"/>
                  </a:cubicBezTo>
                  <a:lnTo>
                    <a:pt x="186669" y="317656"/>
                  </a:lnTo>
                  <a:cubicBezTo>
                    <a:pt x="189217" y="240621"/>
                    <a:pt x="139438" y="187486"/>
                    <a:pt x="139438" y="187486"/>
                  </a:cubicBezTo>
                  <a:lnTo>
                    <a:pt x="282304" y="180531"/>
                  </a:lnTo>
                  <a:close/>
                </a:path>
              </a:pathLst>
            </a:custGeom>
            <a:gradFill>
              <a:gsLst>
                <a:gs pos="0">
                  <a:srgbClr val="FEBBBA"/>
                </a:gs>
                <a:gs pos="50000">
                  <a:srgbClr val="FEA6A4"/>
                </a:gs>
                <a:gs pos="100000">
                  <a:srgbClr val="FF928E"/>
                </a:gs>
              </a:gsLst>
              <a:lin ang="557614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1" name="任意多边形: 形状 300"/>
            <p:cNvSpPr/>
            <p:nvPr/>
          </p:nvSpPr>
          <p:spPr>
            <a:xfrm>
              <a:off x="10753509" y="3371324"/>
              <a:ext cx="203681" cy="199389"/>
            </a:xfrm>
            <a:custGeom>
              <a:avLst/>
              <a:gdLst>
                <a:gd name="connsiteX0" fmla="*/ 241 w 203681"/>
                <a:gd name="connsiteY0" fmla="*/ 185150 h 199389"/>
                <a:gd name="connsiteX1" fmla="*/ 136355 w 203681"/>
                <a:gd name="connsiteY1" fmla="*/ 186565 h 199389"/>
                <a:gd name="connsiteX2" fmla="*/ 203441 w 203681"/>
                <a:gd name="connsiteY2" fmla="*/ 9690 h 199389"/>
                <a:gd name="connsiteX3" fmla="*/ 158717 w 203681"/>
                <a:gd name="connsiteY3" fmla="*/ 187 h 199389"/>
                <a:gd name="connsiteX4" fmla="*/ 112415 w 203681"/>
                <a:gd name="connsiteY4" fmla="*/ 153851 h 199389"/>
                <a:gd name="connsiteX5" fmla="*/ 45814 w 203681"/>
                <a:gd name="connsiteY5" fmla="*/ 155428 h 199389"/>
                <a:gd name="connsiteX6" fmla="*/ 241 w 203681"/>
                <a:gd name="connsiteY6" fmla="*/ 185150 h 1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681" h="199389">
                  <a:moveTo>
                    <a:pt x="241" y="185150"/>
                  </a:moveTo>
                  <a:cubicBezTo>
                    <a:pt x="-7847" y="195825"/>
                    <a:pt x="87951" y="209857"/>
                    <a:pt x="136355" y="186565"/>
                  </a:cubicBezTo>
                  <a:cubicBezTo>
                    <a:pt x="136355" y="186565"/>
                    <a:pt x="203441" y="69781"/>
                    <a:pt x="203441" y="9690"/>
                  </a:cubicBezTo>
                  <a:cubicBezTo>
                    <a:pt x="203441" y="9690"/>
                    <a:pt x="198144" y="-2441"/>
                    <a:pt x="158717" y="187"/>
                  </a:cubicBezTo>
                  <a:cubicBezTo>
                    <a:pt x="158717" y="187"/>
                    <a:pt x="136193" y="138444"/>
                    <a:pt x="112415" y="153851"/>
                  </a:cubicBezTo>
                  <a:cubicBezTo>
                    <a:pt x="88638" y="169258"/>
                    <a:pt x="45814" y="155428"/>
                    <a:pt x="45814" y="155428"/>
                  </a:cubicBezTo>
                  <a:cubicBezTo>
                    <a:pt x="45814" y="155428"/>
                    <a:pt x="12291" y="169419"/>
                    <a:pt x="241" y="185150"/>
                  </a:cubicBezTo>
                  <a:close/>
                </a:path>
              </a:pathLst>
            </a:custGeom>
            <a:gradFill>
              <a:gsLst>
                <a:gs pos="0">
                  <a:schemeClr val="accent4">
                    <a:lumMod val="90000"/>
                    <a:lumOff val="10000"/>
                  </a:schemeClr>
                </a:gs>
                <a:gs pos="70000">
                  <a:schemeClr val="accent4"/>
                </a:gs>
              </a:gsLst>
              <a:lin ang="724265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2" name="任意多边形: 形状 301"/>
            <p:cNvSpPr/>
            <p:nvPr/>
          </p:nvSpPr>
          <p:spPr>
            <a:xfrm>
              <a:off x="10357296" y="2857975"/>
              <a:ext cx="596093" cy="699353"/>
            </a:xfrm>
            <a:custGeom>
              <a:avLst/>
              <a:gdLst>
                <a:gd name="connsiteX0" fmla="*/ 595852 w 596093"/>
                <a:gd name="connsiteY0" fmla="*/ 167874 h 699353"/>
                <a:gd name="connsiteX1" fmla="*/ 442189 w 596093"/>
                <a:gd name="connsiteY1" fmla="*/ 149474 h 699353"/>
                <a:gd name="connsiteX2" fmla="*/ 431554 w 596093"/>
                <a:gd name="connsiteY2" fmla="*/ 260072 h 699353"/>
                <a:gd name="connsiteX3" fmla="*/ 191191 w 596093"/>
                <a:gd name="connsiteY3" fmla="*/ 601691 h 699353"/>
                <a:gd name="connsiteX4" fmla="*/ 214767 w 596093"/>
                <a:gd name="connsiteY4" fmla="*/ 676379 h 699353"/>
                <a:gd name="connsiteX5" fmla="*/ -241 w 596093"/>
                <a:gd name="connsiteY5" fmla="*/ 689279 h 699353"/>
                <a:gd name="connsiteX6" fmla="*/ 145739 w 596093"/>
                <a:gd name="connsiteY6" fmla="*/ 601691 h 699353"/>
                <a:gd name="connsiteX7" fmla="*/ 366125 w 596093"/>
                <a:gd name="connsiteY7" fmla="*/ 52909 h 699353"/>
                <a:gd name="connsiteX8" fmla="*/ 519547 w 596093"/>
                <a:gd name="connsiteY8" fmla="*/ -186 h 69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093" h="699353">
                  <a:moveTo>
                    <a:pt x="595852" y="167874"/>
                  </a:moveTo>
                  <a:cubicBezTo>
                    <a:pt x="595084" y="166580"/>
                    <a:pt x="442189" y="149474"/>
                    <a:pt x="442189" y="149474"/>
                  </a:cubicBezTo>
                  <a:cubicBezTo>
                    <a:pt x="442189" y="149474"/>
                    <a:pt x="447203" y="196018"/>
                    <a:pt x="431554" y="260072"/>
                  </a:cubicBezTo>
                  <a:cubicBezTo>
                    <a:pt x="415904" y="324125"/>
                    <a:pt x="191191" y="601691"/>
                    <a:pt x="191191" y="601691"/>
                  </a:cubicBezTo>
                  <a:lnTo>
                    <a:pt x="214767" y="676379"/>
                  </a:lnTo>
                  <a:cubicBezTo>
                    <a:pt x="141978" y="701734"/>
                    <a:pt x="70242" y="705777"/>
                    <a:pt x="-241" y="689279"/>
                  </a:cubicBezTo>
                  <a:lnTo>
                    <a:pt x="145739" y="601691"/>
                  </a:lnTo>
                  <a:cubicBezTo>
                    <a:pt x="145739" y="601691"/>
                    <a:pt x="282419" y="135968"/>
                    <a:pt x="366125" y="52909"/>
                  </a:cubicBezTo>
                  <a:lnTo>
                    <a:pt x="519547" y="-186"/>
                  </a:lnTo>
                  <a:close/>
                </a:path>
              </a:pathLst>
            </a:custGeom>
            <a:gradFill>
              <a:gsLst>
                <a:gs pos="0">
                  <a:srgbClr val="FEBBBA"/>
                </a:gs>
                <a:gs pos="50000">
                  <a:srgbClr val="FEA6A4"/>
                </a:gs>
                <a:gs pos="100000">
                  <a:srgbClr val="FF928E"/>
                </a:gs>
              </a:gsLst>
              <a:lin ang="496403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3" name="任意多边形: 形状 302"/>
            <p:cNvSpPr/>
            <p:nvPr/>
          </p:nvSpPr>
          <p:spPr>
            <a:xfrm>
              <a:off x="10724875" y="2755101"/>
              <a:ext cx="668139" cy="283145"/>
            </a:xfrm>
            <a:custGeom>
              <a:avLst/>
              <a:gdLst>
                <a:gd name="connsiteX0" fmla="*/ 571510 w 668139"/>
                <a:gd name="connsiteY0" fmla="*/ -186 h 283145"/>
                <a:gd name="connsiteX1" fmla="*/ 666902 w 668139"/>
                <a:gd name="connsiteY1" fmla="*/ 190762 h 283145"/>
                <a:gd name="connsiteX2" fmla="*/ 550239 w 668139"/>
                <a:gd name="connsiteY2" fmla="*/ 278916 h 283145"/>
                <a:gd name="connsiteX3" fmla="*/ 210562 w 668139"/>
                <a:gd name="connsiteY3" fmla="*/ 282960 h 283145"/>
                <a:gd name="connsiteX4" fmla="*/ -241 w 668139"/>
                <a:gd name="connsiteY4" fmla="*/ 102769 h 283145"/>
                <a:gd name="connsiteX5" fmla="*/ 193335 w 668139"/>
                <a:gd name="connsiteY5" fmla="*/ 32447 h 283145"/>
                <a:gd name="connsiteX6" fmla="*/ 571510 w 668139"/>
                <a:gd name="connsiteY6" fmla="*/ -186 h 28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139" h="283145">
                  <a:moveTo>
                    <a:pt x="571510" y="-186"/>
                  </a:moveTo>
                  <a:cubicBezTo>
                    <a:pt x="571510" y="-186"/>
                    <a:pt x="659663" y="130954"/>
                    <a:pt x="666902" y="190762"/>
                  </a:cubicBezTo>
                  <a:cubicBezTo>
                    <a:pt x="674140" y="250569"/>
                    <a:pt x="642639" y="274913"/>
                    <a:pt x="550239" y="278916"/>
                  </a:cubicBezTo>
                  <a:cubicBezTo>
                    <a:pt x="457839" y="282919"/>
                    <a:pt x="210562" y="282960"/>
                    <a:pt x="210562" y="282960"/>
                  </a:cubicBezTo>
                  <a:lnTo>
                    <a:pt x="-241" y="102769"/>
                  </a:lnTo>
                  <a:cubicBezTo>
                    <a:pt x="-241" y="102769"/>
                    <a:pt x="153423" y="47976"/>
                    <a:pt x="193335" y="32447"/>
                  </a:cubicBezTo>
                  <a:cubicBezTo>
                    <a:pt x="233247" y="16919"/>
                    <a:pt x="571510" y="-186"/>
                    <a:pt x="571510" y="-186"/>
                  </a:cubicBezTo>
                  <a:close/>
                </a:path>
              </a:pathLst>
            </a:custGeom>
            <a:gradFill>
              <a:gsLst>
                <a:gs pos="0">
                  <a:schemeClr val="accent4">
                    <a:lumMod val="90000"/>
                    <a:lumOff val="10000"/>
                  </a:schemeClr>
                </a:gs>
                <a:gs pos="70000">
                  <a:schemeClr val="accent4"/>
                </a:gs>
              </a:gsLst>
              <a:lin ang="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4" name="任意多边形: 形状 303"/>
            <p:cNvSpPr/>
            <p:nvPr/>
          </p:nvSpPr>
          <p:spPr>
            <a:xfrm>
              <a:off x="10315847" y="3509387"/>
              <a:ext cx="261507" cy="75544"/>
            </a:xfrm>
            <a:custGeom>
              <a:avLst/>
              <a:gdLst>
                <a:gd name="connsiteX0" fmla="*/ 247157 w 261507"/>
                <a:gd name="connsiteY0" fmla="*/ -186 h 75544"/>
                <a:gd name="connsiteX1" fmla="*/ 255245 w 261507"/>
                <a:gd name="connsiteY1" fmla="*/ 51696 h 75544"/>
                <a:gd name="connsiteX2" fmla="*/ -241 w 261507"/>
                <a:gd name="connsiteY2" fmla="*/ 71147 h 75544"/>
                <a:gd name="connsiteX3" fmla="*/ 72547 w 261507"/>
                <a:gd name="connsiteY3" fmla="*/ 15868 h 75544"/>
                <a:gd name="connsiteX4" fmla="*/ 68018 w 261507"/>
                <a:gd name="connsiteY4" fmla="*/ 19346 h 75544"/>
                <a:gd name="connsiteX5" fmla="*/ 66684 w 261507"/>
                <a:gd name="connsiteY5" fmla="*/ 29666 h 75544"/>
                <a:gd name="connsiteX6" fmla="*/ 72870 w 261507"/>
                <a:gd name="connsiteY6" fmla="*/ 32529 h 75544"/>
                <a:gd name="connsiteX7" fmla="*/ 247157 w 261507"/>
                <a:gd name="connsiteY7" fmla="*/ -186 h 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507" h="75544">
                  <a:moveTo>
                    <a:pt x="247157" y="-186"/>
                  </a:moveTo>
                  <a:cubicBezTo>
                    <a:pt x="247157" y="-186"/>
                    <a:pt x="272512" y="24360"/>
                    <a:pt x="255245" y="51696"/>
                  </a:cubicBezTo>
                  <a:cubicBezTo>
                    <a:pt x="255245" y="51696"/>
                    <a:pt x="54310" y="87322"/>
                    <a:pt x="-241" y="71147"/>
                  </a:cubicBezTo>
                  <a:cubicBezTo>
                    <a:pt x="-241" y="71147"/>
                    <a:pt x="11082" y="45307"/>
                    <a:pt x="72547" y="15868"/>
                  </a:cubicBezTo>
                  <a:lnTo>
                    <a:pt x="68018" y="19346"/>
                  </a:lnTo>
                  <a:cubicBezTo>
                    <a:pt x="64782" y="21825"/>
                    <a:pt x="64176" y="26447"/>
                    <a:pt x="66684" y="29666"/>
                  </a:cubicBezTo>
                  <a:cubicBezTo>
                    <a:pt x="68139" y="31578"/>
                    <a:pt x="70444" y="32646"/>
                    <a:pt x="72870" y="32529"/>
                  </a:cubicBezTo>
                  <a:cubicBezTo>
                    <a:pt x="113429" y="30224"/>
                    <a:pt x="197216" y="22783"/>
                    <a:pt x="247157" y="-186"/>
                  </a:cubicBezTo>
                  <a:close/>
                </a:path>
              </a:pathLst>
            </a:custGeom>
            <a:gradFill>
              <a:gsLst>
                <a:gs pos="0">
                  <a:schemeClr val="accent4">
                    <a:lumMod val="90000"/>
                    <a:lumOff val="10000"/>
                  </a:schemeClr>
                </a:gs>
                <a:gs pos="70000">
                  <a:schemeClr val="accent4"/>
                </a:gs>
              </a:gsLst>
              <a:lin ang="724255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5" name="任意多边形: 形状 304"/>
            <p:cNvSpPr/>
            <p:nvPr/>
          </p:nvSpPr>
          <p:spPr>
            <a:xfrm>
              <a:off x="10851292" y="1919158"/>
              <a:ext cx="556023" cy="570199"/>
            </a:xfrm>
            <a:custGeom>
              <a:avLst/>
              <a:gdLst>
                <a:gd name="connsiteX0" fmla="*/ 63117 w 556023"/>
                <a:gd name="connsiteY0" fmla="*/ 3992 h 570199"/>
                <a:gd name="connsiteX1" fmla="*/ 321919 w 556023"/>
                <a:gd name="connsiteY1" fmla="*/ 151267 h 570199"/>
                <a:gd name="connsiteX2" fmla="*/ 326367 w 556023"/>
                <a:gd name="connsiteY2" fmla="*/ 157854 h 570199"/>
                <a:gd name="connsiteX3" fmla="*/ 328996 w 556023"/>
                <a:gd name="connsiteY3" fmla="*/ 157737 h 570199"/>
                <a:gd name="connsiteX4" fmla="*/ 423742 w 556023"/>
                <a:gd name="connsiteY4" fmla="*/ 180665 h 570199"/>
                <a:gd name="connsiteX5" fmla="*/ 414805 w 556023"/>
                <a:gd name="connsiteY5" fmla="*/ 257820 h 570199"/>
                <a:gd name="connsiteX6" fmla="*/ 414926 w 556023"/>
                <a:gd name="connsiteY6" fmla="*/ 265884 h 570199"/>
                <a:gd name="connsiteX7" fmla="*/ 419577 w 556023"/>
                <a:gd name="connsiteY7" fmla="*/ 267445 h 570199"/>
                <a:gd name="connsiteX8" fmla="*/ 553790 w 556023"/>
                <a:gd name="connsiteY8" fmla="*/ 338939 h 570199"/>
                <a:gd name="connsiteX9" fmla="*/ 486340 w 556023"/>
                <a:gd name="connsiteY9" fmla="*/ 437243 h 570199"/>
                <a:gd name="connsiteX10" fmla="*/ 481891 w 556023"/>
                <a:gd name="connsiteY10" fmla="*/ 443899 h 570199"/>
                <a:gd name="connsiteX11" fmla="*/ 484439 w 556023"/>
                <a:gd name="connsiteY11" fmla="*/ 447595 h 570199"/>
                <a:gd name="connsiteX12" fmla="*/ 509591 w 556023"/>
                <a:gd name="connsiteY12" fmla="*/ 515005 h 570199"/>
                <a:gd name="connsiteX13" fmla="*/ 366603 w 556023"/>
                <a:gd name="connsiteY13" fmla="*/ 569596 h 570199"/>
                <a:gd name="connsiteX14" fmla="*/ 364177 w 556023"/>
                <a:gd name="connsiteY14" fmla="*/ 568868 h 570199"/>
                <a:gd name="connsiteX15" fmla="*/ 174766 w 556023"/>
                <a:gd name="connsiteY15" fmla="*/ 460859 h 570199"/>
                <a:gd name="connsiteX16" fmla="*/ 171976 w 556023"/>
                <a:gd name="connsiteY16" fmla="*/ 456815 h 570199"/>
                <a:gd name="connsiteX17" fmla="*/ 133763 w 556023"/>
                <a:gd name="connsiteY17" fmla="*/ 235984 h 570199"/>
                <a:gd name="connsiteX18" fmla="*/ 135258 w 556023"/>
                <a:gd name="connsiteY18" fmla="*/ 231091 h 570199"/>
                <a:gd name="connsiteX19" fmla="*/ 11802 w 556023"/>
                <a:gd name="connsiteY19" fmla="*/ 56845 h 570199"/>
                <a:gd name="connsiteX20" fmla="*/ 63117 w 556023"/>
                <a:gd name="connsiteY20" fmla="*/ 3992 h 5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023" h="570199">
                  <a:moveTo>
                    <a:pt x="63117" y="3992"/>
                  </a:moveTo>
                  <a:cubicBezTo>
                    <a:pt x="243389" y="-26660"/>
                    <a:pt x="328227" y="120372"/>
                    <a:pt x="321919" y="151267"/>
                  </a:cubicBezTo>
                  <a:cubicBezTo>
                    <a:pt x="321313" y="154316"/>
                    <a:pt x="323335" y="157264"/>
                    <a:pt x="326367" y="157854"/>
                  </a:cubicBezTo>
                  <a:cubicBezTo>
                    <a:pt x="327257" y="158024"/>
                    <a:pt x="328146" y="157984"/>
                    <a:pt x="328996" y="157737"/>
                  </a:cubicBezTo>
                  <a:cubicBezTo>
                    <a:pt x="349660" y="152156"/>
                    <a:pt x="395395" y="145120"/>
                    <a:pt x="423742" y="180665"/>
                  </a:cubicBezTo>
                  <a:cubicBezTo>
                    <a:pt x="448732" y="212004"/>
                    <a:pt x="430051" y="241564"/>
                    <a:pt x="414805" y="257820"/>
                  </a:cubicBezTo>
                  <a:cubicBezTo>
                    <a:pt x="412622" y="260085"/>
                    <a:pt x="412662" y="263696"/>
                    <a:pt x="414926" y="265884"/>
                  </a:cubicBezTo>
                  <a:cubicBezTo>
                    <a:pt x="416180" y="267073"/>
                    <a:pt x="417879" y="267647"/>
                    <a:pt x="419577" y="267445"/>
                  </a:cubicBezTo>
                  <a:cubicBezTo>
                    <a:pt x="457588" y="262632"/>
                    <a:pt x="540283" y="261500"/>
                    <a:pt x="553790" y="338939"/>
                  </a:cubicBezTo>
                  <a:cubicBezTo>
                    <a:pt x="566407" y="411161"/>
                    <a:pt x="516142" y="431501"/>
                    <a:pt x="486340" y="437243"/>
                  </a:cubicBezTo>
                  <a:cubicBezTo>
                    <a:pt x="483266" y="437853"/>
                    <a:pt x="481285" y="440830"/>
                    <a:pt x="481891" y="443899"/>
                  </a:cubicBezTo>
                  <a:cubicBezTo>
                    <a:pt x="482174" y="445428"/>
                    <a:pt x="483104" y="446766"/>
                    <a:pt x="484439" y="447595"/>
                  </a:cubicBezTo>
                  <a:cubicBezTo>
                    <a:pt x="499320" y="457057"/>
                    <a:pt x="516547" y="476549"/>
                    <a:pt x="509591" y="515005"/>
                  </a:cubicBezTo>
                  <a:cubicBezTo>
                    <a:pt x="498673" y="575338"/>
                    <a:pt x="380433" y="570364"/>
                    <a:pt x="366603" y="569596"/>
                  </a:cubicBezTo>
                  <a:cubicBezTo>
                    <a:pt x="365754" y="569559"/>
                    <a:pt x="364905" y="569309"/>
                    <a:pt x="364177" y="568868"/>
                  </a:cubicBezTo>
                  <a:lnTo>
                    <a:pt x="174766" y="460859"/>
                  </a:lnTo>
                  <a:cubicBezTo>
                    <a:pt x="173270" y="459993"/>
                    <a:pt x="172260" y="458509"/>
                    <a:pt x="171976" y="456815"/>
                  </a:cubicBezTo>
                  <a:lnTo>
                    <a:pt x="133763" y="235984"/>
                  </a:lnTo>
                  <a:cubicBezTo>
                    <a:pt x="133439" y="234209"/>
                    <a:pt x="134005" y="232385"/>
                    <a:pt x="135258" y="231091"/>
                  </a:cubicBezTo>
                  <a:lnTo>
                    <a:pt x="11802" y="56845"/>
                  </a:lnTo>
                  <a:cubicBezTo>
                    <a:pt x="-32882" y="50334"/>
                    <a:pt x="61015" y="4356"/>
                    <a:pt x="63117" y="3992"/>
                  </a:cubicBezTo>
                  <a:close/>
                </a:path>
              </a:pathLst>
            </a:custGeom>
            <a:gradFill>
              <a:gsLst>
                <a:gs pos="0">
                  <a:schemeClr val="accent4">
                    <a:lumMod val="90000"/>
                    <a:lumOff val="10000"/>
                  </a:schemeClr>
                </a:gs>
                <a:gs pos="70000">
                  <a:schemeClr val="accent4"/>
                </a:gs>
              </a:gsLst>
              <a:lin ang="604677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6" name="任意多边形: 形状 305"/>
            <p:cNvSpPr/>
            <p:nvPr/>
          </p:nvSpPr>
          <p:spPr>
            <a:xfrm>
              <a:off x="10875942" y="2262321"/>
              <a:ext cx="509808" cy="475391"/>
            </a:xfrm>
            <a:custGeom>
              <a:avLst/>
              <a:gdLst>
                <a:gd name="connsiteX0" fmla="*/ 181981 w 509808"/>
                <a:gd name="connsiteY0" fmla="*/ 475206 h 475391"/>
                <a:gd name="connsiteX1" fmla="*/ 28722 w 509808"/>
                <a:gd name="connsiteY1" fmla="*/ 312687 h 475391"/>
                <a:gd name="connsiteX2" fmla="*/ 5470 w 509808"/>
                <a:gd name="connsiteY2" fmla="*/ 189028 h 475391"/>
                <a:gd name="connsiteX3" fmla="*/ 73284 w 509808"/>
                <a:gd name="connsiteY3" fmla="*/ 18219 h 475391"/>
                <a:gd name="connsiteX4" fmla="*/ 194152 w 509808"/>
                <a:gd name="connsiteY4" fmla="*/ -181 h 475391"/>
                <a:gd name="connsiteX5" fmla="*/ 509567 w 509808"/>
                <a:gd name="connsiteY5" fmla="*/ 396110 h 475391"/>
                <a:gd name="connsiteX6" fmla="*/ 409605 w 509808"/>
                <a:gd name="connsiteY6" fmla="*/ 427247 h 475391"/>
                <a:gd name="connsiteX7" fmla="*/ 292013 w 509808"/>
                <a:gd name="connsiteY7" fmla="*/ 264930 h 475391"/>
                <a:gd name="connsiteX8" fmla="*/ 396706 w 509808"/>
                <a:gd name="connsiteY8" fmla="*/ 453208 h 47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808" h="475391">
                  <a:moveTo>
                    <a:pt x="181981" y="475206"/>
                  </a:moveTo>
                  <a:cubicBezTo>
                    <a:pt x="181981" y="475206"/>
                    <a:pt x="79269" y="377428"/>
                    <a:pt x="28722" y="312687"/>
                  </a:cubicBezTo>
                  <a:cubicBezTo>
                    <a:pt x="1467" y="277639"/>
                    <a:pt x="-7187" y="231585"/>
                    <a:pt x="5470" y="189028"/>
                  </a:cubicBezTo>
                  <a:cubicBezTo>
                    <a:pt x="28560" y="111266"/>
                    <a:pt x="69564" y="30754"/>
                    <a:pt x="73284" y="18219"/>
                  </a:cubicBezTo>
                  <a:cubicBezTo>
                    <a:pt x="79026" y="-989"/>
                    <a:pt x="194152" y="-181"/>
                    <a:pt x="194152" y="-181"/>
                  </a:cubicBezTo>
                  <a:cubicBezTo>
                    <a:pt x="194152" y="-181"/>
                    <a:pt x="420604" y="146851"/>
                    <a:pt x="509567" y="396110"/>
                  </a:cubicBezTo>
                  <a:lnTo>
                    <a:pt x="409605" y="427247"/>
                  </a:lnTo>
                  <a:cubicBezTo>
                    <a:pt x="409605" y="427247"/>
                    <a:pt x="350445" y="328013"/>
                    <a:pt x="292013" y="264930"/>
                  </a:cubicBezTo>
                  <a:cubicBezTo>
                    <a:pt x="292013" y="264930"/>
                    <a:pt x="393107" y="398374"/>
                    <a:pt x="396706" y="453208"/>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07" name="任意多边形: 形状 306"/>
            <p:cNvSpPr/>
            <p:nvPr/>
          </p:nvSpPr>
          <p:spPr>
            <a:xfrm>
              <a:off x="10935556" y="2118974"/>
              <a:ext cx="129400" cy="161671"/>
            </a:xfrm>
            <a:custGeom>
              <a:avLst/>
              <a:gdLst>
                <a:gd name="connsiteX0" fmla="*/ -241 w 129400"/>
                <a:gd name="connsiteY0" fmla="*/ 54203 h 161671"/>
                <a:gd name="connsiteX1" fmla="*/ 33363 w 129400"/>
                <a:gd name="connsiteY1" fmla="*/ 159907 h 161671"/>
                <a:gd name="connsiteX2" fmla="*/ 129160 w 129400"/>
                <a:gd name="connsiteY2" fmla="*/ 144945 h 161671"/>
                <a:gd name="connsiteX3" fmla="*/ 55159 w 129400"/>
                <a:gd name="connsiteY3" fmla="*/ -186 h 161671"/>
              </a:gdLst>
              <a:ahLst/>
              <a:cxnLst>
                <a:cxn ang="0">
                  <a:pos x="connsiteX0" y="connsiteY0"/>
                </a:cxn>
                <a:cxn ang="0">
                  <a:pos x="connsiteX1" y="connsiteY1"/>
                </a:cxn>
                <a:cxn ang="0">
                  <a:pos x="connsiteX2" y="connsiteY2"/>
                </a:cxn>
                <a:cxn ang="0">
                  <a:pos x="connsiteX3" y="connsiteY3"/>
                </a:cxn>
              </a:cxnLst>
              <a:rect l="l" t="t" r="r" b="b"/>
              <a:pathLst>
                <a:path w="129400" h="161671">
                  <a:moveTo>
                    <a:pt x="-241" y="54203"/>
                  </a:moveTo>
                  <a:cubicBezTo>
                    <a:pt x="972" y="58247"/>
                    <a:pt x="31017" y="157845"/>
                    <a:pt x="33363" y="159907"/>
                  </a:cubicBezTo>
                  <a:cubicBezTo>
                    <a:pt x="35708" y="161970"/>
                    <a:pt x="99276" y="165367"/>
                    <a:pt x="129160" y="144945"/>
                  </a:cubicBezTo>
                  <a:lnTo>
                    <a:pt x="55159" y="-186"/>
                  </a:lnTo>
                  <a:close/>
                </a:path>
              </a:pathLst>
            </a:custGeom>
            <a:gradFill>
              <a:gsLst>
                <a:gs pos="0">
                  <a:srgbClr val="FEBBBA"/>
                </a:gs>
                <a:gs pos="50000">
                  <a:srgbClr val="FEA6A4"/>
                </a:gs>
                <a:gs pos="100000">
                  <a:srgbClr val="FF928E"/>
                </a:gs>
              </a:gsLst>
              <a:lin ang="420272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8" name="任意多边形: 形状 307"/>
            <p:cNvSpPr/>
            <p:nvPr/>
          </p:nvSpPr>
          <p:spPr>
            <a:xfrm>
              <a:off x="10812536" y="2008216"/>
              <a:ext cx="188083" cy="237720"/>
            </a:xfrm>
            <a:custGeom>
              <a:avLst/>
              <a:gdLst>
                <a:gd name="connsiteX0" fmla="*/ 2315 w 188083"/>
                <a:gd name="connsiteY0" fmla="*/ 36976 h 237720"/>
                <a:gd name="connsiteX1" fmla="*/ 27953 w 188083"/>
                <a:gd name="connsiteY1" fmla="*/ 170784 h 237720"/>
                <a:gd name="connsiteX2" fmla="*/ 138510 w 188083"/>
                <a:gd name="connsiteY2" fmla="*/ 222909 h 237720"/>
                <a:gd name="connsiteX3" fmla="*/ 186753 w 188083"/>
                <a:gd name="connsiteY3" fmla="*/ 82428 h 237720"/>
                <a:gd name="connsiteX4" fmla="*/ 2315 w 188083"/>
                <a:gd name="connsiteY4" fmla="*/ 36976 h 237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83" h="237720">
                  <a:moveTo>
                    <a:pt x="2315" y="36976"/>
                  </a:moveTo>
                  <a:cubicBezTo>
                    <a:pt x="2315" y="36976"/>
                    <a:pt x="-12202" y="94033"/>
                    <a:pt x="27953" y="170784"/>
                  </a:cubicBezTo>
                  <a:cubicBezTo>
                    <a:pt x="68108" y="247535"/>
                    <a:pt x="113641" y="247616"/>
                    <a:pt x="138510" y="222909"/>
                  </a:cubicBezTo>
                  <a:cubicBezTo>
                    <a:pt x="163380" y="198201"/>
                    <a:pt x="194031" y="156631"/>
                    <a:pt x="186753" y="82428"/>
                  </a:cubicBezTo>
                  <a:cubicBezTo>
                    <a:pt x="179474" y="8224"/>
                    <a:pt x="23262" y="-35651"/>
                    <a:pt x="2315" y="36976"/>
                  </a:cubicBezTo>
                  <a:close/>
                </a:path>
              </a:pathLst>
            </a:custGeom>
            <a:gradFill>
              <a:gsLst>
                <a:gs pos="0">
                  <a:srgbClr val="FEBBBA"/>
                </a:gs>
                <a:gs pos="50000">
                  <a:srgbClr val="FEA6A4"/>
                </a:gs>
                <a:gs pos="100000">
                  <a:srgbClr val="FF928E"/>
                </a:gs>
              </a:gsLst>
              <a:lin ang="204812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09" name="任意多边形: 形状 308"/>
            <p:cNvSpPr/>
            <p:nvPr/>
          </p:nvSpPr>
          <p:spPr>
            <a:xfrm>
              <a:off x="10751716" y="1937091"/>
              <a:ext cx="293072" cy="173483"/>
            </a:xfrm>
            <a:custGeom>
              <a:avLst/>
              <a:gdLst>
                <a:gd name="connsiteX0" fmla="*/ 191970 w 293072"/>
                <a:gd name="connsiteY0" fmla="*/ 157596 h 173483"/>
                <a:gd name="connsiteX1" fmla="*/ 62811 w 293072"/>
                <a:gd name="connsiteY1" fmla="*/ 135881 h 173483"/>
                <a:gd name="connsiteX2" fmla="*/ 61679 w 293072"/>
                <a:gd name="connsiteY2" fmla="*/ 165037 h 173483"/>
                <a:gd name="connsiteX3" fmla="*/ 1265 w 293072"/>
                <a:gd name="connsiteY3" fmla="*/ 89216 h 173483"/>
                <a:gd name="connsiteX4" fmla="*/ 158972 w 293072"/>
                <a:gd name="connsiteY4" fmla="*/ 9230 h 173483"/>
                <a:gd name="connsiteX5" fmla="*/ 292417 w 293072"/>
                <a:gd name="connsiteY5" fmla="*/ 126500 h 173483"/>
                <a:gd name="connsiteX6" fmla="*/ 251130 w 293072"/>
                <a:gd name="connsiteY6" fmla="*/ 172113 h 173483"/>
                <a:gd name="connsiteX7" fmla="*/ 214412 w 293072"/>
                <a:gd name="connsiteY7" fmla="*/ 126702 h 173483"/>
                <a:gd name="connsiteX8" fmla="*/ 198480 w 293072"/>
                <a:gd name="connsiteY8" fmla="*/ 154482 h 17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72" h="173483">
                  <a:moveTo>
                    <a:pt x="191970" y="157596"/>
                  </a:moveTo>
                  <a:cubicBezTo>
                    <a:pt x="191970" y="157596"/>
                    <a:pt x="125328" y="55693"/>
                    <a:pt x="62811" y="135881"/>
                  </a:cubicBezTo>
                  <a:lnTo>
                    <a:pt x="61679" y="165037"/>
                  </a:lnTo>
                  <a:cubicBezTo>
                    <a:pt x="61679" y="165037"/>
                    <a:pt x="-11554" y="156343"/>
                    <a:pt x="1265" y="89216"/>
                  </a:cubicBezTo>
                  <a:cubicBezTo>
                    <a:pt x="14083" y="22089"/>
                    <a:pt x="77369" y="-19966"/>
                    <a:pt x="158972" y="9230"/>
                  </a:cubicBezTo>
                  <a:cubicBezTo>
                    <a:pt x="240576" y="38426"/>
                    <a:pt x="287160" y="68107"/>
                    <a:pt x="292417" y="126500"/>
                  </a:cubicBezTo>
                  <a:cubicBezTo>
                    <a:pt x="297674" y="184892"/>
                    <a:pt x="251130" y="172113"/>
                    <a:pt x="251130" y="172113"/>
                  </a:cubicBezTo>
                  <a:cubicBezTo>
                    <a:pt x="251130" y="172113"/>
                    <a:pt x="235966" y="130988"/>
                    <a:pt x="214412" y="126702"/>
                  </a:cubicBezTo>
                  <a:cubicBezTo>
                    <a:pt x="192860" y="122415"/>
                    <a:pt x="198480" y="154482"/>
                    <a:pt x="198480" y="154482"/>
                  </a:cubicBezTo>
                  <a:close/>
                </a:path>
              </a:pathLst>
            </a:custGeom>
            <a:gradFill>
              <a:gsLst>
                <a:gs pos="0">
                  <a:schemeClr val="accent4">
                    <a:lumMod val="90000"/>
                    <a:lumOff val="10000"/>
                  </a:schemeClr>
                </a:gs>
                <a:gs pos="70000">
                  <a:schemeClr val="accent4"/>
                </a:gs>
              </a:gsLst>
              <a:lin ang="2876974"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0" name="任意多边形: 形状 309"/>
            <p:cNvSpPr/>
            <p:nvPr/>
          </p:nvSpPr>
          <p:spPr>
            <a:xfrm>
              <a:off x="10945874" y="2032825"/>
              <a:ext cx="44898" cy="73249"/>
            </a:xfrm>
            <a:custGeom>
              <a:avLst/>
              <a:gdLst>
                <a:gd name="connsiteX0" fmla="*/ 14877 w 44898"/>
                <a:gd name="connsiteY0" fmla="*/ 60487 h 73249"/>
                <a:gd name="connsiteX1" fmla="*/ 15726 w 44898"/>
                <a:gd name="connsiteY1" fmla="*/ 518 h 73249"/>
                <a:gd name="connsiteX2" fmla="*/ 41849 w 44898"/>
                <a:gd name="connsiteY2" fmla="*/ 73063 h 73249"/>
              </a:gdLst>
              <a:ahLst/>
              <a:cxnLst>
                <a:cxn ang="0">
                  <a:pos x="connsiteX0" y="connsiteY0"/>
                </a:cxn>
                <a:cxn ang="0">
                  <a:pos x="connsiteX1" y="connsiteY1"/>
                </a:cxn>
                <a:cxn ang="0">
                  <a:pos x="connsiteX2" y="connsiteY2"/>
                </a:cxn>
              </a:cxnLst>
              <a:rect l="l" t="t" r="r" b="b"/>
              <a:pathLst>
                <a:path w="44898" h="73249">
                  <a:moveTo>
                    <a:pt x="14877" y="60487"/>
                  </a:moveTo>
                  <a:cubicBezTo>
                    <a:pt x="14877" y="60487"/>
                    <a:pt x="-19698" y="8282"/>
                    <a:pt x="15726" y="518"/>
                  </a:cubicBezTo>
                  <a:cubicBezTo>
                    <a:pt x="51150" y="-7246"/>
                    <a:pt x="45690" y="51348"/>
                    <a:pt x="41849" y="73063"/>
                  </a:cubicBezTo>
                  <a:close/>
                </a:path>
              </a:pathLst>
            </a:custGeom>
            <a:gradFill>
              <a:gsLst>
                <a:gs pos="0">
                  <a:srgbClr val="FEBBBA"/>
                </a:gs>
                <a:gs pos="50000">
                  <a:srgbClr val="FEA6A4"/>
                </a:gs>
                <a:gs pos="100000">
                  <a:srgbClr val="FF928E"/>
                </a:gs>
              </a:gsLst>
              <a:lin ang="2048126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1" name="任意多边形: 形状 310"/>
            <p:cNvSpPr/>
            <p:nvPr/>
          </p:nvSpPr>
          <p:spPr>
            <a:xfrm>
              <a:off x="10848938" y="2658252"/>
              <a:ext cx="560126" cy="124500"/>
            </a:xfrm>
            <a:custGeom>
              <a:avLst/>
              <a:gdLst>
                <a:gd name="connsiteX0" fmla="*/ -241 w 560126"/>
                <a:gd name="connsiteY0" fmla="*/ 86553 h 124500"/>
                <a:gd name="connsiteX1" fmla="*/ 75217 w 560126"/>
                <a:gd name="connsiteY1" fmla="*/ 13765 h 124500"/>
                <a:gd name="connsiteX2" fmla="*/ 179587 w 560126"/>
                <a:gd name="connsiteY2" fmla="*/ 57843 h 124500"/>
                <a:gd name="connsiteX3" fmla="*/ 342915 w 560126"/>
                <a:gd name="connsiteY3" fmla="*/ 57843 h 124500"/>
                <a:gd name="connsiteX4" fmla="*/ 402399 w 560126"/>
                <a:gd name="connsiteY4" fmla="*/ 41667 h 124500"/>
                <a:gd name="connsiteX5" fmla="*/ 536733 w 560126"/>
                <a:gd name="connsiteY5" fmla="*/ -186 h 124500"/>
                <a:gd name="connsiteX6" fmla="*/ 557841 w 560126"/>
                <a:gd name="connsiteY6" fmla="*/ 59460 h 124500"/>
                <a:gd name="connsiteX7" fmla="*/ 544739 w 560126"/>
                <a:gd name="connsiteY7" fmla="*/ 100707 h 124500"/>
                <a:gd name="connsiteX8" fmla="*/ 510772 w 560126"/>
                <a:gd name="connsiteY8" fmla="*/ 121856 h 124500"/>
                <a:gd name="connsiteX9" fmla="*/ 74609 w 560126"/>
                <a:gd name="connsiteY9" fmla="*/ 116518 h 1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126" h="124500">
                  <a:moveTo>
                    <a:pt x="-241" y="86553"/>
                  </a:moveTo>
                  <a:lnTo>
                    <a:pt x="75217" y="13765"/>
                  </a:lnTo>
                  <a:lnTo>
                    <a:pt x="179587" y="57843"/>
                  </a:lnTo>
                  <a:cubicBezTo>
                    <a:pt x="179587" y="57843"/>
                    <a:pt x="283471" y="74018"/>
                    <a:pt x="342915" y="57843"/>
                  </a:cubicBezTo>
                  <a:lnTo>
                    <a:pt x="402399" y="41667"/>
                  </a:lnTo>
                  <a:lnTo>
                    <a:pt x="536733" y="-186"/>
                  </a:lnTo>
                  <a:lnTo>
                    <a:pt x="557841" y="59460"/>
                  </a:lnTo>
                  <a:cubicBezTo>
                    <a:pt x="563179" y="74592"/>
                    <a:pt x="557801" y="91422"/>
                    <a:pt x="544739" y="100707"/>
                  </a:cubicBezTo>
                  <a:cubicBezTo>
                    <a:pt x="534024" y="108705"/>
                    <a:pt x="522661" y="115782"/>
                    <a:pt x="510772" y="121856"/>
                  </a:cubicBezTo>
                  <a:cubicBezTo>
                    <a:pt x="493100" y="129620"/>
                    <a:pt x="74609" y="116518"/>
                    <a:pt x="74609" y="116518"/>
                  </a:cubicBezTo>
                  <a:close/>
                </a:path>
              </a:pathLst>
            </a:custGeom>
            <a:gradFill>
              <a:gsLst>
                <a:gs pos="0">
                  <a:srgbClr val="FEBBBA"/>
                </a:gs>
                <a:gs pos="50000">
                  <a:srgbClr val="FEA6A4"/>
                </a:gs>
                <a:gs pos="100000">
                  <a:srgbClr val="FF928E"/>
                </a:gs>
              </a:gsLst>
              <a:lin ang="1013400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2" name="任意多边形: 形状 311"/>
            <p:cNvSpPr/>
            <p:nvPr/>
          </p:nvSpPr>
          <p:spPr>
            <a:xfrm>
              <a:off x="10676188" y="2739654"/>
              <a:ext cx="476521" cy="39629"/>
            </a:xfrm>
            <a:custGeom>
              <a:avLst/>
              <a:gdLst>
                <a:gd name="connsiteX0" fmla="*/ 458041 w 476521"/>
                <a:gd name="connsiteY0" fmla="*/ 39443 h 39629"/>
                <a:gd name="connsiteX1" fmla="*/ 457030 w 476521"/>
                <a:gd name="connsiteY1" fmla="*/ 39443 h 39629"/>
                <a:gd name="connsiteX2" fmla="*/ 19331 w 476521"/>
                <a:gd name="connsiteY2" fmla="*/ 38958 h 39629"/>
                <a:gd name="connsiteX3" fmla="*/ -241 w 476521"/>
                <a:gd name="connsiteY3" fmla="*/ 19386 h 39629"/>
                <a:gd name="connsiteX4" fmla="*/ 19331 w 476521"/>
                <a:gd name="connsiteY4" fmla="*/ -186 h 39629"/>
                <a:gd name="connsiteX5" fmla="*/ 456949 w 476521"/>
                <a:gd name="connsiteY5" fmla="*/ 259 h 39629"/>
                <a:gd name="connsiteX6" fmla="*/ 476279 w 476521"/>
                <a:gd name="connsiteY6" fmla="*/ 20130 h 39629"/>
                <a:gd name="connsiteX7" fmla="*/ 457920 w 476521"/>
                <a:gd name="connsiteY7" fmla="*/ 39443 h 3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521" h="39629">
                  <a:moveTo>
                    <a:pt x="458041" y="39443"/>
                  </a:moveTo>
                  <a:lnTo>
                    <a:pt x="457030" y="39443"/>
                  </a:lnTo>
                  <a:lnTo>
                    <a:pt x="19331" y="38958"/>
                  </a:lnTo>
                  <a:cubicBezTo>
                    <a:pt x="8535" y="38958"/>
                    <a:pt x="-241" y="30195"/>
                    <a:pt x="-241" y="19386"/>
                  </a:cubicBezTo>
                  <a:cubicBezTo>
                    <a:pt x="-241" y="8577"/>
                    <a:pt x="8535" y="-186"/>
                    <a:pt x="19331" y="-186"/>
                  </a:cubicBezTo>
                  <a:lnTo>
                    <a:pt x="456949" y="259"/>
                  </a:lnTo>
                  <a:cubicBezTo>
                    <a:pt x="467786" y="405"/>
                    <a:pt x="476440" y="9301"/>
                    <a:pt x="476279" y="20130"/>
                  </a:cubicBezTo>
                  <a:cubicBezTo>
                    <a:pt x="476157" y="30381"/>
                    <a:pt x="468150" y="38800"/>
                    <a:pt x="457920" y="39443"/>
                  </a:cubicBezTo>
                  <a:close/>
                </a:path>
              </a:pathLst>
            </a:custGeom>
            <a:gradFill>
              <a:gsLst>
                <a:gs pos="0">
                  <a:schemeClr val="accent4">
                    <a:lumMod val="90000"/>
                    <a:lumOff val="10000"/>
                  </a:schemeClr>
                </a:gs>
                <a:gs pos="70000">
                  <a:schemeClr val="accent4"/>
                </a:gs>
              </a:gsLst>
              <a:lin ang="9710457"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3" name="任意多边形: 形状 312"/>
            <p:cNvSpPr/>
            <p:nvPr/>
          </p:nvSpPr>
          <p:spPr>
            <a:xfrm>
              <a:off x="10273106" y="2381940"/>
              <a:ext cx="625085" cy="397099"/>
            </a:xfrm>
            <a:custGeom>
              <a:avLst/>
              <a:gdLst>
                <a:gd name="connsiteX0" fmla="*/ 29074 w 625085"/>
                <a:gd name="connsiteY0" fmla="*/ -185 h 397099"/>
                <a:gd name="connsiteX1" fmla="*/ 393541 w 625085"/>
                <a:gd name="connsiteY1" fmla="*/ -185 h 397099"/>
                <a:gd name="connsiteX2" fmla="*/ 456340 w 625085"/>
                <a:gd name="connsiteY2" fmla="*/ 39646 h 397099"/>
                <a:gd name="connsiteX3" fmla="*/ 624845 w 625085"/>
                <a:gd name="connsiteY3" fmla="*/ 396914 h 397099"/>
                <a:gd name="connsiteX4" fmla="*/ 171941 w 625085"/>
                <a:gd name="connsiteY4" fmla="*/ 396914 h 397099"/>
                <a:gd name="connsiteX5" fmla="*/ 132676 w 625085"/>
                <a:gd name="connsiteY5" fmla="*/ 370185 h 397099"/>
                <a:gd name="connsiteX6" fmla="*/ 1860 w 625085"/>
                <a:gd name="connsiteY6" fmla="*/ 39768 h 397099"/>
                <a:gd name="connsiteX7" fmla="*/ 18035 w 625085"/>
                <a:gd name="connsiteY7" fmla="*/ 1906 h 397099"/>
                <a:gd name="connsiteX8" fmla="*/ 29074 w 625085"/>
                <a:gd name="connsiteY8" fmla="*/ -185 h 39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85" h="397099">
                  <a:moveTo>
                    <a:pt x="29074" y="-185"/>
                  </a:moveTo>
                  <a:lnTo>
                    <a:pt x="393541" y="-185"/>
                  </a:lnTo>
                  <a:cubicBezTo>
                    <a:pt x="420432" y="-201"/>
                    <a:pt x="444897" y="15319"/>
                    <a:pt x="456340" y="39646"/>
                  </a:cubicBezTo>
                  <a:lnTo>
                    <a:pt x="624845" y="396914"/>
                  </a:lnTo>
                  <a:lnTo>
                    <a:pt x="171941" y="396914"/>
                  </a:lnTo>
                  <a:cubicBezTo>
                    <a:pt x="154593" y="396898"/>
                    <a:pt x="139065" y="386303"/>
                    <a:pt x="132676" y="370185"/>
                  </a:cubicBezTo>
                  <a:lnTo>
                    <a:pt x="1860" y="39768"/>
                  </a:lnTo>
                  <a:cubicBezTo>
                    <a:pt x="-4125" y="24842"/>
                    <a:pt x="3114" y="7890"/>
                    <a:pt x="18035" y="1906"/>
                  </a:cubicBezTo>
                  <a:cubicBezTo>
                    <a:pt x="21553" y="502"/>
                    <a:pt x="25314" y="-209"/>
                    <a:pt x="29074" y="-185"/>
                  </a:cubicBezTo>
                  <a:close/>
                </a:path>
              </a:pathLst>
            </a:custGeom>
            <a:gradFill>
              <a:gsLst>
                <a:gs pos="0">
                  <a:schemeClr val="accent4">
                    <a:lumMod val="90000"/>
                    <a:lumOff val="10000"/>
                  </a:schemeClr>
                </a:gs>
                <a:gs pos="70000">
                  <a:schemeClr val="accent4"/>
                </a:gs>
              </a:gsLst>
              <a:lin ang="8004936"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4" name="任意多边形: 形状 313"/>
            <p:cNvSpPr/>
            <p:nvPr/>
          </p:nvSpPr>
          <p:spPr>
            <a:xfrm>
              <a:off x="10501014" y="2528623"/>
              <a:ext cx="61752" cy="90542"/>
            </a:xfrm>
            <a:custGeom>
              <a:avLst/>
              <a:gdLst>
                <a:gd name="connsiteX0" fmla="*/ 57906 w 61752"/>
                <a:gd name="connsiteY0" fmla="*/ 36315 h 90542"/>
                <a:gd name="connsiteX1" fmla="*/ 44885 w 61752"/>
                <a:gd name="connsiteY1" fmla="*/ 89531 h 90542"/>
                <a:gd name="connsiteX2" fmla="*/ 3275 w 61752"/>
                <a:gd name="connsiteY2" fmla="*/ 53906 h 90542"/>
                <a:gd name="connsiteX3" fmla="*/ 16296 w 61752"/>
                <a:gd name="connsiteY3" fmla="*/ 649 h 90542"/>
                <a:gd name="connsiteX4" fmla="*/ 57906 w 61752"/>
                <a:gd name="connsiteY4" fmla="*/ 36315 h 9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2" h="90542">
                  <a:moveTo>
                    <a:pt x="57906" y="36315"/>
                  </a:moveTo>
                  <a:cubicBezTo>
                    <a:pt x="65994" y="60820"/>
                    <a:pt x="59969" y="84841"/>
                    <a:pt x="44885" y="89531"/>
                  </a:cubicBezTo>
                  <a:cubicBezTo>
                    <a:pt x="29802" y="94222"/>
                    <a:pt x="11160" y="78452"/>
                    <a:pt x="3275" y="53906"/>
                  </a:cubicBezTo>
                  <a:cubicBezTo>
                    <a:pt x="-4610" y="29360"/>
                    <a:pt x="1212" y="5380"/>
                    <a:pt x="16296" y="649"/>
                  </a:cubicBezTo>
                  <a:cubicBezTo>
                    <a:pt x="31379" y="-4082"/>
                    <a:pt x="50021" y="11769"/>
                    <a:pt x="57906" y="3631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15" name="任意多边形: 形状 314"/>
            <p:cNvSpPr/>
            <p:nvPr/>
          </p:nvSpPr>
          <p:spPr>
            <a:xfrm>
              <a:off x="11396842" y="3487227"/>
              <a:ext cx="242981" cy="107481"/>
            </a:xfrm>
            <a:custGeom>
              <a:avLst/>
              <a:gdLst>
                <a:gd name="connsiteX0" fmla="*/ 236309 w 242981"/>
                <a:gd name="connsiteY0" fmla="*/ 18820 h 107481"/>
                <a:gd name="connsiteX1" fmla="*/ 242697 w 242981"/>
                <a:gd name="connsiteY1" fmla="*/ 74584 h 107481"/>
                <a:gd name="connsiteX2" fmla="*/ 221064 w 242981"/>
                <a:gd name="connsiteY2" fmla="*/ 99938 h 107481"/>
                <a:gd name="connsiteX3" fmla="*/ 9209 w 242981"/>
                <a:gd name="connsiteY3" fmla="*/ 102931 h 107481"/>
                <a:gd name="connsiteX4" fmla="*/ -132 w 242981"/>
                <a:gd name="connsiteY4" fmla="*/ 90561 h 107481"/>
                <a:gd name="connsiteX5" fmla="*/ 3184 w 242981"/>
                <a:gd name="connsiteY5" fmla="*/ 84127 h 107481"/>
                <a:gd name="connsiteX6" fmla="*/ 201572 w 242981"/>
                <a:gd name="connsiteY6" fmla="*/ -186 h 1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981" h="107481">
                  <a:moveTo>
                    <a:pt x="236309" y="18820"/>
                  </a:moveTo>
                  <a:cubicBezTo>
                    <a:pt x="239422" y="37284"/>
                    <a:pt x="241524" y="55897"/>
                    <a:pt x="242697" y="74584"/>
                  </a:cubicBezTo>
                  <a:cubicBezTo>
                    <a:pt x="243465" y="87480"/>
                    <a:pt x="233923" y="98681"/>
                    <a:pt x="221064" y="99938"/>
                  </a:cubicBezTo>
                  <a:cubicBezTo>
                    <a:pt x="176258" y="104306"/>
                    <a:pt x="74315" y="112312"/>
                    <a:pt x="9209" y="102931"/>
                  </a:cubicBezTo>
                  <a:cubicBezTo>
                    <a:pt x="3225" y="102094"/>
                    <a:pt x="-981" y="96554"/>
                    <a:pt x="-132" y="90561"/>
                  </a:cubicBezTo>
                  <a:cubicBezTo>
                    <a:pt x="232" y="88102"/>
                    <a:pt x="1365" y="85834"/>
                    <a:pt x="3184" y="84127"/>
                  </a:cubicBezTo>
                  <a:cubicBezTo>
                    <a:pt x="30035" y="59096"/>
                    <a:pt x="94856" y="10450"/>
                    <a:pt x="201572" y="-186"/>
                  </a:cubicBezTo>
                  <a:close/>
                </a:path>
              </a:pathLst>
            </a:custGeom>
            <a:gradFill>
              <a:gsLst>
                <a:gs pos="0">
                  <a:schemeClr val="accent4">
                    <a:lumMod val="90000"/>
                    <a:lumOff val="10000"/>
                  </a:schemeClr>
                </a:gs>
                <a:gs pos="70000">
                  <a:schemeClr val="accent4"/>
                </a:gs>
              </a:gsLst>
              <a:lin ang="543195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6" name="任意多边形: 形状 315"/>
            <p:cNvSpPr/>
            <p:nvPr/>
          </p:nvSpPr>
          <p:spPr>
            <a:xfrm>
              <a:off x="11578296" y="3424751"/>
              <a:ext cx="77336" cy="91078"/>
            </a:xfrm>
            <a:custGeom>
              <a:avLst/>
              <a:gdLst>
                <a:gd name="connsiteX0" fmla="*/ 77095 w 77336"/>
                <a:gd name="connsiteY0" fmla="*/ 23794 h 91078"/>
                <a:gd name="connsiteX1" fmla="*/ 54450 w 77336"/>
                <a:gd name="connsiteY1" fmla="*/ 79315 h 91078"/>
                <a:gd name="connsiteX2" fmla="*/ 35485 w 77336"/>
                <a:gd name="connsiteY2" fmla="*/ 90799 h 91078"/>
                <a:gd name="connsiteX3" fmla="*/ 16964 w 77336"/>
                <a:gd name="connsiteY3" fmla="*/ 87200 h 91078"/>
                <a:gd name="connsiteX4" fmla="*/ 789 w 77336"/>
                <a:gd name="connsiteY4" fmla="*/ 56993 h 91078"/>
                <a:gd name="connsiteX5" fmla="*/ 17853 w 77336"/>
                <a:gd name="connsiteY5" fmla="*/ -186 h 9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36" h="91078">
                  <a:moveTo>
                    <a:pt x="77095" y="23794"/>
                  </a:moveTo>
                  <a:lnTo>
                    <a:pt x="54450" y="79315"/>
                  </a:lnTo>
                  <a:cubicBezTo>
                    <a:pt x="51377" y="86942"/>
                    <a:pt x="43653" y="91624"/>
                    <a:pt x="35485" y="90799"/>
                  </a:cubicBezTo>
                  <a:cubicBezTo>
                    <a:pt x="29217" y="90169"/>
                    <a:pt x="23030" y="88964"/>
                    <a:pt x="16964" y="87200"/>
                  </a:cubicBezTo>
                  <a:cubicBezTo>
                    <a:pt x="4186" y="83310"/>
                    <a:pt x="-3053" y="69800"/>
                    <a:pt x="789" y="56993"/>
                  </a:cubicBezTo>
                  <a:lnTo>
                    <a:pt x="17853" y="-186"/>
                  </a:lnTo>
                  <a:close/>
                </a:path>
              </a:pathLst>
            </a:custGeom>
            <a:gradFill>
              <a:gsLst>
                <a:gs pos="0">
                  <a:srgbClr val="FEBBBA"/>
                </a:gs>
                <a:gs pos="50000">
                  <a:srgbClr val="FEA6A4"/>
                </a:gs>
                <a:gs pos="100000">
                  <a:srgbClr val="FF928E"/>
                </a:gs>
              </a:gsLst>
              <a:lin ang="1663525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7" name="任意多边形: 形状 316"/>
            <p:cNvSpPr/>
            <p:nvPr/>
          </p:nvSpPr>
          <p:spPr>
            <a:xfrm>
              <a:off x="11978669" y="3550432"/>
              <a:ext cx="136215" cy="114115"/>
            </a:xfrm>
            <a:custGeom>
              <a:avLst/>
              <a:gdLst>
                <a:gd name="connsiteX0" fmla="*/ 63954 w 136215"/>
                <a:gd name="connsiteY0" fmla="*/ -186 h 114115"/>
                <a:gd name="connsiteX1" fmla="*/ 912 w 136215"/>
                <a:gd name="connsiteY1" fmla="*/ 86432 h 114115"/>
                <a:gd name="connsiteX2" fmla="*/ 13690 w 136215"/>
                <a:gd name="connsiteY2" fmla="*/ 112798 h 114115"/>
                <a:gd name="connsiteX3" fmla="*/ 20564 w 136215"/>
                <a:gd name="connsiteY3" fmla="*/ 113930 h 114115"/>
                <a:gd name="connsiteX4" fmla="*/ 113895 w 136215"/>
                <a:gd name="connsiteY4" fmla="*/ 113930 h 114115"/>
                <a:gd name="connsiteX5" fmla="*/ 135974 w 136215"/>
                <a:gd name="connsiteY5" fmla="*/ 92013 h 114115"/>
                <a:gd name="connsiteX6" fmla="*/ 135651 w 136215"/>
                <a:gd name="connsiteY6" fmla="*/ 88171 h 114115"/>
                <a:gd name="connsiteX7" fmla="*/ 63954 w 136215"/>
                <a:gd name="connsiteY7" fmla="*/ -186 h 11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215" h="114115">
                  <a:moveTo>
                    <a:pt x="63954" y="-186"/>
                  </a:moveTo>
                  <a:cubicBezTo>
                    <a:pt x="63954" y="-186"/>
                    <a:pt x="18583" y="37745"/>
                    <a:pt x="912" y="86432"/>
                  </a:cubicBezTo>
                  <a:cubicBezTo>
                    <a:pt x="-2848" y="97229"/>
                    <a:pt x="2894" y="109037"/>
                    <a:pt x="13690" y="112798"/>
                  </a:cubicBezTo>
                  <a:cubicBezTo>
                    <a:pt x="15874" y="113566"/>
                    <a:pt x="18220" y="113930"/>
                    <a:pt x="20564" y="113930"/>
                  </a:cubicBezTo>
                  <a:lnTo>
                    <a:pt x="113895" y="113930"/>
                  </a:lnTo>
                  <a:cubicBezTo>
                    <a:pt x="126027" y="113970"/>
                    <a:pt x="135934" y="104144"/>
                    <a:pt x="135974" y="92013"/>
                  </a:cubicBezTo>
                  <a:cubicBezTo>
                    <a:pt x="135974" y="90718"/>
                    <a:pt x="135853" y="89424"/>
                    <a:pt x="135651" y="88171"/>
                  </a:cubicBezTo>
                  <a:cubicBezTo>
                    <a:pt x="129706" y="54567"/>
                    <a:pt x="112560" y="-24"/>
                    <a:pt x="63954" y="-186"/>
                  </a:cubicBezTo>
                  <a:close/>
                </a:path>
              </a:pathLst>
            </a:custGeom>
            <a:gradFill>
              <a:gsLst>
                <a:gs pos="0">
                  <a:schemeClr val="accent4">
                    <a:lumMod val="90000"/>
                    <a:lumOff val="10000"/>
                  </a:schemeClr>
                </a:gs>
                <a:gs pos="70000">
                  <a:schemeClr val="accent4"/>
                </a:gs>
              </a:gsLst>
              <a:lin ang="543194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8" name="任意多边形: 形状 317"/>
            <p:cNvSpPr/>
            <p:nvPr/>
          </p:nvSpPr>
          <p:spPr>
            <a:xfrm>
              <a:off x="12029440" y="3494142"/>
              <a:ext cx="69512" cy="80608"/>
            </a:xfrm>
            <a:custGeom>
              <a:avLst/>
              <a:gdLst>
                <a:gd name="connsiteX0" fmla="*/ 69271 w 69512"/>
                <a:gd name="connsiteY0" fmla="*/ 6729 h 80608"/>
                <a:gd name="connsiteX1" fmla="*/ 53096 w 69512"/>
                <a:gd name="connsiteY1" fmla="*/ 74058 h 80608"/>
                <a:gd name="connsiteX2" fmla="*/ 42542 w 69512"/>
                <a:gd name="connsiteY2" fmla="*/ 80120 h 80608"/>
                <a:gd name="connsiteX3" fmla="*/ 41895 w 69512"/>
                <a:gd name="connsiteY3" fmla="*/ 79922 h 80608"/>
                <a:gd name="connsiteX4" fmla="*/ 7928 w 69512"/>
                <a:gd name="connsiteY4" fmla="*/ 73735 h 80608"/>
                <a:gd name="connsiteX5" fmla="*/ 689 w 69512"/>
                <a:gd name="connsiteY5" fmla="*/ 67867 h 80608"/>
                <a:gd name="connsiteX6" fmla="*/ 649 w 69512"/>
                <a:gd name="connsiteY6" fmla="*/ 67143 h 80608"/>
                <a:gd name="connsiteX7" fmla="*/ -241 w 69512"/>
                <a:gd name="connsiteY7" fmla="*/ -186 h 8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12" h="80608">
                  <a:moveTo>
                    <a:pt x="69271" y="6729"/>
                  </a:moveTo>
                  <a:cubicBezTo>
                    <a:pt x="69271" y="6729"/>
                    <a:pt x="60092" y="47167"/>
                    <a:pt x="53096" y="74058"/>
                  </a:cubicBezTo>
                  <a:cubicBezTo>
                    <a:pt x="51842" y="78652"/>
                    <a:pt x="47112" y="81365"/>
                    <a:pt x="42542" y="80120"/>
                  </a:cubicBezTo>
                  <a:cubicBezTo>
                    <a:pt x="42300" y="80063"/>
                    <a:pt x="42097" y="79994"/>
                    <a:pt x="41895" y="79922"/>
                  </a:cubicBezTo>
                  <a:cubicBezTo>
                    <a:pt x="27782" y="74867"/>
                    <a:pt x="16297" y="72602"/>
                    <a:pt x="7928" y="73735"/>
                  </a:cubicBezTo>
                  <a:cubicBezTo>
                    <a:pt x="4288" y="74115"/>
                    <a:pt x="1052" y="71486"/>
                    <a:pt x="689" y="67867"/>
                  </a:cubicBezTo>
                  <a:cubicBezTo>
                    <a:pt x="649" y="67625"/>
                    <a:pt x="649" y="67386"/>
                    <a:pt x="649" y="67143"/>
                  </a:cubicBezTo>
                  <a:lnTo>
                    <a:pt x="-241" y="-186"/>
                  </a:lnTo>
                  <a:close/>
                </a:path>
              </a:pathLst>
            </a:custGeom>
            <a:gradFill>
              <a:gsLst>
                <a:gs pos="0">
                  <a:srgbClr val="FEBBBA"/>
                </a:gs>
                <a:gs pos="50000">
                  <a:srgbClr val="FEA6A4"/>
                </a:gs>
                <a:gs pos="100000">
                  <a:srgbClr val="FF928E"/>
                </a:gs>
              </a:gsLst>
              <a:lin ang="16637552"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19" name="任意多边形: 形状 318"/>
            <p:cNvSpPr/>
            <p:nvPr/>
          </p:nvSpPr>
          <p:spPr>
            <a:xfrm>
              <a:off x="11581995" y="2483601"/>
              <a:ext cx="609350" cy="1026432"/>
            </a:xfrm>
            <a:custGeom>
              <a:avLst/>
              <a:gdLst>
                <a:gd name="connsiteX0" fmla="*/ 275586 w 609350"/>
                <a:gd name="connsiteY0" fmla="*/ 104912 h 1026432"/>
                <a:gd name="connsiteX1" fmla="*/ -241 w 609350"/>
                <a:gd name="connsiteY1" fmla="*/ 946463 h 1026432"/>
                <a:gd name="connsiteX2" fmla="*/ 77885 w 609350"/>
                <a:gd name="connsiteY2" fmla="*/ 979663 h 1026432"/>
                <a:gd name="connsiteX3" fmla="*/ 405431 w 609350"/>
                <a:gd name="connsiteY3" fmla="*/ 303341 h 1026432"/>
                <a:gd name="connsiteX4" fmla="*/ 434992 w 609350"/>
                <a:gd name="connsiteY4" fmla="*/ 1019090 h 1026432"/>
                <a:gd name="connsiteX5" fmla="*/ 528848 w 609350"/>
                <a:gd name="connsiteY5" fmla="*/ 1026247 h 1026432"/>
                <a:gd name="connsiteX6" fmla="*/ 565848 w 609350"/>
                <a:gd name="connsiteY6" fmla="*/ -186 h 102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50" h="1026432">
                  <a:moveTo>
                    <a:pt x="275586" y="104912"/>
                  </a:moveTo>
                  <a:lnTo>
                    <a:pt x="-241" y="946463"/>
                  </a:lnTo>
                  <a:cubicBezTo>
                    <a:pt x="-241" y="946463"/>
                    <a:pt x="52652" y="981078"/>
                    <a:pt x="77885" y="979663"/>
                  </a:cubicBezTo>
                  <a:lnTo>
                    <a:pt x="405431" y="303341"/>
                  </a:lnTo>
                  <a:cubicBezTo>
                    <a:pt x="405431" y="303341"/>
                    <a:pt x="462772" y="719850"/>
                    <a:pt x="434992" y="1019090"/>
                  </a:cubicBezTo>
                  <a:lnTo>
                    <a:pt x="528848" y="1026247"/>
                  </a:lnTo>
                  <a:cubicBezTo>
                    <a:pt x="528848" y="1026247"/>
                    <a:pt x="681419" y="261690"/>
                    <a:pt x="565848" y="-186"/>
                  </a:cubicBezTo>
                  <a:close/>
                </a:path>
              </a:pathLst>
            </a:custGeom>
            <a:gradFill>
              <a:gsLst>
                <a:gs pos="0">
                  <a:schemeClr val="accent4">
                    <a:lumMod val="90000"/>
                    <a:lumOff val="10000"/>
                  </a:schemeClr>
                </a:gs>
                <a:gs pos="70000">
                  <a:schemeClr val="accent4"/>
                </a:gs>
              </a:gsLst>
              <a:lin ang="4703358"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0" name="任意多边形: 形状 319"/>
            <p:cNvSpPr/>
            <p:nvPr/>
          </p:nvSpPr>
          <p:spPr>
            <a:xfrm>
              <a:off x="11972607" y="2689610"/>
              <a:ext cx="16046" cy="90239"/>
            </a:xfrm>
            <a:custGeom>
              <a:avLst/>
              <a:gdLst>
                <a:gd name="connsiteX0" fmla="*/ 13121 w 16046"/>
                <a:gd name="connsiteY0" fmla="*/ 90054 h 90239"/>
                <a:gd name="connsiteX1" fmla="*/ 13444 w 16046"/>
                <a:gd name="connsiteY1" fmla="*/ 90054 h 90239"/>
                <a:gd name="connsiteX2" fmla="*/ 15789 w 16046"/>
                <a:gd name="connsiteY2" fmla="*/ 87061 h 90239"/>
                <a:gd name="connsiteX3" fmla="*/ 5074 w 16046"/>
                <a:gd name="connsiteY3" fmla="*/ 2142 h 90239"/>
                <a:gd name="connsiteX4" fmla="*/ 2081 w 16046"/>
                <a:gd name="connsiteY4" fmla="*/ -163 h 90239"/>
                <a:gd name="connsiteX5" fmla="*/ 2081 w 16046"/>
                <a:gd name="connsiteY5" fmla="*/ -163 h 90239"/>
                <a:gd name="connsiteX6" fmla="*/ -224 w 16046"/>
                <a:gd name="connsiteY6" fmla="*/ 2748 h 90239"/>
                <a:gd name="connsiteX7" fmla="*/ -224 w 16046"/>
                <a:gd name="connsiteY7" fmla="*/ 2789 h 90239"/>
                <a:gd name="connsiteX8" fmla="*/ 10492 w 16046"/>
                <a:gd name="connsiteY8" fmla="*/ 87708 h 90239"/>
                <a:gd name="connsiteX9" fmla="*/ 13121 w 16046"/>
                <a:gd name="connsiteY9" fmla="*/ 90054 h 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46" h="90239">
                  <a:moveTo>
                    <a:pt x="13121" y="90054"/>
                  </a:moveTo>
                  <a:lnTo>
                    <a:pt x="13444" y="90054"/>
                  </a:lnTo>
                  <a:cubicBezTo>
                    <a:pt x="14900" y="89864"/>
                    <a:pt x="15951" y="88533"/>
                    <a:pt x="15789" y="87061"/>
                  </a:cubicBezTo>
                  <a:lnTo>
                    <a:pt x="5074" y="2142"/>
                  </a:lnTo>
                  <a:cubicBezTo>
                    <a:pt x="4871" y="682"/>
                    <a:pt x="3536" y="-353"/>
                    <a:pt x="2081" y="-163"/>
                  </a:cubicBezTo>
                  <a:cubicBezTo>
                    <a:pt x="2081" y="-163"/>
                    <a:pt x="2081" y="-163"/>
                    <a:pt x="2081" y="-163"/>
                  </a:cubicBezTo>
                  <a:cubicBezTo>
                    <a:pt x="625" y="2"/>
                    <a:pt x="-386" y="1309"/>
                    <a:pt x="-224" y="2748"/>
                  </a:cubicBezTo>
                  <a:cubicBezTo>
                    <a:pt x="-224" y="2760"/>
                    <a:pt x="-224" y="2777"/>
                    <a:pt x="-224" y="2789"/>
                  </a:cubicBezTo>
                  <a:lnTo>
                    <a:pt x="10492" y="87708"/>
                  </a:lnTo>
                  <a:cubicBezTo>
                    <a:pt x="10654" y="89047"/>
                    <a:pt x="11786" y="90061"/>
                    <a:pt x="13121" y="90054"/>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21" name="任意多边形: 形状 320"/>
            <p:cNvSpPr/>
            <p:nvPr/>
          </p:nvSpPr>
          <p:spPr>
            <a:xfrm>
              <a:off x="11537554" y="1848202"/>
              <a:ext cx="642074" cy="768547"/>
            </a:xfrm>
            <a:custGeom>
              <a:avLst/>
              <a:gdLst>
                <a:gd name="connsiteX0" fmla="*/ 268307 w 642074"/>
                <a:gd name="connsiteY0" fmla="*/ -186 h 768547"/>
                <a:gd name="connsiteX1" fmla="*/ 460184 w 642074"/>
                <a:gd name="connsiteY1" fmla="*/ 178873 h 768547"/>
                <a:gd name="connsiteX2" fmla="*/ 641508 w 642074"/>
                <a:gd name="connsiteY2" fmla="*/ 685235 h 768547"/>
                <a:gd name="connsiteX3" fmla="*/ 628850 w 642074"/>
                <a:gd name="connsiteY3" fmla="*/ 704285 h 768547"/>
                <a:gd name="connsiteX4" fmla="*/ 628446 w 642074"/>
                <a:gd name="connsiteY4" fmla="*/ 704362 h 768547"/>
                <a:gd name="connsiteX5" fmla="*/ 256418 w 642074"/>
                <a:gd name="connsiteY5" fmla="*/ 768092 h 768547"/>
                <a:gd name="connsiteX6" fmla="*/ 233611 w 642074"/>
                <a:gd name="connsiteY6" fmla="*/ 753373 h 768547"/>
                <a:gd name="connsiteX7" fmla="*/ 144648 w 642074"/>
                <a:gd name="connsiteY7" fmla="*/ 409651 h 768547"/>
                <a:gd name="connsiteX8" fmla="*/ 109871 w 642074"/>
                <a:gd name="connsiteY8" fmla="*/ 569462 h 768547"/>
                <a:gd name="connsiteX9" fmla="*/ -241 w 642074"/>
                <a:gd name="connsiteY9" fmla="*/ 540791 h 768547"/>
                <a:gd name="connsiteX10" fmla="*/ 92484 w 642074"/>
                <a:gd name="connsiteY10" fmla="*/ 71268 h 768547"/>
                <a:gd name="connsiteX11" fmla="*/ 268307 w 642074"/>
                <a:gd name="connsiteY11" fmla="*/ -186 h 7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074" h="768547">
                  <a:moveTo>
                    <a:pt x="268307" y="-186"/>
                  </a:moveTo>
                  <a:cubicBezTo>
                    <a:pt x="268307" y="-186"/>
                    <a:pt x="491807" y="19629"/>
                    <a:pt x="460184" y="178873"/>
                  </a:cubicBezTo>
                  <a:cubicBezTo>
                    <a:pt x="460184" y="178873"/>
                    <a:pt x="583722" y="411390"/>
                    <a:pt x="641508" y="685235"/>
                  </a:cubicBezTo>
                  <a:cubicBezTo>
                    <a:pt x="643287" y="693994"/>
                    <a:pt x="637585" y="702523"/>
                    <a:pt x="628850" y="704285"/>
                  </a:cubicBezTo>
                  <a:cubicBezTo>
                    <a:pt x="628729" y="704314"/>
                    <a:pt x="628567" y="704338"/>
                    <a:pt x="628446" y="704362"/>
                  </a:cubicBezTo>
                  <a:lnTo>
                    <a:pt x="256418" y="768092"/>
                  </a:lnTo>
                  <a:cubicBezTo>
                    <a:pt x="246147" y="769775"/>
                    <a:pt x="236320" y="763414"/>
                    <a:pt x="233611" y="753373"/>
                  </a:cubicBezTo>
                  <a:lnTo>
                    <a:pt x="144648" y="409651"/>
                  </a:lnTo>
                  <a:lnTo>
                    <a:pt x="109871" y="569462"/>
                  </a:lnTo>
                  <a:lnTo>
                    <a:pt x="-241" y="540791"/>
                  </a:lnTo>
                  <a:lnTo>
                    <a:pt x="92484" y="71268"/>
                  </a:lnTo>
                  <a:cubicBezTo>
                    <a:pt x="92484" y="71268"/>
                    <a:pt x="105383" y="2726"/>
                    <a:pt x="268307" y="-1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22" name="任意多边形: 形状 321"/>
            <p:cNvSpPr/>
            <p:nvPr/>
          </p:nvSpPr>
          <p:spPr>
            <a:xfrm>
              <a:off x="11646683" y="2095081"/>
              <a:ext cx="36549" cy="147632"/>
            </a:xfrm>
            <a:custGeom>
              <a:avLst/>
              <a:gdLst>
                <a:gd name="connsiteX0" fmla="*/ 33538 w 36549"/>
                <a:gd name="connsiteY0" fmla="*/ 147447 h 147632"/>
                <a:gd name="connsiteX1" fmla="*/ 34103 w 36549"/>
                <a:gd name="connsiteY1" fmla="*/ 147447 h 147632"/>
                <a:gd name="connsiteX2" fmla="*/ 36247 w 36549"/>
                <a:gd name="connsiteY2" fmla="*/ 144208 h 147632"/>
                <a:gd name="connsiteX3" fmla="*/ 36247 w 36549"/>
                <a:gd name="connsiteY3" fmla="*/ 144172 h 147632"/>
                <a:gd name="connsiteX4" fmla="*/ 5191 w 36549"/>
                <a:gd name="connsiteY4" fmla="*/ 1709 h 147632"/>
                <a:gd name="connsiteX5" fmla="*/ 1633 w 36549"/>
                <a:gd name="connsiteY5" fmla="*/ -38 h 147632"/>
                <a:gd name="connsiteX6" fmla="*/ -228 w 36549"/>
                <a:gd name="connsiteY6" fmla="*/ 2882 h 147632"/>
                <a:gd name="connsiteX7" fmla="*/ 30829 w 36549"/>
                <a:gd name="connsiteY7" fmla="*/ 145344 h 147632"/>
                <a:gd name="connsiteX8" fmla="*/ 33538 w 36549"/>
                <a:gd name="connsiteY8" fmla="*/ 147447 h 14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49" h="147632">
                  <a:moveTo>
                    <a:pt x="33538" y="147447"/>
                  </a:moveTo>
                  <a:lnTo>
                    <a:pt x="34103" y="147447"/>
                  </a:lnTo>
                  <a:cubicBezTo>
                    <a:pt x="35600" y="147148"/>
                    <a:pt x="36570" y="145696"/>
                    <a:pt x="36247" y="144208"/>
                  </a:cubicBezTo>
                  <a:cubicBezTo>
                    <a:pt x="36247" y="144196"/>
                    <a:pt x="36247" y="144184"/>
                    <a:pt x="36247" y="144172"/>
                  </a:cubicBezTo>
                  <a:lnTo>
                    <a:pt x="5191" y="1709"/>
                  </a:lnTo>
                  <a:cubicBezTo>
                    <a:pt x="4705" y="249"/>
                    <a:pt x="3128" y="-531"/>
                    <a:pt x="1633" y="-38"/>
                  </a:cubicBezTo>
                  <a:cubicBezTo>
                    <a:pt x="419" y="383"/>
                    <a:pt x="-350" y="1592"/>
                    <a:pt x="-228" y="2882"/>
                  </a:cubicBezTo>
                  <a:lnTo>
                    <a:pt x="30829" y="145344"/>
                  </a:lnTo>
                  <a:cubicBezTo>
                    <a:pt x="31111" y="146590"/>
                    <a:pt x="32243" y="147463"/>
                    <a:pt x="33538" y="147447"/>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23" name="任意多边形: 形状 322"/>
            <p:cNvSpPr/>
            <p:nvPr/>
          </p:nvSpPr>
          <p:spPr>
            <a:xfrm>
              <a:off x="11625830" y="2421368"/>
              <a:ext cx="277564" cy="294023"/>
            </a:xfrm>
            <a:custGeom>
              <a:avLst/>
              <a:gdLst>
                <a:gd name="connsiteX0" fmla="*/ 76834 w 277564"/>
                <a:gd name="connsiteY0" fmla="*/ 245070 h 294023"/>
                <a:gd name="connsiteX1" fmla="*/ 115250 w 277564"/>
                <a:gd name="connsiteY1" fmla="*/ 240056 h 294023"/>
                <a:gd name="connsiteX2" fmla="*/ 141170 w 277564"/>
                <a:gd name="connsiteY2" fmla="*/ 246485 h 294023"/>
                <a:gd name="connsiteX3" fmla="*/ 152493 w 277564"/>
                <a:gd name="connsiteY3" fmla="*/ 239700 h 294023"/>
                <a:gd name="connsiteX4" fmla="*/ 152736 w 277564"/>
                <a:gd name="connsiteY4" fmla="*/ 238397 h 294023"/>
                <a:gd name="connsiteX5" fmla="*/ 179545 w 277564"/>
                <a:gd name="connsiteY5" fmla="*/ -186 h 294023"/>
                <a:gd name="connsiteX6" fmla="*/ 277324 w 277564"/>
                <a:gd name="connsiteY6" fmla="*/ 12633 h 294023"/>
                <a:gd name="connsiteX7" fmla="*/ 215656 w 277564"/>
                <a:gd name="connsiteY7" fmla="*/ 293838 h 294023"/>
                <a:gd name="connsiteX8" fmla="*/ -241 w 277564"/>
                <a:gd name="connsiteY8" fmla="*/ 293838 h 2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64" h="294023">
                  <a:moveTo>
                    <a:pt x="76834" y="245070"/>
                  </a:moveTo>
                  <a:cubicBezTo>
                    <a:pt x="88560" y="238608"/>
                    <a:pt x="102269" y="236816"/>
                    <a:pt x="115250" y="240056"/>
                  </a:cubicBezTo>
                  <a:lnTo>
                    <a:pt x="141170" y="246485"/>
                  </a:lnTo>
                  <a:cubicBezTo>
                    <a:pt x="146184" y="247743"/>
                    <a:pt x="151239" y="244702"/>
                    <a:pt x="152493" y="239700"/>
                  </a:cubicBezTo>
                  <a:cubicBezTo>
                    <a:pt x="152614" y="239271"/>
                    <a:pt x="152695" y="238838"/>
                    <a:pt x="152736" y="238397"/>
                  </a:cubicBezTo>
                  <a:lnTo>
                    <a:pt x="179545" y="-186"/>
                  </a:lnTo>
                  <a:cubicBezTo>
                    <a:pt x="213068" y="15706"/>
                    <a:pt x="261391" y="13806"/>
                    <a:pt x="277324" y="12633"/>
                  </a:cubicBezTo>
                  <a:lnTo>
                    <a:pt x="215656" y="293838"/>
                  </a:lnTo>
                  <a:lnTo>
                    <a:pt x="-241" y="293838"/>
                  </a:lnTo>
                  <a:close/>
                </a:path>
              </a:pathLst>
            </a:custGeom>
            <a:gradFill>
              <a:gsLst>
                <a:gs pos="0">
                  <a:srgbClr val="FEBBBA"/>
                </a:gs>
                <a:gs pos="50000">
                  <a:srgbClr val="FEA6A4"/>
                </a:gs>
                <a:gs pos="100000">
                  <a:srgbClr val="FF928E"/>
                </a:gs>
              </a:gsLst>
              <a:lin ang="108000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4" name="任意多边形: 形状 323"/>
            <p:cNvSpPr/>
            <p:nvPr/>
          </p:nvSpPr>
          <p:spPr>
            <a:xfrm>
              <a:off x="11129456" y="1987065"/>
              <a:ext cx="518210" cy="467043"/>
            </a:xfrm>
            <a:custGeom>
              <a:avLst/>
              <a:gdLst>
                <a:gd name="connsiteX0" fmla="*/ -241 w 518210"/>
                <a:gd name="connsiteY0" fmla="*/ 162011 h 467043"/>
                <a:gd name="connsiteX1" fmla="*/ 6270 w 518210"/>
                <a:gd name="connsiteY1" fmla="*/ 140296 h 467043"/>
                <a:gd name="connsiteX2" fmla="*/ 31341 w 518210"/>
                <a:gd name="connsiteY2" fmla="*/ 112879 h 467043"/>
                <a:gd name="connsiteX3" fmla="*/ 149338 w 518210"/>
                <a:gd name="connsiteY3" fmla="*/ 65445 h 467043"/>
                <a:gd name="connsiteX4" fmla="*/ 124389 w 518210"/>
                <a:gd name="connsiteY4" fmla="*/ 40010 h 467043"/>
                <a:gd name="connsiteX5" fmla="*/ 103927 w 518210"/>
                <a:gd name="connsiteY5" fmla="*/ -186 h 467043"/>
                <a:gd name="connsiteX6" fmla="*/ 193860 w 518210"/>
                <a:gd name="connsiteY6" fmla="*/ 42881 h 467043"/>
                <a:gd name="connsiteX7" fmla="*/ 250473 w 518210"/>
                <a:gd name="connsiteY7" fmla="*/ 104710 h 467043"/>
                <a:gd name="connsiteX8" fmla="*/ 517969 w 518210"/>
                <a:gd name="connsiteY8" fmla="*/ 430598 h 467043"/>
                <a:gd name="connsiteX9" fmla="*/ 486589 w 518210"/>
                <a:gd name="connsiteY9" fmla="*/ 452192 h 467043"/>
                <a:gd name="connsiteX10" fmla="*/ 370170 w 518210"/>
                <a:gd name="connsiteY10" fmla="*/ 430437 h 467043"/>
                <a:gd name="connsiteX11" fmla="*/ 365276 w 518210"/>
                <a:gd name="connsiteY11" fmla="*/ 422349 h 467043"/>
                <a:gd name="connsiteX12" fmla="*/ 220428 w 518210"/>
                <a:gd name="connsiteY12" fmla="*/ 144622 h 467043"/>
                <a:gd name="connsiteX13" fmla="*/ -241 w 518210"/>
                <a:gd name="connsiteY13" fmla="*/ 162011 h 46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210" h="467043">
                  <a:moveTo>
                    <a:pt x="-241" y="162011"/>
                  </a:moveTo>
                  <a:lnTo>
                    <a:pt x="6270" y="140296"/>
                  </a:lnTo>
                  <a:cubicBezTo>
                    <a:pt x="10030" y="127824"/>
                    <a:pt x="19250" y="117739"/>
                    <a:pt x="31341" y="112879"/>
                  </a:cubicBezTo>
                  <a:lnTo>
                    <a:pt x="149338" y="65445"/>
                  </a:lnTo>
                  <a:cubicBezTo>
                    <a:pt x="149338" y="65445"/>
                    <a:pt x="151117" y="50321"/>
                    <a:pt x="124389" y="40010"/>
                  </a:cubicBezTo>
                  <a:cubicBezTo>
                    <a:pt x="97659" y="29698"/>
                    <a:pt x="103927" y="-186"/>
                    <a:pt x="103927" y="-186"/>
                  </a:cubicBezTo>
                  <a:cubicBezTo>
                    <a:pt x="103927" y="-186"/>
                    <a:pt x="140321" y="16475"/>
                    <a:pt x="193860" y="42881"/>
                  </a:cubicBezTo>
                  <a:cubicBezTo>
                    <a:pt x="224391" y="57964"/>
                    <a:pt x="241537" y="84613"/>
                    <a:pt x="250473" y="104710"/>
                  </a:cubicBezTo>
                  <a:lnTo>
                    <a:pt x="517969" y="430598"/>
                  </a:lnTo>
                  <a:lnTo>
                    <a:pt x="486589" y="452192"/>
                  </a:lnTo>
                  <a:cubicBezTo>
                    <a:pt x="448416" y="478331"/>
                    <a:pt x="396292" y="468594"/>
                    <a:pt x="370170" y="430437"/>
                  </a:cubicBezTo>
                  <a:cubicBezTo>
                    <a:pt x="368390" y="427832"/>
                    <a:pt x="366773" y="425135"/>
                    <a:pt x="365276" y="422349"/>
                  </a:cubicBezTo>
                  <a:lnTo>
                    <a:pt x="220428" y="144622"/>
                  </a:lnTo>
                  <a:cubicBezTo>
                    <a:pt x="147559" y="166499"/>
                    <a:pt x="73963" y="170664"/>
                    <a:pt x="-241" y="162011"/>
                  </a:cubicBezTo>
                  <a:close/>
                </a:path>
              </a:pathLst>
            </a:custGeom>
            <a:gradFill>
              <a:gsLst>
                <a:gs pos="0">
                  <a:srgbClr val="FEBBBA"/>
                </a:gs>
                <a:gs pos="50000">
                  <a:srgbClr val="FEA6A4"/>
                </a:gs>
                <a:gs pos="100000">
                  <a:srgbClr val="FF928E"/>
                </a:gs>
              </a:gsLst>
              <a:lin ang="10800000"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5" name="任意多边形: 形状 324"/>
            <p:cNvSpPr/>
            <p:nvPr/>
          </p:nvSpPr>
          <p:spPr>
            <a:xfrm>
              <a:off x="11662709" y="1693896"/>
              <a:ext cx="139752" cy="229446"/>
            </a:xfrm>
            <a:custGeom>
              <a:avLst/>
              <a:gdLst>
                <a:gd name="connsiteX0" fmla="*/ 70767 w 139752"/>
                <a:gd name="connsiteY0" fmla="*/ 2075 h 229446"/>
                <a:gd name="connsiteX1" fmla="*/ 139511 w 139752"/>
                <a:gd name="connsiteY1" fmla="*/ 194437 h 229446"/>
                <a:gd name="connsiteX2" fmla="*/ 34373 w 139752"/>
                <a:gd name="connsiteY2" fmla="*/ 225938 h 229446"/>
                <a:gd name="connsiteX3" fmla="*/ -241 w 139752"/>
                <a:gd name="connsiteY3" fmla="*/ 115664 h 229446"/>
                <a:gd name="connsiteX4" fmla="*/ 70767 w 139752"/>
                <a:gd name="connsiteY4" fmla="*/ 2075 h 22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52" h="229446">
                  <a:moveTo>
                    <a:pt x="70767" y="2075"/>
                  </a:moveTo>
                  <a:lnTo>
                    <a:pt x="139511" y="194437"/>
                  </a:lnTo>
                  <a:cubicBezTo>
                    <a:pt x="139511" y="194437"/>
                    <a:pt x="78855" y="242032"/>
                    <a:pt x="34373" y="225938"/>
                  </a:cubicBezTo>
                  <a:lnTo>
                    <a:pt x="-241" y="115664"/>
                  </a:lnTo>
                  <a:cubicBezTo>
                    <a:pt x="-241" y="115664"/>
                    <a:pt x="26044" y="-19115"/>
                    <a:pt x="70767" y="2075"/>
                  </a:cubicBezTo>
                  <a:close/>
                </a:path>
              </a:pathLst>
            </a:custGeom>
            <a:gradFill>
              <a:gsLst>
                <a:gs pos="0">
                  <a:srgbClr val="FEBBBA"/>
                </a:gs>
                <a:gs pos="50000">
                  <a:srgbClr val="FEA6A4"/>
                </a:gs>
                <a:gs pos="100000">
                  <a:srgbClr val="FF928E"/>
                </a:gs>
              </a:gsLst>
              <a:lin ang="1354412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6" name="任意多边形: 形状 325"/>
            <p:cNvSpPr/>
            <p:nvPr/>
          </p:nvSpPr>
          <p:spPr>
            <a:xfrm>
              <a:off x="11528779" y="1588791"/>
              <a:ext cx="170728" cy="225685"/>
            </a:xfrm>
            <a:custGeom>
              <a:avLst/>
              <a:gdLst>
                <a:gd name="connsiteX0" fmla="*/ -241 w 170728"/>
                <a:gd name="connsiteY0" fmla="*/ 38071 h 225685"/>
                <a:gd name="connsiteX1" fmla="*/ 65956 w 170728"/>
                <a:gd name="connsiteY1" fmla="*/ 225500 h 225685"/>
                <a:gd name="connsiteX2" fmla="*/ 170487 w 170728"/>
                <a:gd name="connsiteY2" fmla="*/ 185467 h 225685"/>
                <a:gd name="connsiteX3" fmla="*/ 133729 w 170728"/>
                <a:gd name="connsiteY3" fmla="*/ 1313 h 225685"/>
                <a:gd name="connsiteX4" fmla="*/ -241 w 170728"/>
                <a:gd name="connsiteY4" fmla="*/ 38071 h 225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8" h="225685">
                  <a:moveTo>
                    <a:pt x="-241" y="38071"/>
                  </a:moveTo>
                  <a:cubicBezTo>
                    <a:pt x="-241" y="41023"/>
                    <a:pt x="65956" y="225500"/>
                    <a:pt x="65956" y="225500"/>
                  </a:cubicBezTo>
                  <a:lnTo>
                    <a:pt x="170487" y="185467"/>
                  </a:lnTo>
                  <a:lnTo>
                    <a:pt x="133729" y="1313"/>
                  </a:lnTo>
                  <a:cubicBezTo>
                    <a:pt x="133729" y="1313"/>
                    <a:pt x="-241" y="-11546"/>
                    <a:pt x="-241" y="38071"/>
                  </a:cubicBezTo>
                  <a:close/>
                </a:path>
              </a:pathLst>
            </a:custGeom>
            <a:gradFill>
              <a:gsLst>
                <a:gs pos="0">
                  <a:srgbClr val="FEBBBA"/>
                </a:gs>
                <a:gs pos="50000">
                  <a:srgbClr val="FEA6A4"/>
                </a:gs>
                <a:gs pos="100000">
                  <a:srgbClr val="FF928E"/>
                </a:gs>
              </a:gsLst>
              <a:lin ang="3174981"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7" name="任意多边形: 形状 326"/>
            <p:cNvSpPr/>
            <p:nvPr/>
          </p:nvSpPr>
          <p:spPr>
            <a:xfrm>
              <a:off x="11475985" y="1524943"/>
              <a:ext cx="268433" cy="350183"/>
            </a:xfrm>
            <a:custGeom>
              <a:avLst/>
              <a:gdLst>
                <a:gd name="connsiteX0" fmla="*/ 167962 w 268433"/>
                <a:gd name="connsiteY0" fmla="*/ 110007 h 350183"/>
                <a:gd name="connsiteX1" fmla="*/ 194934 w 268433"/>
                <a:gd name="connsiteY1" fmla="*/ 205440 h 350183"/>
                <a:gd name="connsiteX2" fmla="*/ 195460 w 268433"/>
                <a:gd name="connsiteY2" fmla="*/ 209200 h 350183"/>
                <a:gd name="connsiteX3" fmla="*/ 166264 w 268433"/>
                <a:gd name="connsiteY3" fmla="*/ 240095 h 350183"/>
                <a:gd name="connsiteX4" fmla="*/ 104435 w 268433"/>
                <a:gd name="connsiteY4" fmla="*/ 240944 h 350183"/>
                <a:gd name="connsiteX5" fmla="*/ 97318 w 268433"/>
                <a:gd name="connsiteY5" fmla="*/ 258130 h 350183"/>
                <a:gd name="connsiteX6" fmla="*/ 134964 w 268433"/>
                <a:gd name="connsiteY6" fmla="*/ 343050 h 350183"/>
                <a:gd name="connsiteX7" fmla="*/ 152717 w 268433"/>
                <a:gd name="connsiteY7" fmla="*/ 348711 h 350183"/>
                <a:gd name="connsiteX8" fmla="*/ 242368 w 268433"/>
                <a:gd name="connsiteY8" fmla="*/ 296142 h 350183"/>
                <a:gd name="connsiteX9" fmla="*/ 247260 w 268433"/>
                <a:gd name="connsiteY9" fmla="*/ 282838 h 350183"/>
                <a:gd name="connsiteX10" fmla="*/ 228417 w 268433"/>
                <a:gd name="connsiteY10" fmla="*/ 162899 h 350183"/>
                <a:gd name="connsiteX11" fmla="*/ 260161 w 268433"/>
                <a:gd name="connsiteY11" fmla="*/ 121936 h 350183"/>
                <a:gd name="connsiteX12" fmla="*/ 266549 w 268433"/>
                <a:gd name="connsiteY12" fmla="*/ 113323 h 350183"/>
                <a:gd name="connsiteX13" fmla="*/ 235169 w 268433"/>
                <a:gd name="connsiteY13" fmla="*/ 64797 h 350183"/>
                <a:gd name="connsiteX14" fmla="*/ 223848 w 268433"/>
                <a:gd name="connsiteY14" fmla="*/ 48788 h 350183"/>
                <a:gd name="connsiteX15" fmla="*/ 223928 w 268433"/>
                <a:gd name="connsiteY15" fmla="*/ 48298 h 350183"/>
                <a:gd name="connsiteX16" fmla="*/ 196875 w 268433"/>
                <a:gd name="connsiteY16" fmla="*/ 1957 h 350183"/>
                <a:gd name="connsiteX17" fmla="*/ 139008 w 268433"/>
                <a:gd name="connsiteY17" fmla="*/ 25047 h 350183"/>
                <a:gd name="connsiteX18" fmla="*/ 121822 w 268433"/>
                <a:gd name="connsiteY18" fmla="*/ 29657 h 350183"/>
                <a:gd name="connsiteX19" fmla="*/ 109691 w 268433"/>
                <a:gd name="connsiteY19" fmla="*/ 31840 h 350183"/>
                <a:gd name="connsiteX20" fmla="*/ 90523 w 268433"/>
                <a:gd name="connsiteY20" fmla="*/ 29851 h 350183"/>
                <a:gd name="connsiteX21" fmla="*/ 89755 w 268433"/>
                <a:gd name="connsiteY21" fmla="*/ 28807 h 350183"/>
                <a:gd name="connsiteX22" fmla="*/ 38764 w 268433"/>
                <a:gd name="connsiteY22" fmla="*/ 11945 h 350183"/>
                <a:gd name="connsiteX23" fmla="*/ 11104 w 268433"/>
                <a:gd name="connsiteY23" fmla="*/ 111301 h 350183"/>
                <a:gd name="connsiteX24" fmla="*/ 102453 w 268433"/>
                <a:gd name="connsiteY24" fmla="*/ 101798 h 350183"/>
                <a:gd name="connsiteX25" fmla="*/ 160279 w 268433"/>
                <a:gd name="connsiteY25" fmla="*/ 100949 h 350183"/>
                <a:gd name="connsiteX26" fmla="*/ 167962 w 268433"/>
                <a:gd name="connsiteY26" fmla="*/ 110007 h 35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8433" h="350183">
                  <a:moveTo>
                    <a:pt x="167962" y="110007"/>
                  </a:moveTo>
                  <a:lnTo>
                    <a:pt x="194934" y="205440"/>
                  </a:lnTo>
                  <a:cubicBezTo>
                    <a:pt x="195258" y="206665"/>
                    <a:pt x="195460" y="207931"/>
                    <a:pt x="195460" y="209200"/>
                  </a:cubicBezTo>
                  <a:cubicBezTo>
                    <a:pt x="195460" y="216965"/>
                    <a:pt x="193519" y="243734"/>
                    <a:pt x="166264" y="240095"/>
                  </a:cubicBezTo>
                  <a:cubicBezTo>
                    <a:pt x="141475" y="236820"/>
                    <a:pt x="118830" y="234151"/>
                    <a:pt x="104435" y="240944"/>
                  </a:cubicBezTo>
                  <a:cubicBezTo>
                    <a:pt x="98005" y="243985"/>
                    <a:pt x="94891" y="251422"/>
                    <a:pt x="97318" y="258130"/>
                  </a:cubicBezTo>
                  <a:cubicBezTo>
                    <a:pt x="107629" y="287371"/>
                    <a:pt x="120246" y="315766"/>
                    <a:pt x="134964" y="343050"/>
                  </a:cubicBezTo>
                  <a:cubicBezTo>
                    <a:pt x="138523" y="349269"/>
                    <a:pt x="146247" y="351732"/>
                    <a:pt x="152717" y="348711"/>
                  </a:cubicBezTo>
                  <a:cubicBezTo>
                    <a:pt x="172369" y="339815"/>
                    <a:pt x="213374" y="319798"/>
                    <a:pt x="242368" y="296142"/>
                  </a:cubicBezTo>
                  <a:cubicBezTo>
                    <a:pt x="246290" y="292931"/>
                    <a:pt x="248190" y="287832"/>
                    <a:pt x="247260" y="282838"/>
                  </a:cubicBezTo>
                  <a:cubicBezTo>
                    <a:pt x="242691" y="258575"/>
                    <a:pt x="229023" y="184170"/>
                    <a:pt x="228417" y="162899"/>
                  </a:cubicBezTo>
                  <a:cubicBezTo>
                    <a:pt x="227851" y="142923"/>
                    <a:pt x="250293" y="127678"/>
                    <a:pt x="260161" y="121936"/>
                  </a:cubicBezTo>
                  <a:cubicBezTo>
                    <a:pt x="263395" y="120067"/>
                    <a:pt x="265700" y="116950"/>
                    <a:pt x="266549" y="113323"/>
                  </a:cubicBezTo>
                  <a:cubicBezTo>
                    <a:pt x="269663" y="100463"/>
                    <a:pt x="272292" y="71389"/>
                    <a:pt x="235169" y="64797"/>
                  </a:cubicBezTo>
                  <a:cubicBezTo>
                    <a:pt x="227608" y="63507"/>
                    <a:pt x="222553" y="56338"/>
                    <a:pt x="223848" y="48788"/>
                  </a:cubicBezTo>
                  <a:cubicBezTo>
                    <a:pt x="223848" y="48626"/>
                    <a:pt x="223888" y="48460"/>
                    <a:pt x="223928" y="48298"/>
                  </a:cubicBezTo>
                  <a:cubicBezTo>
                    <a:pt x="227041" y="32932"/>
                    <a:pt x="226071" y="10287"/>
                    <a:pt x="196875" y="1957"/>
                  </a:cubicBezTo>
                  <a:cubicBezTo>
                    <a:pt x="167679" y="-6373"/>
                    <a:pt x="148350" y="11338"/>
                    <a:pt x="139008" y="25047"/>
                  </a:cubicBezTo>
                  <a:cubicBezTo>
                    <a:pt x="135167" y="30538"/>
                    <a:pt x="127928" y="32479"/>
                    <a:pt x="121822" y="29657"/>
                  </a:cubicBezTo>
                  <a:cubicBezTo>
                    <a:pt x="117698" y="27825"/>
                    <a:pt x="112886" y="28690"/>
                    <a:pt x="109691" y="31840"/>
                  </a:cubicBezTo>
                  <a:cubicBezTo>
                    <a:pt x="103828" y="36584"/>
                    <a:pt x="95255" y="35694"/>
                    <a:pt x="90523" y="29851"/>
                  </a:cubicBezTo>
                  <a:cubicBezTo>
                    <a:pt x="90241" y="29515"/>
                    <a:pt x="89998" y="29167"/>
                    <a:pt x="89755" y="28807"/>
                  </a:cubicBezTo>
                  <a:cubicBezTo>
                    <a:pt x="81102" y="16070"/>
                    <a:pt x="65493" y="3332"/>
                    <a:pt x="38764" y="11945"/>
                  </a:cubicBezTo>
                  <a:cubicBezTo>
                    <a:pt x="-8468" y="27230"/>
                    <a:pt x="-6204" y="81700"/>
                    <a:pt x="11104" y="111301"/>
                  </a:cubicBezTo>
                  <a:cubicBezTo>
                    <a:pt x="28411" y="140901"/>
                    <a:pt x="78675" y="121410"/>
                    <a:pt x="102453" y="101798"/>
                  </a:cubicBezTo>
                  <a:cubicBezTo>
                    <a:pt x="120569" y="86876"/>
                    <a:pt x="148107" y="95813"/>
                    <a:pt x="160279" y="100949"/>
                  </a:cubicBezTo>
                  <a:cubicBezTo>
                    <a:pt x="164080" y="102647"/>
                    <a:pt x="166911" y="105979"/>
                    <a:pt x="167962" y="110007"/>
                  </a:cubicBezTo>
                  <a:close/>
                </a:path>
              </a:pathLst>
            </a:custGeom>
            <a:gradFill>
              <a:gsLst>
                <a:gs pos="0">
                  <a:srgbClr val="E1473D"/>
                </a:gs>
                <a:gs pos="50000">
                  <a:srgbClr val="E5534B"/>
                </a:gs>
                <a:gs pos="100000">
                  <a:srgbClr val="E9605A"/>
                </a:gs>
              </a:gsLst>
              <a:lin ang="6104245"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8" name="任意多边形: 形状 327"/>
            <p:cNvSpPr/>
            <p:nvPr/>
          </p:nvSpPr>
          <p:spPr>
            <a:xfrm>
              <a:off x="11698331" y="1643809"/>
              <a:ext cx="55299" cy="79672"/>
            </a:xfrm>
            <a:custGeom>
              <a:avLst/>
              <a:gdLst>
                <a:gd name="connsiteX0" fmla="*/ 15574 w 55299"/>
                <a:gd name="connsiteY0" fmla="*/ 78810 h 79672"/>
                <a:gd name="connsiteX1" fmla="*/ 6071 w 55299"/>
                <a:gd name="connsiteY1" fmla="*/ 9338 h 79672"/>
                <a:gd name="connsiteX2" fmla="*/ 55041 w 55299"/>
                <a:gd name="connsiteY2" fmla="*/ 36795 h 79672"/>
                <a:gd name="connsiteX3" fmla="*/ 15574 w 55299"/>
                <a:gd name="connsiteY3" fmla="*/ 78810 h 79672"/>
              </a:gdLst>
              <a:ahLst/>
              <a:cxnLst>
                <a:cxn ang="0">
                  <a:pos x="connsiteX0" y="connsiteY0"/>
                </a:cxn>
                <a:cxn ang="0">
                  <a:pos x="connsiteX1" y="connsiteY1"/>
                </a:cxn>
                <a:cxn ang="0">
                  <a:pos x="connsiteX2" y="connsiteY2"/>
                </a:cxn>
                <a:cxn ang="0">
                  <a:pos x="connsiteX3" y="connsiteY3"/>
                </a:cxn>
              </a:cxnLst>
              <a:rect l="l" t="t" r="r" b="b"/>
              <a:pathLst>
                <a:path w="55299" h="79672">
                  <a:moveTo>
                    <a:pt x="15574" y="78810"/>
                  </a:moveTo>
                  <a:cubicBezTo>
                    <a:pt x="15574" y="78810"/>
                    <a:pt x="-12410" y="25958"/>
                    <a:pt x="6071" y="9338"/>
                  </a:cubicBezTo>
                  <a:cubicBezTo>
                    <a:pt x="24551" y="-7282"/>
                    <a:pt x="55890" y="-4532"/>
                    <a:pt x="55041" y="36795"/>
                  </a:cubicBezTo>
                  <a:cubicBezTo>
                    <a:pt x="53990" y="88232"/>
                    <a:pt x="15574" y="78810"/>
                    <a:pt x="15574" y="78810"/>
                  </a:cubicBezTo>
                  <a:close/>
                </a:path>
              </a:pathLst>
            </a:custGeom>
            <a:gradFill>
              <a:gsLst>
                <a:gs pos="0">
                  <a:srgbClr val="FEBBBA"/>
                </a:gs>
                <a:gs pos="50000">
                  <a:srgbClr val="FEA6A4"/>
                </a:gs>
                <a:gs pos="100000">
                  <a:srgbClr val="FF928E"/>
                </a:gs>
              </a:gsLst>
              <a:lin ang="13544129"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29" name="任意多边形: 形状 328"/>
            <p:cNvSpPr/>
            <p:nvPr/>
          </p:nvSpPr>
          <p:spPr>
            <a:xfrm>
              <a:off x="11789360" y="2053998"/>
              <a:ext cx="203102" cy="384071"/>
            </a:xfrm>
            <a:custGeom>
              <a:avLst/>
              <a:gdLst>
                <a:gd name="connsiteX0" fmla="*/ 92119 w 203102"/>
                <a:gd name="connsiteY0" fmla="*/ 383885 h 384071"/>
                <a:gd name="connsiteX1" fmla="*/ 119455 w 203102"/>
                <a:gd name="connsiteY1" fmla="*/ 382591 h 384071"/>
                <a:gd name="connsiteX2" fmla="*/ 121437 w 203102"/>
                <a:gd name="connsiteY2" fmla="*/ 382591 h 384071"/>
                <a:gd name="connsiteX3" fmla="*/ 202797 w 203102"/>
                <a:gd name="connsiteY3" fmla="*/ 3163 h 384071"/>
                <a:gd name="connsiteX4" fmla="*/ 200694 w 203102"/>
                <a:gd name="connsiteY4" fmla="*/ -105 h 384071"/>
                <a:gd name="connsiteX5" fmla="*/ 200655 w 203102"/>
                <a:gd name="connsiteY5" fmla="*/ -113 h 384071"/>
                <a:gd name="connsiteX6" fmla="*/ 197379 w 203102"/>
                <a:gd name="connsiteY6" fmla="*/ 1905 h 384071"/>
                <a:gd name="connsiteX7" fmla="*/ 197379 w 203102"/>
                <a:gd name="connsiteY7" fmla="*/ 1990 h 384071"/>
                <a:gd name="connsiteX8" fmla="*/ 116826 w 203102"/>
                <a:gd name="connsiteY8" fmla="*/ 377455 h 384071"/>
                <a:gd name="connsiteX9" fmla="*/ 5906 w 203102"/>
                <a:gd name="connsiteY9" fmla="*/ 358652 h 384071"/>
                <a:gd name="connsiteX10" fmla="*/ 76429 w 203102"/>
                <a:gd name="connsiteY10" fmla="*/ 29002 h 384071"/>
                <a:gd name="connsiteX11" fmla="*/ 61710 w 203102"/>
                <a:gd name="connsiteY11" fmla="*/ 1262 h 384071"/>
                <a:gd name="connsiteX12" fmla="*/ 57828 w 203102"/>
                <a:gd name="connsiteY12" fmla="*/ 494 h 384071"/>
                <a:gd name="connsiteX13" fmla="*/ 56817 w 203102"/>
                <a:gd name="connsiteY13" fmla="*/ 3891 h 384071"/>
                <a:gd name="connsiteX14" fmla="*/ 70566 w 203102"/>
                <a:gd name="connsiteY14" fmla="*/ 29811 h 384071"/>
                <a:gd name="connsiteX15" fmla="*/ -241 w 203102"/>
                <a:gd name="connsiteY15" fmla="*/ 360997 h 384071"/>
                <a:gd name="connsiteX16" fmla="*/ 1175 w 203102"/>
                <a:gd name="connsiteY16" fmla="*/ 362048 h 384071"/>
                <a:gd name="connsiteX17" fmla="*/ 92119 w 203102"/>
                <a:gd name="connsiteY17" fmla="*/ 383885 h 38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102" h="384071">
                  <a:moveTo>
                    <a:pt x="92119" y="383885"/>
                  </a:moveTo>
                  <a:cubicBezTo>
                    <a:pt x="101258" y="383913"/>
                    <a:pt x="110357" y="383480"/>
                    <a:pt x="119455" y="382591"/>
                  </a:cubicBezTo>
                  <a:lnTo>
                    <a:pt x="121437" y="382591"/>
                  </a:lnTo>
                  <a:lnTo>
                    <a:pt x="202797" y="3163"/>
                  </a:lnTo>
                  <a:cubicBezTo>
                    <a:pt x="203121" y="1678"/>
                    <a:pt x="202191" y="215"/>
                    <a:pt x="200694" y="-105"/>
                  </a:cubicBezTo>
                  <a:cubicBezTo>
                    <a:pt x="200694" y="-109"/>
                    <a:pt x="200655" y="-109"/>
                    <a:pt x="200655" y="-113"/>
                  </a:cubicBezTo>
                  <a:cubicBezTo>
                    <a:pt x="199199" y="-456"/>
                    <a:pt x="197742" y="449"/>
                    <a:pt x="197379" y="1905"/>
                  </a:cubicBezTo>
                  <a:cubicBezTo>
                    <a:pt x="197379" y="1933"/>
                    <a:pt x="197379" y="1962"/>
                    <a:pt x="197379" y="1990"/>
                  </a:cubicBezTo>
                  <a:lnTo>
                    <a:pt x="116826" y="377455"/>
                  </a:lnTo>
                  <a:cubicBezTo>
                    <a:pt x="104695" y="378547"/>
                    <a:pt x="39994" y="382833"/>
                    <a:pt x="5906" y="358652"/>
                  </a:cubicBezTo>
                  <a:lnTo>
                    <a:pt x="76429" y="29002"/>
                  </a:lnTo>
                  <a:lnTo>
                    <a:pt x="61710" y="1262"/>
                  </a:lnTo>
                  <a:cubicBezTo>
                    <a:pt x="60861" y="-20"/>
                    <a:pt x="59122" y="-363"/>
                    <a:pt x="57828" y="494"/>
                  </a:cubicBezTo>
                  <a:cubicBezTo>
                    <a:pt x="56736" y="1238"/>
                    <a:pt x="56291" y="2661"/>
                    <a:pt x="56817" y="3891"/>
                  </a:cubicBezTo>
                  <a:lnTo>
                    <a:pt x="70566" y="29811"/>
                  </a:lnTo>
                  <a:lnTo>
                    <a:pt x="-241" y="360997"/>
                  </a:lnTo>
                  <a:lnTo>
                    <a:pt x="1175" y="362048"/>
                  </a:lnTo>
                  <a:cubicBezTo>
                    <a:pt x="25841" y="380205"/>
                    <a:pt x="65592" y="383885"/>
                    <a:pt x="92119" y="383885"/>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30" name="任意多边形: 形状 329"/>
            <p:cNvSpPr/>
            <p:nvPr/>
          </p:nvSpPr>
          <p:spPr>
            <a:xfrm>
              <a:off x="9428026" y="2809304"/>
              <a:ext cx="325703" cy="785286"/>
            </a:xfrm>
            <a:custGeom>
              <a:avLst/>
              <a:gdLst>
                <a:gd name="connsiteX0" fmla="*/ 13921 w 325703"/>
                <a:gd name="connsiteY0" fmla="*/ 785101 h 785286"/>
                <a:gd name="connsiteX1" fmla="*/ 8341 w 325703"/>
                <a:gd name="connsiteY1" fmla="*/ 783847 h 785286"/>
                <a:gd name="connsiteX2" fmla="*/ 900 w 325703"/>
                <a:gd name="connsiteY2" fmla="*/ 763628 h 785286"/>
                <a:gd name="connsiteX3" fmla="*/ 298280 w 325703"/>
                <a:gd name="connsiteY3" fmla="*/ 9099 h 785286"/>
                <a:gd name="connsiteX4" fmla="*/ 315829 w 325703"/>
                <a:gd name="connsiteY4" fmla="*/ 575 h 785286"/>
                <a:gd name="connsiteX5" fmla="*/ 316921 w 325703"/>
                <a:gd name="connsiteY5" fmla="*/ 1011 h 785286"/>
                <a:gd name="connsiteX6" fmla="*/ 324321 w 325703"/>
                <a:gd name="connsiteY6" fmla="*/ 21230 h 785286"/>
                <a:gd name="connsiteX7" fmla="*/ 26942 w 325703"/>
                <a:gd name="connsiteY7" fmla="*/ 775759 h 785286"/>
                <a:gd name="connsiteX8" fmla="*/ 13921 w 325703"/>
                <a:gd name="connsiteY8" fmla="*/ 785101 h 7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03" h="785286">
                  <a:moveTo>
                    <a:pt x="13921" y="785101"/>
                  </a:moveTo>
                  <a:cubicBezTo>
                    <a:pt x="11980" y="785097"/>
                    <a:pt x="10079" y="784668"/>
                    <a:pt x="8341" y="783847"/>
                  </a:cubicBezTo>
                  <a:cubicBezTo>
                    <a:pt x="1062" y="779981"/>
                    <a:pt x="-2133" y="771279"/>
                    <a:pt x="900" y="763628"/>
                  </a:cubicBezTo>
                  <a:lnTo>
                    <a:pt x="298280" y="9099"/>
                  </a:lnTo>
                  <a:cubicBezTo>
                    <a:pt x="300786" y="1901"/>
                    <a:pt x="308631" y="-1912"/>
                    <a:pt x="315829" y="575"/>
                  </a:cubicBezTo>
                  <a:cubicBezTo>
                    <a:pt x="316193" y="704"/>
                    <a:pt x="316558" y="850"/>
                    <a:pt x="316921" y="1011"/>
                  </a:cubicBezTo>
                  <a:cubicBezTo>
                    <a:pt x="324159" y="4893"/>
                    <a:pt x="327354" y="13588"/>
                    <a:pt x="324321" y="21230"/>
                  </a:cubicBezTo>
                  <a:lnTo>
                    <a:pt x="26942" y="775759"/>
                  </a:lnTo>
                  <a:cubicBezTo>
                    <a:pt x="24960" y="781259"/>
                    <a:pt x="19784" y="784971"/>
                    <a:pt x="13921" y="785101"/>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31" name="任意多边形: 形状 330"/>
            <p:cNvSpPr/>
            <p:nvPr/>
          </p:nvSpPr>
          <p:spPr>
            <a:xfrm>
              <a:off x="9465512" y="2809278"/>
              <a:ext cx="325582" cy="785311"/>
            </a:xfrm>
            <a:custGeom>
              <a:avLst/>
              <a:gdLst>
                <a:gd name="connsiteX0" fmla="*/ 311301 w 325582"/>
                <a:gd name="connsiteY0" fmla="*/ 785126 h 785311"/>
                <a:gd name="connsiteX1" fmla="*/ 298280 w 325582"/>
                <a:gd name="connsiteY1" fmla="*/ 775744 h 785311"/>
                <a:gd name="connsiteX2" fmla="*/ 900 w 325582"/>
                <a:gd name="connsiteY2" fmla="*/ 21215 h 785311"/>
                <a:gd name="connsiteX3" fmla="*/ 8340 w 325582"/>
                <a:gd name="connsiteY3" fmla="*/ 997 h 785311"/>
                <a:gd name="connsiteX4" fmla="*/ 26577 w 325582"/>
                <a:gd name="connsiteY4" fmla="*/ 8061 h 785311"/>
                <a:gd name="connsiteX5" fmla="*/ 26982 w 325582"/>
                <a:gd name="connsiteY5" fmla="*/ 9084 h 785311"/>
                <a:gd name="connsiteX6" fmla="*/ 324200 w 325582"/>
                <a:gd name="connsiteY6" fmla="*/ 763654 h 785311"/>
                <a:gd name="connsiteX7" fmla="*/ 316800 w 325582"/>
                <a:gd name="connsiteY7" fmla="*/ 783872 h 785311"/>
                <a:gd name="connsiteX8" fmla="*/ 311301 w 325582"/>
                <a:gd name="connsiteY8" fmla="*/ 785126 h 78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82" h="785311">
                  <a:moveTo>
                    <a:pt x="311301" y="785126"/>
                  </a:moveTo>
                  <a:cubicBezTo>
                    <a:pt x="305437" y="784989"/>
                    <a:pt x="300261" y="781260"/>
                    <a:pt x="298280" y="775744"/>
                  </a:cubicBezTo>
                  <a:lnTo>
                    <a:pt x="900" y="21215"/>
                  </a:lnTo>
                  <a:cubicBezTo>
                    <a:pt x="-2133" y="13564"/>
                    <a:pt x="1062" y="4862"/>
                    <a:pt x="8340" y="997"/>
                  </a:cubicBezTo>
                  <a:cubicBezTo>
                    <a:pt x="15336" y="-2089"/>
                    <a:pt x="23504" y="1073"/>
                    <a:pt x="26577" y="8061"/>
                  </a:cubicBezTo>
                  <a:cubicBezTo>
                    <a:pt x="26739" y="8396"/>
                    <a:pt x="26861" y="8736"/>
                    <a:pt x="26982" y="9084"/>
                  </a:cubicBezTo>
                  <a:lnTo>
                    <a:pt x="324200" y="763654"/>
                  </a:lnTo>
                  <a:cubicBezTo>
                    <a:pt x="327233" y="771296"/>
                    <a:pt x="324038" y="779990"/>
                    <a:pt x="316800" y="783872"/>
                  </a:cubicBezTo>
                  <a:cubicBezTo>
                    <a:pt x="315061" y="784681"/>
                    <a:pt x="313201" y="785110"/>
                    <a:pt x="311301" y="78512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32" name="任意多边形: 形状 331"/>
            <p:cNvSpPr/>
            <p:nvPr/>
          </p:nvSpPr>
          <p:spPr>
            <a:xfrm>
              <a:off x="11446075" y="2809318"/>
              <a:ext cx="325703" cy="785271"/>
            </a:xfrm>
            <a:custGeom>
              <a:avLst/>
              <a:gdLst>
                <a:gd name="connsiteX0" fmla="*/ 13921 w 325703"/>
                <a:gd name="connsiteY0" fmla="*/ 785086 h 785271"/>
                <a:gd name="connsiteX1" fmla="*/ 8340 w 325703"/>
                <a:gd name="connsiteY1" fmla="*/ 783832 h 785271"/>
                <a:gd name="connsiteX2" fmla="*/ 900 w 325703"/>
                <a:gd name="connsiteY2" fmla="*/ 763613 h 785271"/>
                <a:gd name="connsiteX3" fmla="*/ 298280 w 325703"/>
                <a:gd name="connsiteY3" fmla="*/ 9084 h 785271"/>
                <a:gd name="connsiteX4" fmla="*/ 315910 w 325703"/>
                <a:gd name="connsiteY4" fmla="*/ 592 h 785271"/>
                <a:gd name="connsiteX5" fmla="*/ 316921 w 325703"/>
                <a:gd name="connsiteY5" fmla="*/ 997 h 785271"/>
                <a:gd name="connsiteX6" fmla="*/ 324321 w 325703"/>
                <a:gd name="connsiteY6" fmla="*/ 21215 h 785271"/>
                <a:gd name="connsiteX7" fmla="*/ 26982 w 325703"/>
                <a:gd name="connsiteY7" fmla="*/ 775745 h 785271"/>
                <a:gd name="connsiteX8" fmla="*/ 13921 w 325703"/>
                <a:gd name="connsiteY8" fmla="*/ 785086 h 78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03" h="785271">
                  <a:moveTo>
                    <a:pt x="13921" y="785086"/>
                  </a:moveTo>
                  <a:cubicBezTo>
                    <a:pt x="11980" y="785082"/>
                    <a:pt x="10079" y="784653"/>
                    <a:pt x="8340" y="783832"/>
                  </a:cubicBezTo>
                  <a:cubicBezTo>
                    <a:pt x="1062" y="779966"/>
                    <a:pt x="-2133" y="771264"/>
                    <a:pt x="900" y="763613"/>
                  </a:cubicBezTo>
                  <a:lnTo>
                    <a:pt x="298280" y="9084"/>
                  </a:lnTo>
                  <a:cubicBezTo>
                    <a:pt x="300786" y="1874"/>
                    <a:pt x="308671" y="-1927"/>
                    <a:pt x="315910" y="592"/>
                  </a:cubicBezTo>
                  <a:cubicBezTo>
                    <a:pt x="316234" y="714"/>
                    <a:pt x="316597" y="847"/>
                    <a:pt x="316921" y="997"/>
                  </a:cubicBezTo>
                  <a:cubicBezTo>
                    <a:pt x="324159" y="4879"/>
                    <a:pt x="327354" y="13573"/>
                    <a:pt x="324321" y="21215"/>
                  </a:cubicBezTo>
                  <a:lnTo>
                    <a:pt x="26982" y="775745"/>
                  </a:lnTo>
                  <a:cubicBezTo>
                    <a:pt x="24960" y="781244"/>
                    <a:pt x="19784" y="784948"/>
                    <a:pt x="13921" y="78508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33" name="任意多边形: 形状 332"/>
            <p:cNvSpPr/>
            <p:nvPr/>
          </p:nvSpPr>
          <p:spPr>
            <a:xfrm>
              <a:off x="11483722" y="2809278"/>
              <a:ext cx="325704" cy="785311"/>
            </a:xfrm>
            <a:custGeom>
              <a:avLst/>
              <a:gdLst>
                <a:gd name="connsiteX0" fmla="*/ 311301 w 325704"/>
                <a:gd name="connsiteY0" fmla="*/ 785126 h 785311"/>
                <a:gd name="connsiteX1" fmla="*/ 298240 w 325704"/>
                <a:gd name="connsiteY1" fmla="*/ 775744 h 785311"/>
                <a:gd name="connsiteX2" fmla="*/ 900 w 325704"/>
                <a:gd name="connsiteY2" fmla="*/ 21215 h 785311"/>
                <a:gd name="connsiteX3" fmla="*/ 8301 w 325704"/>
                <a:gd name="connsiteY3" fmla="*/ 997 h 785311"/>
                <a:gd name="connsiteX4" fmla="*/ 26538 w 325704"/>
                <a:gd name="connsiteY4" fmla="*/ 8061 h 785311"/>
                <a:gd name="connsiteX5" fmla="*/ 26943 w 325704"/>
                <a:gd name="connsiteY5" fmla="*/ 9084 h 785311"/>
                <a:gd name="connsiteX6" fmla="*/ 324323 w 325704"/>
                <a:gd name="connsiteY6" fmla="*/ 763613 h 785311"/>
                <a:gd name="connsiteX7" fmla="*/ 316882 w 325704"/>
                <a:gd name="connsiteY7" fmla="*/ 783832 h 785311"/>
                <a:gd name="connsiteX8" fmla="*/ 311301 w 325704"/>
                <a:gd name="connsiteY8" fmla="*/ 785126 h 78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04" h="785311">
                  <a:moveTo>
                    <a:pt x="311301" y="785126"/>
                  </a:moveTo>
                  <a:cubicBezTo>
                    <a:pt x="305438" y="784992"/>
                    <a:pt x="300221" y="781268"/>
                    <a:pt x="298240" y="775744"/>
                  </a:cubicBezTo>
                  <a:lnTo>
                    <a:pt x="900" y="21215"/>
                  </a:lnTo>
                  <a:cubicBezTo>
                    <a:pt x="-2132" y="13577"/>
                    <a:pt x="1062" y="4878"/>
                    <a:pt x="8301" y="997"/>
                  </a:cubicBezTo>
                  <a:cubicBezTo>
                    <a:pt x="15297" y="-2089"/>
                    <a:pt x="23465" y="1073"/>
                    <a:pt x="26538" y="8061"/>
                  </a:cubicBezTo>
                  <a:cubicBezTo>
                    <a:pt x="26700" y="8396"/>
                    <a:pt x="26822" y="8736"/>
                    <a:pt x="26943" y="9084"/>
                  </a:cubicBezTo>
                  <a:lnTo>
                    <a:pt x="324323" y="763613"/>
                  </a:lnTo>
                  <a:cubicBezTo>
                    <a:pt x="327356" y="771264"/>
                    <a:pt x="324161" y="779966"/>
                    <a:pt x="316882" y="783832"/>
                  </a:cubicBezTo>
                  <a:cubicBezTo>
                    <a:pt x="315144" y="784669"/>
                    <a:pt x="313242" y="785110"/>
                    <a:pt x="311301" y="785126"/>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sp>
          <p:nvSpPr>
            <p:cNvPr id="334" name="任意多边形: 形状 333"/>
            <p:cNvSpPr/>
            <p:nvPr/>
          </p:nvSpPr>
          <p:spPr>
            <a:xfrm>
              <a:off x="11417089" y="2720810"/>
              <a:ext cx="430703" cy="44481"/>
            </a:xfrm>
            <a:custGeom>
              <a:avLst/>
              <a:gdLst>
                <a:gd name="connsiteX0" fmla="*/ -241 w 430703"/>
                <a:gd name="connsiteY0" fmla="*/ 44296 h 44481"/>
                <a:gd name="connsiteX1" fmla="*/ 430462 w 430703"/>
                <a:gd name="connsiteY1" fmla="*/ 44296 h 44481"/>
                <a:gd name="connsiteX2" fmla="*/ 430462 w 430703"/>
                <a:gd name="connsiteY2" fmla="*/ -186 h 44481"/>
                <a:gd name="connsiteX3" fmla="*/ -241 w 430703"/>
                <a:gd name="connsiteY3" fmla="*/ -186 h 44481"/>
                <a:gd name="connsiteX4" fmla="*/ -241 w 430703"/>
                <a:gd name="connsiteY4" fmla="*/ 44296 h 4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03" h="44481">
                  <a:moveTo>
                    <a:pt x="-241" y="44296"/>
                  </a:moveTo>
                  <a:lnTo>
                    <a:pt x="430462" y="44296"/>
                  </a:lnTo>
                  <a:lnTo>
                    <a:pt x="430462" y="-186"/>
                  </a:lnTo>
                  <a:lnTo>
                    <a:pt x="-241" y="-186"/>
                  </a:lnTo>
                  <a:cubicBezTo>
                    <a:pt x="8979" y="-145"/>
                    <a:pt x="8979" y="44296"/>
                    <a:pt x="-241" y="44296"/>
                  </a:cubicBezTo>
                  <a:close/>
                </a:path>
              </a:pathLst>
            </a:custGeom>
            <a:solidFill>
              <a:schemeClr val="accent3"/>
            </a:solidFill>
            <a:ln w="4044" cap="flat">
              <a:noFill/>
              <a:prstDash val="solid"/>
              <a:miter/>
            </a:ln>
          </p:spPr>
          <p:txBody>
            <a:bodyPr rtlCol="0" anchor="ctr"/>
            <a:lstStyle/>
            <a:p>
              <a:endParaRPr lang="zh-CN" altLang="en-US">
                <a:cs typeface="思源黑体 CN Normal" panose="020B0400000000000000" charset="-122"/>
              </a:endParaRPr>
            </a:p>
          </p:txBody>
        </p:sp>
        <p:sp>
          <p:nvSpPr>
            <p:cNvPr id="335" name="任意多边形: 形状 334"/>
            <p:cNvSpPr/>
            <p:nvPr/>
          </p:nvSpPr>
          <p:spPr>
            <a:xfrm>
              <a:off x="11403947" y="2710741"/>
              <a:ext cx="487155" cy="64417"/>
            </a:xfrm>
            <a:custGeom>
              <a:avLst/>
              <a:gdLst>
                <a:gd name="connsiteX0" fmla="*/ 439561 w 487155"/>
                <a:gd name="connsiteY0" fmla="*/ 54365 h 64417"/>
                <a:gd name="connsiteX1" fmla="*/ 443604 w 487155"/>
                <a:gd name="connsiteY1" fmla="*/ 50321 h 64417"/>
                <a:gd name="connsiteX2" fmla="*/ 443604 w 487155"/>
                <a:gd name="connsiteY2" fmla="*/ 13927 h 64417"/>
                <a:gd name="connsiteX3" fmla="*/ 439561 w 487155"/>
                <a:gd name="connsiteY3" fmla="*/ 9883 h 64417"/>
                <a:gd name="connsiteX4" fmla="*/ 3803 w 487155"/>
                <a:gd name="connsiteY4" fmla="*/ 9883 h 64417"/>
                <a:gd name="connsiteX5" fmla="*/ -241 w 487155"/>
                <a:gd name="connsiteY5" fmla="*/ 5840 h 64417"/>
                <a:gd name="connsiteX6" fmla="*/ -241 w 487155"/>
                <a:gd name="connsiteY6" fmla="*/ 3858 h 64417"/>
                <a:gd name="connsiteX7" fmla="*/ 3803 w 487155"/>
                <a:gd name="connsiteY7" fmla="*/ -186 h 64417"/>
                <a:gd name="connsiteX8" fmla="*/ 468312 w 487155"/>
                <a:gd name="connsiteY8" fmla="*/ -186 h 64417"/>
                <a:gd name="connsiteX9" fmla="*/ 486914 w 487155"/>
                <a:gd name="connsiteY9" fmla="*/ 18416 h 64417"/>
                <a:gd name="connsiteX10" fmla="*/ 486914 w 487155"/>
                <a:gd name="connsiteY10" fmla="*/ 46722 h 64417"/>
                <a:gd name="connsiteX11" fmla="*/ 469404 w 487155"/>
                <a:gd name="connsiteY11" fmla="*/ 64232 h 64417"/>
                <a:gd name="connsiteX12" fmla="*/ 469364 w 487155"/>
                <a:gd name="connsiteY12" fmla="*/ 64232 h 64417"/>
                <a:gd name="connsiteX13" fmla="*/ 3803 w 487155"/>
                <a:gd name="connsiteY13" fmla="*/ 64232 h 64417"/>
                <a:gd name="connsiteX14" fmla="*/ -241 w 487155"/>
                <a:gd name="connsiteY14" fmla="*/ 60188 h 64417"/>
                <a:gd name="connsiteX15" fmla="*/ -241 w 487155"/>
                <a:gd name="connsiteY15" fmla="*/ 58247 h 64417"/>
                <a:gd name="connsiteX16" fmla="*/ 3803 w 487155"/>
                <a:gd name="connsiteY16" fmla="*/ 54203 h 6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155" h="64417">
                  <a:moveTo>
                    <a:pt x="439561" y="54365"/>
                  </a:moveTo>
                  <a:cubicBezTo>
                    <a:pt x="441785" y="54365"/>
                    <a:pt x="443604" y="52553"/>
                    <a:pt x="443604" y="50321"/>
                  </a:cubicBezTo>
                  <a:lnTo>
                    <a:pt x="443604" y="13927"/>
                  </a:lnTo>
                  <a:cubicBezTo>
                    <a:pt x="443604" y="11695"/>
                    <a:pt x="441785" y="9883"/>
                    <a:pt x="439561" y="9883"/>
                  </a:cubicBezTo>
                  <a:lnTo>
                    <a:pt x="3803" y="9883"/>
                  </a:lnTo>
                  <a:cubicBezTo>
                    <a:pt x="1579" y="9883"/>
                    <a:pt x="-241" y="8072"/>
                    <a:pt x="-241" y="5840"/>
                  </a:cubicBezTo>
                  <a:lnTo>
                    <a:pt x="-241" y="3858"/>
                  </a:lnTo>
                  <a:cubicBezTo>
                    <a:pt x="-241" y="1626"/>
                    <a:pt x="1579" y="-186"/>
                    <a:pt x="3803" y="-186"/>
                  </a:cubicBezTo>
                  <a:lnTo>
                    <a:pt x="468312" y="-186"/>
                  </a:lnTo>
                  <a:cubicBezTo>
                    <a:pt x="478584" y="-186"/>
                    <a:pt x="486914" y="8145"/>
                    <a:pt x="486914" y="18416"/>
                  </a:cubicBezTo>
                  <a:lnTo>
                    <a:pt x="486914" y="46722"/>
                  </a:lnTo>
                  <a:cubicBezTo>
                    <a:pt x="486914" y="56391"/>
                    <a:pt x="479068" y="64232"/>
                    <a:pt x="469404" y="64232"/>
                  </a:cubicBezTo>
                  <a:cubicBezTo>
                    <a:pt x="469404" y="64232"/>
                    <a:pt x="469364" y="64232"/>
                    <a:pt x="469364" y="64232"/>
                  </a:cubicBezTo>
                  <a:lnTo>
                    <a:pt x="3803" y="64232"/>
                  </a:lnTo>
                  <a:cubicBezTo>
                    <a:pt x="1579" y="64232"/>
                    <a:pt x="-241" y="62420"/>
                    <a:pt x="-241" y="60188"/>
                  </a:cubicBezTo>
                  <a:lnTo>
                    <a:pt x="-241" y="58247"/>
                  </a:lnTo>
                  <a:cubicBezTo>
                    <a:pt x="-241" y="56015"/>
                    <a:pt x="1579" y="54203"/>
                    <a:pt x="3803" y="54203"/>
                  </a:cubicBezTo>
                  <a:close/>
                </a:path>
              </a:pathLst>
            </a:custGeom>
            <a:gradFill>
              <a:gsLst>
                <a:gs pos="0">
                  <a:schemeClr val="accent4">
                    <a:lumMod val="90000"/>
                    <a:lumOff val="10000"/>
                  </a:schemeClr>
                </a:gs>
                <a:gs pos="70000">
                  <a:schemeClr val="accent4"/>
                </a:gs>
              </a:gsLst>
              <a:lin ang="6203313" scaled="1"/>
            </a:gradFill>
            <a:ln w="4044" cap="flat">
              <a:noFill/>
              <a:prstDash val="solid"/>
              <a:miter/>
            </a:ln>
          </p:spPr>
          <p:txBody>
            <a:bodyPr rtlCol="0" anchor="ctr"/>
            <a:lstStyle/>
            <a:p>
              <a:endParaRPr lang="zh-CN" altLang="en-US">
                <a:cs typeface="思源黑体 CN Normal" panose="020B0400000000000000" charset="-122"/>
              </a:endParaRPr>
            </a:p>
          </p:txBody>
        </p:sp>
        <p:sp>
          <p:nvSpPr>
            <p:cNvPr id="336" name="任意多边形: 形状 335"/>
            <p:cNvSpPr/>
            <p:nvPr/>
          </p:nvSpPr>
          <p:spPr>
            <a:xfrm>
              <a:off x="9275123" y="2775090"/>
              <a:ext cx="2635497" cy="82885"/>
            </a:xfrm>
            <a:custGeom>
              <a:avLst/>
              <a:gdLst>
                <a:gd name="connsiteX0" fmla="*/ 2634865 w 2635497"/>
                <a:gd name="connsiteY0" fmla="*/ 19980 h 82885"/>
                <a:gd name="connsiteX1" fmla="*/ 2629487 w 2635497"/>
                <a:gd name="connsiteY1" fmla="*/ 5989 h 82885"/>
                <a:gd name="connsiteX2" fmla="*/ 2609793 w 2635497"/>
                <a:gd name="connsiteY2" fmla="*/ -158 h 82885"/>
                <a:gd name="connsiteX3" fmla="*/ 29093 w 2635497"/>
                <a:gd name="connsiteY3" fmla="*/ -158 h 82885"/>
                <a:gd name="connsiteX4" fmla="*/ 4345 w 2635497"/>
                <a:gd name="connsiteY4" fmla="*/ 8819 h 82885"/>
                <a:gd name="connsiteX5" fmla="*/ 2445 w 2635497"/>
                <a:gd name="connsiteY5" fmla="*/ 27502 h 82885"/>
                <a:gd name="connsiteX6" fmla="*/ 30387 w 2635497"/>
                <a:gd name="connsiteY6" fmla="*/ 67616 h 82885"/>
                <a:gd name="connsiteX7" fmla="*/ 65932 w 2635497"/>
                <a:gd name="connsiteY7" fmla="*/ 82699 h 82885"/>
                <a:gd name="connsiteX8" fmla="*/ 2592082 w 2635497"/>
                <a:gd name="connsiteY8" fmla="*/ 82699 h 82885"/>
                <a:gd name="connsiteX9" fmla="*/ 2621197 w 2635497"/>
                <a:gd name="connsiteY9" fmla="*/ 66767 h 8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497" h="82885">
                  <a:moveTo>
                    <a:pt x="2634865" y="19980"/>
                  </a:moveTo>
                  <a:cubicBezTo>
                    <a:pt x="2636199" y="14651"/>
                    <a:pt x="2634056" y="9058"/>
                    <a:pt x="2629487" y="5989"/>
                  </a:cubicBezTo>
                  <a:cubicBezTo>
                    <a:pt x="2623785" y="1807"/>
                    <a:pt x="2616870" y="-356"/>
                    <a:pt x="2609793" y="-158"/>
                  </a:cubicBezTo>
                  <a:lnTo>
                    <a:pt x="29093" y="-158"/>
                  </a:lnTo>
                  <a:cubicBezTo>
                    <a:pt x="19994" y="-522"/>
                    <a:pt x="11098" y="2705"/>
                    <a:pt x="4345" y="8819"/>
                  </a:cubicBezTo>
                  <a:cubicBezTo>
                    <a:pt x="-952" y="13652"/>
                    <a:pt x="-1761" y="21699"/>
                    <a:pt x="2445" y="27502"/>
                  </a:cubicBezTo>
                  <a:lnTo>
                    <a:pt x="30387" y="67616"/>
                  </a:lnTo>
                  <a:cubicBezTo>
                    <a:pt x="36817" y="76836"/>
                    <a:pt x="50606" y="82699"/>
                    <a:pt x="65932" y="82699"/>
                  </a:cubicBezTo>
                  <a:lnTo>
                    <a:pt x="2592082" y="82699"/>
                  </a:lnTo>
                  <a:cubicBezTo>
                    <a:pt x="2606316" y="82699"/>
                    <a:pt x="2618528" y="76027"/>
                    <a:pt x="2621197" y="66767"/>
                  </a:cubicBezTo>
                  <a:close/>
                </a:path>
              </a:pathLst>
            </a:custGeom>
            <a:gradFill>
              <a:gsLst>
                <a:gs pos="0">
                  <a:schemeClr val="accent1">
                    <a:lumMod val="80000"/>
                    <a:lumOff val="20000"/>
                  </a:schemeClr>
                </a:gs>
                <a:gs pos="70000">
                  <a:schemeClr val="accent1"/>
                </a:gs>
              </a:gsLst>
              <a:lin ang="7697153" scaled="1"/>
            </a:gradFill>
            <a:ln w="4046"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思源黑体 CN Normal" panose="020B0400000000000000" charset="-122"/>
              </a:endParaRPr>
            </a:p>
          </p:txBody>
        </p:sp>
      </p:grpSp>
      <p:pic>
        <p:nvPicPr>
          <p:cNvPr id="3" name="图片 2"/>
          <p:cNvPicPr>
            <a:picLocks noChangeAspect="1"/>
          </p:cNvPicPr>
          <p:nvPr>
            <p:custDataLst>
              <p:tags r:id="rId1"/>
            </p:custDataLst>
          </p:nvPr>
        </p:nvPicPr>
        <p:blipFill>
          <a:blip r:embed="rId2"/>
          <a:stretch>
            <a:fillRect/>
          </a:stretch>
        </p:blipFill>
        <p:spPr>
          <a:xfrm>
            <a:off x="986155" y="3350260"/>
            <a:ext cx="5109210" cy="3193415"/>
          </a:xfrm>
          <a:prstGeom prst="rect">
            <a:avLst/>
          </a:prstGeom>
        </p:spPr>
      </p:pic>
    </p:spTree>
  </p:cSld>
  <p:clrMapOvr>
    <a:masterClrMapping/>
  </p:clrMapOvr>
</p:sld>
</file>

<file path=ppt/tags/tag1.xml><?xml version="1.0" encoding="utf-8"?>
<p:tagLst xmlns:p="http://schemas.openxmlformats.org/presentationml/2006/main">
  <p:tag name="SHADOWSIZE" val="86"/>
  <p:tag name="ADJUSTMENTS" val="16.61866"/>
</p:tagLst>
</file>

<file path=ppt/tags/tag10.xml><?xml version="1.0" encoding="utf-8"?>
<p:tagLst xmlns:p="http://schemas.openxmlformats.org/presentationml/2006/main">
  <p:tag name="SHADOWSIZE" val="86"/>
  <p:tag name="ADJUSTMENTS" val="16.61866"/>
</p:tagLst>
</file>

<file path=ppt/tags/tag11.xml><?xml version="1.0" encoding="utf-8"?>
<p:tagLst xmlns:p="http://schemas.openxmlformats.org/presentationml/2006/main">
  <p:tag name="SHADOWSIZE" val="86"/>
  <p:tag name="ADJUSTMENTS" val="16.61866"/>
</p:tagLst>
</file>

<file path=ppt/tags/tag12.xml><?xml version="1.0" encoding="utf-8"?>
<p:tagLst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COMMONDATA" val="eyJoZGlkIjoiNjgxYjk4YzA0ODM4MmZiMWI5OGE3MjBiMTFmMjJkNGUifQ=="/>
  <p:tag name="commondata" val="eyJjb3VudCI6MSwiaGRpZCI6ImVjYzRkYmZmNWIyMjhhNzU4MWI3MzE5ZjE2ZTU0ZThkIiwidXNlckNvdW50IjoxfQ=="/>
</p:tagLst>
</file>

<file path=ppt/tags/tag2.xml><?xml version="1.0" encoding="utf-8"?>
<p:tagLst xmlns:p="http://schemas.openxmlformats.org/presentationml/2006/main">
  <p:tag name="SHADOWSIZE" val="86"/>
  <p:tag name="ADJUSTMENTS" val="16.61866"/>
</p:tagLst>
</file>

<file path=ppt/tags/tag3.xml><?xml version="1.0" encoding="utf-8"?>
<p:tagLst xmlns:p="http://schemas.openxmlformats.org/presentationml/2006/main">
  <p:tag name="SHADOWSIZE" val="86"/>
  <p:tag name="ADJUSTMENTS" val="16.61866"/>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SHADOWSIZE" val="86"/>
  <p:tag name="ADJUSTMENTS" val="16.61866"/>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主题5">
  <a:themeElements>
    <a:clrScheme name="配色方案_">
      <a:dk1>
        <a:srgbClr val="000000"/>
      </a:dk1>
      <a:lt1>
        <a:srgbClr val="FFFFFF"/>
      </a:lt1>
      <a:dk2>
        <a:srgbClr val="778495"/>
      </a:dk2>
      <a:lt2>
        <a:srgbClr val="F0F0F0"/>
      </a:lt2>
      <a:accent1>
        <a:srgbClr val="4648ED"/>
      </a:accent1>
      <a:accent2>
        <a:srgbClr val="FE7365"/>
      </a:accent2>
      <a:accent3>
        <a:srgbClr val="91B3FA"/>
      </a:accent3>
      <a:accent4>
        <a:srgbClr val="100674"/>
      </a:accent4>
      <a:accent5>
        <a:srgbClr val="E5ECFD"/>
      </a:accent5>
      <a:accent6>
        <a:srgbClr val="C9C9C9"/>
      </a:accent6>
      <a:hlink>
        <a:srgbClr val="4472C4"/>
      </a:hlink>
      <a:folHlink>
        <a:srgbClr val="BFBFBF"/>
      </a:folHlink>
    </a:clrScheme>
    <a:fontScheme name="WPS">
      <a:majorFont>
        <a:latin typeface="喵呜黑体"/>
        <a:ea typeface="喵呜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75000"/>
              <a:lumOff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WPS</Template>
  <TotalTime>0</TotalTime>
  <Words>1299</Words>
  <Application>WPS 演示</Application>
  <PresentationFormat>宽屏</PresentationFormat>
  <Paragraphs>226</Paragraphs>
  <Slides>17</Slides>
  <Notes>1</Notes>
  <HiddenSlides>1</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Arial</vt:lpstr>
      <vt:lpstr>宋体</vt:lpstr>
      <vt:lpstr>Wingdings</vt:lpstr>
      <vt:lpstr>思源黑体 CN Normal</vt:lpstr>
      <vt:lpstr>黑体</vt:lpstr>
      <vt:lpstr>喵呜黑体</vt:lpstr>
      <vt:lpstr>微软雅黑</vt:lpstr>
      <vt:lpstr>Arial Unicode MS</vt:lpstr>
      <vt:lpstr>主题5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肖 坤</dc:creator>
  <cp:lastModifiedBy>小田</cp:lastModifiedBy>
  <cp:revision>41</cp:revision>
  <dcterms:created xsi:type="dcterms:W3CDTF">2024-03-25T09:35:00Z</dcterms:created>
  <dcterms:modified xsi:type="dcterms:W3CDTF">2024-03-25T15:00:37Z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0DECFCB2E2FF471795FC65C117E24917_13</vt:lpwstr>
  </property>
  <property fmtid="{D5CDD505-2E9C-101B-9397-08002B2CF9AE}" pid="3" name="KSOProductBuildVer">
    <vt:lpwstr>2052-12.1.0.16250</vt:lpwstr>
  </property>
  <property fmtid="{D5CDD505-2E9C-101B-9397-08002B2CF9AE}" pid="4" name="KSOTemplateUUID">
    <vt:lpwstr>v1.0_mb_kmRJqaizcmrkvokUYmv+RQ==</vt:lpwstr>
  </property>
</Properties>
</file>