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core.xml" Type="http://schemas.openxmlformats.org/package/2006/relationships/metadata/core-properties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  <p:sldMasterId id="2147483660" r:id="rId8"/>
    <p:sldMasterId id="2147483661" r:id="rId9"/>
    <p:sldMasterId id="2147483662" r:id="rId10"/>
  </p:sldMasterIdLst>
  <p:notesMasterIdLst>
    <p:notesMasterId r:id="rId6"/>
  </p:notesMasterIdLst>
  <p:sldIdLst>
    <p:sldId id="256" r:id="rId11"/>
    <p:sldId id="257" r:id="rId13"/>
    <p:sldId id="258" r:id="rId15"/>
    <p:sldId id="259" r:id="rId17"/>
    <p:sldId id="260" r:id="rId19"/>
    <p:sldId id="261" r:id="rId21"/>
    <p:sldId id="262" r:id="rId23"/>
    <p:sldId id="263" r:id="rId25"/>
    <p:sldId id="264" r:id="rId27"/>
    <p:sldId id="265" r:id="rId29"/>
    <p:sldId id="266" r:id="rId31"/>
    <p:sldId id="267" r:id="rId33"/>
    <p:sldId id="268" r:id="rId35"/>
    <p:sldId id="269" r:id="rId37"/>
    <p:sldId id="270" r:id="rId39"/>
    <p:sldId id="271" r:id="rId41"/>
    <p:sldId id="272" r:id="rId43"/>
    <p:sldId id="273" r:id="rId45"/>
    <p:sldId id="274" r:id="rId47"/>
    <p:sldId id="275" r:id="rId49"/>
    <p:sldId id="276" r:id="rId51"/>
    <p:sldId id="277" r:id="rId53"/>
    <p:sldId id="278" r:id="rId55"/>
    <p:sldId id="279" r:id="rId57"/>
    <p:sldId id="280" r:id="rId59"/>
    <p:sldId id="281" r:id="rId61"/>
    <p:sldId id="282" r:id="rId63"/>
    <p:sldId id="283" r:id="rId65"/>
    <p:sldId id="284" r:id="rId67"/>
    <p:sldId id="285" r:id="rId69"/>
    <p:sldId id="286" r:id="rId71"/>
  </p:sldIdLst>
  <p:sldSz cx="9144000" cy="51435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<Relationships xmlns="http://schemas.openxmlformats.org/package/2006/relationships"><Relationship Id="rId1" Target="theme/theme1.xml" Type="http://schemas.openxmlformats.org/officeDocument/2006/relationships/theme"/><Relationship Id="rId10" Target="slideMasters/slideMaster4.xml" Type="http://schemas.openxmlformats.org/officeDocument/2006/relationships/slideMaster"/><Relationship Id="rId11" Target="slides/slide1.xml" Type="http://schemas.openxmlformats.org/officeDocument/2006/relationships/slide"/><Relationship Id="rId12" Target="notesSlides/notesSlide1.xml" Type="http://schemas.openxmlformats.org/officeDocument/2006/relationships/notesSlide"/><Relationship Id="rId13" Target="slides/slide2.xml" Type="http://schemas.openxmlformats.org/officeDocument/2006/relationships/slide"/><Relationship Id="rId14" Target="notesSlides/notesSlide2.xml" Type="http://schemas.openxmlformats.org/officeDocument/2006/relationships/notesSlide"/><Relationship Id="rId15" Target="slides/slide3.xml" Type="http://schemas.openxmlformats.org/officeDocument/2006/relationships/slide"/><Relationship Id="rId16" Target="notesSlides/notesSlide3.xml" Type="http://schemas.openxmlformats.org/officeDocument/2006/relationships/notesSlide"/><Relationship Id="rId17" Target="slides/slide4.xml" Type="http://schemas.openxmlformats.org/officeDocument/2006/relationships/slide"/><Relationship Id="rId18" Target="notesSlides/notesSlide4.xml" Type="http://schemas.openxmlformats.org/officeDocument/2006/relationships/notesSlide"/><Relationship Id="rId19" Target="slides/slide5.xml" Type="http://schemas.openxmlformats.org/officeDocument/2006/relationships/slide"/><Relationship Id="rId2" Target="viewProps.xml" Type="http://schemas.openxmlformats.org/officeDocument/2006/relationships/viewProps"/><Relationship Id="rId20" Target="notesSlides/notesSlide5.xml" Type="http://schemas.openxmlformats.org/officeDocument/2006/relationships/notesSlide"/><Relationship Id="rId21" Target="slides/slide6.xml" Type="http://schemas.openxmlformats.org/officeDocument/2006/relationships/slide"/><Relationship Id="rId22" Target="notesSlides/notesSlide6.xml" Type="http://schemas.openxmlformats.org/officeDocument/2006/relationships/notesSlide"/><Relationship Id="rId23" Target="slides/slide7.xml" Type="http://schemas.openxmlformats.org/officeDocument/2006/relationships/slide"/><Relationship Id="rId24" Target="notesSlides/notesSlide7.xml" Type="http://schemas.openxmlformats.org/officeDocument/2006/relationships/notesSlide"/><Relationship Id="rId25" Target="slides/slide8.xml" Type="http://schemas.openxmlformats.org/officeDocument/2006/relationships/slide"/><Relationship Id="rId26" Target="notesSlides/notesSlide8.xml" Type="http://schemas.openxmlformats.org/officeDocument/2006/relationships/notesSlide"/><Relationship Id="rId27" Target="slides/slide9.xml" Type="http://schemas.openxmlformats.org/officeDocument/2006/relationships/slide"/><Relationship Id="rId28" Target="notesSlides/notesSlide9.xml" Type="http://schemas.openxmlformats.org/officeDocument/2006/relationships/notesSlide"/><Relationship Id="rId29" Target="slides/slide10.xml" Type="http://schemas.openxmlformats.org/officeDocument/2006/relationships/slide"/><Relationship Id="rId3" Target="presProps.xml" Type="http://schemas.openxmlformats.org/officeDocument/2006/relationships/presProps"/><Relationship Id="rId30" Target="notesSlides/notesSlide10.xml" Type="http://schemas.openxmlformats.org/officeDocument/2006/relationships/notesSlide"/><Relationship Id="rId31" Target="slides/slide11.xml" Type="http://schemas.openxmlformats.org/officeDocument/2006/relationships/slide"/><Relationship Id="rId32" Target="notesSlides/notesSlide11.xml" Type="http://schemas.openxmlformats.org/officeDocument/2006/relationships/notesSlide"/><Relationship Id="rId33" Target="slides/slide12.xml" Type="http://schemas.openxmlformats.org/officeDocument/2006/relationships/slide"/><Relationship Id="rId34" Target="notesSlides/notesSlide12.xml" Type="http://schemas.openxmlformats.org/officeDocument/2006/relationships/notesSlide"/><Relationship Id="rId35" Target="slides/slide13.xml" Type="http://schemas.openxmlformats.org/officeDocument/2006/relationships/slide"/><Relationship Id="rId36" Target="notesSlides/notesSlide13.xml" Type="http://schemas.openxmlformats.org/officeDocument/2006/relationships/notesSlide"/><Relationship Id="rId37" Target="slides/slide14.xml" Type="http://schemas.openxmlformats.org/officeDocument/2006/relationships/slide"/><Relationship Id="rId38" Target="notesSlides/notesSlide14.xml" Type="http://schemas.openxmlformats.org/officeDocument/2006/relationships/notesSlide"/><Relationship Id="rId39" Target="slides/slide15.xml" Type="http://schemas.openxmlformats.org/officeDocument/2006/relationships/slide"/><Relationship Id="rId4" Target="slideMasters/slideMaster1.xml" Type="http://schemas.openxmlformats.org/officeDocument/2006/relationships/slideMaster"/><Relationship Id="rId40" Target="notesSlides/notesSlide15.xml" Type="http://schemas.openxmlformats.org/officeDocument/2006/relationships/notesSlide"/><Relationship Id="rId41" Target="slides/slide16.xml" Type="http://schemas.openxmlformats.org/officeDocument/2006/relationships/slide"/><Relationship Id="rId42" Target="notesSlides/notesSlide16.xml" Type="http://schemas.openxmlformats.org/officeDocument/2006/relationships/notesSlide"/><Relationship Id="rId43" Target="slides/slide17.xml" Type="http://schemas.openxmlformats.org/officeDocument/2006/relationships/slide"/><Relationship Id="rId44" Target="notesSlides/notesSlide17.xml" Type="http://schemas.openxmlformats.org/officeDocument/2006/relationships/notesSlide"/><Relationship Id="rId45" Target="slides/slide18.xml" Type="http://schemas.openxmlformats.org/officeDocument/2006/relationships/slide"/><Relationship Id="rId46" Target="notesSlides/notesSlide18.xml" Type="http://schemas.openxmlformats.org/officeDocument/2006/relationships/notesSlide"/><Relationship Id="rId47" Target="slides/slide19.xml" Type="http://schemas.openxmlformats.org/officeDocument/2006/relationships/slide"/><Relationship Id="rId48" Target="notesSlides/notesSlide19.xml" Type="http://schemas.openxmlformats.org/officeDocument/2006/relationships/notesSlide"/><Relationship Id="rId49" Target="slides/slide20.xml" Type="http://schemas.openxmlformats.org/officeDocument/2006/relationships/slide"/><Relationship Id="rId50" Target="notesSlides/notesSlide20.xml" Type="http://schemas.openxmlformats.org/officeDocument/2006/relationships/notesSlide"/><Relationship Id="rId51" Target="slides/slide21.xml" Type="http://schemas.openxmlformats.org/officeDocument/2006/relationships/slide"/><Relationship Id="rId52" Target="notesSlides/notesSlide21.xml" Type="http://schemas.openxmlformats.org/officeDocument/2006/relationships/notesSlide"/><Relationship Id="rId53" Target="slides/slide22.xml" Type="http://schemas.openxmlformats.org/officeDocument/2006/relationships/slide"/><Relationship Id="rId54" Target="notesSlides/notesSlide22.xml" Type="http://schemas.openxmlformats.org/officeDocument/2006/relationships/notesSlide"/><Relationship Id="rId55" Target="slides/slide23.xml" Type="http://schemas.openxmlformats.org/officeDocument/2006/relationships/slide"/><Relationship Id="rId56" Target="notesSlides/notesSlide23.xml" Type="http://schemas.openxmlformats.org/officeDocument/2006/relationships/notesSlide"/><Relationship Id="rId57" Target="slides/slide24.xml" Type="http://schemas.openxmlformats.org/officeDocument/2006/relationships/slide"/><Relationship Id="rId58" Target="notesSlides/notesSlide24.xml" Type="http://schemas.openxmlformats.org/officeDocument/2006/relationships/notesSlide"/><Relationship Id="rId59" Target="slides/slide25.xml" Type="http://schemas.openxmlformats.org/officeDocument/2006/relationships/slide"/><Relationship Id="rId6" Target="notesMasters/notesMaster1.xml" Type="http://schemas.openxmlformats.org/officeDocument/2006/relationships/notesMaster"/><Relationship Id="rId60" Target="notesSlides/notesSlide25.xml" Type="http://schemas.openxmlformats.org/officeDocument/2006/relationships/notesSlide"/><Relationship Id="rId61" Target="slides/slide26.xml" Type="http://schemas.openxmlformats.org/officeDocument/2006/relationships/slide"/><Relationship Id="rId62" Target="notesSlides/notesSlide26.xml" Type="http://schemas.openxmlformats.org/officeDocument/2006/relationships/notesSlide"/><Relationship Id="rId63" Target="slides/slide27.xml" Type="http://schemas.openxmlformats.org/officeDocument/2006/relationships/slide"/><Relationship Id="rId64" Target="notesSlides/notesSlide27.xml" Type="http://schemas.openxmlformats.org/officeDocument/2006/relationships/notesSlide"/><Relationship Id="rId65" Target="slides/slide28.xml" Type="http://schemas.openxmlformats.org/officeDocument/2006/relationships/slide"/><Relationship Id="rId66" Target="notesSlides/notesSlide28.xml" Type="http://schemas.openxmlformats.org/officeDocument/2006/relationships/notesSlide"/><Relationship Id="rId67" Target="slides/slide29.xml" Type="http://schemas.openxmlformats.org/officeDocument/2006/relationships/slide"/><Relationship Id="rId68" Target="notesSlides/notesSlide29.xml" Type="http://schemas.openxmlformats.org/officeDocument/2006/relationships/notesSlide"/><Relationship Id="rId69" Target="slides/slide30.xml" Type="http://schemas.openxmlformats.org/officeDocument/2006/relationships/slide"/><Relationship Id="rId7" Target="theme/theme2.xml" Type="http://schemas.openxmlformats.org/officeDocument/2006/relationships/theme"/><Relationship Id="rId70" Target="notesSlides/notesSlide30.xml" Type="http://schemas.openxmlformats.org/officeDocument/2006/relationships/notesSlide"/><Relationship Id="rId71" Target="slides/slide31.xml" Type="http://schemas.openxmlformats.org/officeDocument/2006/relationships/slide"/><Relationship Id="rId72" Target="notesSlides/notesSlide31.xml" Type="http://schemas.openxmlformats.org/officeDocument/2006/relationships/notesSlide"/><Relationship Id="rId8" Target="slideMasters/slideMaster2.xml" Type="http://schemas.openxmlformats.org/officeDocument/2006/relationships/slideMaster"/><Relationship Id="rId9" Target="slideMasters/slideMaster3.xml" Type="http://schemas.openxmlformats.org/officeDocument/2006/relationships/slideMaster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3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1050">
                <a:solidFill>
                  <a:srgbClr val="000000"/>
                </a:solidFill>
              </a:rPr>
              <a:t>我先列大概要说的板块，你再优化吧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1050">
                <a:solidFill>
                  <a:srgbClr val="000000"/>
                </a:solidFill>
              </a:rPr>
              <a:t>我先列大概要说的板块，你再优化吧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1050">
                <a:solidFill>
                  <a:srgbClr val="000000"/>
                </a:solidFill>
              </a:rPr>
              <a:t>小组成员可以补充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1050">
                <a:solidFill>
                  <a:srgbClr val="000000"/>
                </a:solidFill>
              </a:rPr>
              <a:t>这个不贴词图了嘛？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1050">
                <a:solidFill>
                  <a:srgbClr val="000000"/>
                </a:solidFill>
              </a:rPr>
              <a:t>空间地址：https://www.coze.cn/space/7372197803948916799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false" i="false" u="none" strike="noStrike"/>
            </a:lvl1pPr>
          </a:lstStyle>
          <a:p>
            <a:pPr algn="l"/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3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4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5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6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7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8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9.xml.rels><?xml version="1.0" encoding="UTF-8" standalone="yes"?>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0.xml.rels><?xml version="1.0" encoding="UTF-8" standalone="yes"?>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1.xml.rels><?xml version="1.0" encoding="UTF-8" standalone="yes"?>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2.xml.rels><?xml version="1.0" encoding="UTF-8" standalone="yes"?>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Shape 31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Shape 3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Shape 3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Shape 3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4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Shape 50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Shape 5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Shape 5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Shape 5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15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Shape 16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Shape 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Shape 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Shape 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>
            <p:ph idx="1" type="pic" sz="quarter"/>
          </p:nvPr>
        </p:nvSpPr>
        <p:spPr>
          <a:xfrm rot="0" flipH="false" flipV="false">
            <a:off x="0" y="0"/>
            <a:ext cx="9144000" cy="2493027"/>
          </a:xfrm>
          <a:prstGeom prst="rect">
            <a:avLst/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ctr">
              <a:defRPr sz="24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name="AutoShape 3" id="3"/>
          <p:cNvSpPr/>
          <p:nvPr>
            <p:ph idx="2" type="body" sz="quarter" hasCustomPrompt="true"/>
          </p:nvPr>
        </p:nvSpPr>
        <p:spPr>
          <a:xfrm rot="0" flipH="false" flipV="false">
            <a:off x="581025" y="3537523"/>
            <a:ext cx="1905000" cy="70485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9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1F2329">
                    <a:alpha val="49804"/>
                  </a:srgbClr>
                </a:solidFill>
              </a:rPr>
              <a:t>Enter a brief description to provide context to your audience.</a:t>
            </a:r>
          </a:p>
        </p:txBody>
      </p:sp>
      <p:sp>
        <p:nvSpPr>
          <p:cNvPr name="AutoShape 4" id="4"/>
          <p:cNvSpPr/>
          <p:nvPr>
            <p:ph idx="3" type="body" sz="quarter" hasCustomPrompt="true"/>
          </p:nvPr>
        </p:nvSpPr>
        <p:spPr>
          <a:xfrm rot="0" flipH="false" flipV="false">
            <a:off x="2667000" y="3537523"/>
            <a:ext cx="1905000" cy="70485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9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1F2329">
                    <a:alpha val="49804"/>
                  </a:srgbClr>
                </a:solidFill>
              </a:rPr>
              <a:t>Enter a brief description to provide context to your audience.</a:t>
            </a:r>
          </a:p>
        </p:txBody>
      </p:sp>
      <p:sp>
        <p:nvSpPr>
          <p:cNvPr name="AutoShape 5" id="5"/>
          <p:cNvSpPr/>
          <p:nvPr>
            <p:ph idx="4" type="body" sz="quarter" hasCustomPrompt="true"/>
          </p:nvPr>
        </p:nvSpPr>
        <p:spPr>
          <a:xfrm rot="0" flipH="false" flipV="false">
            <a:off x="4631283" y="3537523"/>
            <a:ext cx="1905000" cy="70485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9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1F2329">
                    <a:alpha val="49804"/>
                  </a:srgbClr>
                </a:solidFill>
              </a:rPr>
              <a:t>Enter a brief description to provide context to your audience.</a:t>
            </a:r>
          </a:p>
        </p:txBody>
      </p:sp>
      <p:sp>
        <p:nvSpPr>
          <p:cNvPr name="AutoShape 6" id="6"/>
          <p:cNvSpPr/>
          <p:nvPr>
            <p:ph idx="5" type="body" sz="quarter" hasCustomPrompt="true"/>
          </p:nvPr>
        </p:nvSpPr>
        <p:spPr>
          <a:xfrm rot="0" flipH="false" flipV="false">
            <a:off x="6717258" y="3537523"/>
            <a:ext cx="1905000" cy="70485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9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1F2329">
                    <a:alpha val="49804"/>
                  </a:srgbClr>
                </a:solidFill>
              </a:rPr>
              <a:t>Enter a brief description to provide context to your audience.</a:t>
            </a:r>
          </a:p>
        </p:txBody>
      </p:sp>
      <p:sp>
        <p:nvSpPr>
          <p:cNvPr name="AutoShape 7" id="7"/>
          <p:cNvSpPr/>
          <p:nvPr>
            <p:ph idx="6" type="body" sz="quarter" hasCustomPrompt="true"/>
          </p:nvPr>
        </p:nvSpPr>
        <p:spPr>
          <a:xfrm rot="0" flipH="false" flipV="false">
            <a:off x="581025" y="3194623"/>
            <a:ext cx="2171700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1200" b="tru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1200">
                <a:solidFill>
                  <a:srgbClr val="1F2329"/>
                </a:solidFill>
              </a:rPr>
              <a:t>Your Title</a:t>
            </a:r>
          </a:p>
        </p:txBody>
      </p:sp>
      <p:sp>
        <p:nvSpPr>
          <p:cNvPr name="AutoShape 8" id="8"/>
          <p:cNvSpPr/>
          <p:nvPr>
            <p:ph idx="7" type="body" sz="quarter" hasCustomPrompt="true"/>
          </p:nvPr>
        </p:nvSpPr>
        <p:spPr>
          <a:xfrm rot="0" flipH="false" flipV="false">
            <a:off x="2667000" y="3194623"/>
            <a:ext cx="2171700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1200" b="tru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1200">
                <a:solidFill>
                  <a:srgbClr val="1F2329"/>
                </a:solidFill>
              </a:rPr>
              <a:t>Your Title</a:t>
            </a:r>
          </a:p>
        </p:txBody>
      </p:sp>
      <p:sp>
        <p:nvSpPr>
          <p:cNvPr name="AutoShape 9" id="9"/>
          <p:cNvSpPr/>
          <p:nvPr>
            <p:ph idx="8" type="body" sz="quarter" hasCustomPrompt="true"/>
          </p:nvPr>
        </p:nvSpPr>
        <p:spPr>
          <a:xfrm rot="0" flipH="false" flipV="false">
            <a:off x="4631283" y="3194623"/>
            <a:ext cx="2171700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1200" b="tru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1200">
                <a:solidFill>
                  <a:srgbClr val="1F2329"/>
                </a:solidFill>
              </a:rPr>
              <a:t>Your Title</a:t>
            </a:r>
          </a:p>
        </p:txBody>
      </p:sp>
      <p:sp>
        <p:nvSpPr>
          <p:cNvPr name="AutoShape 10" id="10"/>
          <p:cNvSpPr/>
          <p:nvPr>
            <p:ph idx="9" type="body" sz="quarter" hasCustomPrompt="true"/>
          </p:nvPr>
        </p:nvSpPr>
        <p:spPr>
          <a:xfrm rot="0" flipH="false" flipV="false">
            <a:off x="6717258" y="3194623"/>
            <a:ext cx="2171700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1200" b="tru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1200">
                <a:solidFill>
                  <a:srgbClr val="1F2329"/>
                </a:solidFill>
              </a:rPr>
              <a:t>Your Title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>
            <p:ph idx="10" type="body" sz="quarter" hasCustomPrompt="true"/>
          </p:nvPr>
        </p:nvSpPr>
        <p:spPr>
          <a:xfrm rot="0" flipH="false" flipV="false">
            <a:off x="847123" y="1349691"/>
            <a:ext cx="6592901" cy="828675"/>
          </a:xfrm>
          <a:prstGeom prst="rect">
            <a:avLst/>
          </a:prstGeom>
          <a:noFill/>
          <a:ln w="19050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3600" b="tru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3600">
                <a:solidFill>
                  <a:srgbClr val="1F2329"/>
                </a:solidFill>
              </a:rPr>
              <a:t>Your Title</a:t>
            </a:r>
          </a:p>
        </p:txBody>
      </p:sp>
      <p:grpSp>
        <p:nvGrpSpPr>
          <p:cNvPr name="Group 3" id="3"/>
          <p:cNvGrpSpPr/>
          <p:nvPr/>
        </p:nvGrpSpPr>
        <p:grpSpPr>
          <a:xfrm>
            <a:off x="7696200" y="0"/>
            <a:ext cx="870017" cy="1524000"/>
            <a:chOff x="7696200" y="0"/>
            <a:chExt cx="870017" cy="1524000"/>
          </a:xfrm>
        </p:grpSpPr>
        <p:cxnSp>
          <p:nvCxnSpPr>
            <p:cNvPr name="Connector 4" id="4"/>
            <p:cNvCxnSpPr/>
            <p:nvPr/>
          </p:nvCxnSpPr>
          <p:spPr>
            <a:xfrm rot="10800000" flipH="false" flipV="true">
              <a:off x="7696200" y="697729"/>
              <a:ext cx="417821" cy="826271"/>
            </a:xfrm>
            <a:prstGeom prst="line">
              <a:avLst/>
            </a:prstGeom>
            <a:solidFill>
              <a:srgbClr val="DEE0E3">
                <a:alpha val="18000"/>
              </a:srgbClr>
            </a:solidFill>
            <a:ln w="9525">
              <a:solidFill>
                <a:srgbClr val="1F2329">
                  <a:alpha val="18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name="Connector 5" id="5"/>
            <p:cNvCxnSpPr/>
            <p:nvPr/>
          </p:nvCxnSpPr>
          <p:spPr>
            <a:xfrm rot="10800000" flipH="false" flipV="true">
              <a:off x="7989240" y="0"/>
              <a:ext cx="576977" cy="1141014"/>
            </a:xfrm>
            <a:prstGeom prst="line">
              <a:avLst/>
            </a:prstGeom>
            <a:solidFill>
              <a:srgbClr val="DEE0E3">
                <a:alpha val="18000"/>
              </a:srgbClr>
            </a:solidFill>
            <a:ln w="9525">
              <a:solidFill>
                <a:srgbClr val="1F2329">
                  <a:alpha val="18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grpSp>
        <p:nvGrpSpPr>
          <p:cNvPr name="Group 6" id="6"/>
          <p:cNvGrpSpPr/>
          <p:nvPr/>
        </p:nvGrpSpPr>
        <p:grpSpPr>
          <a:xfrm>
            <a:off x="0" y="3333750"/>
            <a:ext cx="762000" cy="1488218"/>
            <a:chOff x="0" y="3333750"/>
            <a:chExt cx="762000" cy="1488218"/>
          </a:xfrm>
        </p:grpSpPr>
        <p:cxnSp>
          <p:nvCxnSpPr>
            <p:cNvPr name="Connector 7" id="7"/>
            <p:cNvCxnSpPr/>
            <p:nvPr/>
          </p:nvCxnSpPr>
          <p:spPr>
            <a:xfrm rot="10800000" flipH="false" flipV="true">
              <a:off x="9452" y="3333750"/>
              <a:ext cx="752548" cy="1488218"/>
            </a:xfrm>
            <a:prstGeom prst="line">
              <a:avLst/>
            </a:prstGeom>
            <a:solidFill>
              <a:srgbClr val="DEE0E3">
                <a:alpha val="18000"/>
              </a:srgbClr>
            </a:solidFill>
            <a:ln w="9525">
              <a:solidFill>
                <a:srgbClr val="1F2329">
                  <a:alpha val="18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name="Connector 8" id="8"/>
            <p:cNvCxnSpPr/>
            <p:nvPr/>
          </p:nvCxnSpPr>
          <p:spPr>
            <a:xfrm rot="10800000" flipH="false" flipV="true">
              <a:off x="0" y="4029356"/>
              <a:ext cx="304176" cy="601529"/>
            </a:xfrm>
            <a:prstGeom prst="line">
              <a:avLst/>
            </a:prstGeom>
            <a:solidFill>
              <a:srgbClr val="DEE0E3">
                <a:alpha val="18000"/>
              </a:srgbClr>
            </a:solidFill>
            <a:ln w="9525">
              <a:solidFill>
                <a:srgbClr val="1F2329">
                  <a:alpha val="18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name="AutoShape 9" id="9"/>
          <p:cNvSpPr/>
          <p:nvPr>
            <p:ph idx="11" type="body" sz="quarter" hasCustomPrompt="true"/>
          </p:nvPr>
        </p:nvSpPr>
        <p:spPr>
          <a:xfrm rot="0" flipH="false" flipV="false">
            <a:off x="847123" y="1102041"/>
            <a:ext cx="2171700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12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1200">
                <a:solidFill>
                  <a:srgbClr val="1F2329">
                    <a:alpha val="49804"/>
                  </a:srgbClr>
                </a:solidFill>
              </a:rPr>
              <a:t>Subtitle</a:t>
            </a:r>
          </a:p>
        </p:txBody>
      </p:sp>
      <p:sp>
        <p:nvSpPr>
          <p:cNvPr name="AutoShape 10" id="10"/>
          <p:cNvSpPr/>
          <p:nvPr>
            <p:ph idx="12" type="body" sz="quarter" hasCustomPrompt="true"/>
          </p:nvPr>
        </p:nvSpPr>
        <p:spPr>
          <a:xfrm rot="0" flipH="false" flipV="false">
            <a:off x="847123" y="2054541"/>
            <a:ext cx="2819198" cy="5334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9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1F2329">
                    <a:alpha val="49804"/>
                  </a:srgbClr>
                </a:solidFill>
              </a:rPr>
              <a:t>Enter a brief description to provide context to your audience.</a:t>
            </a:r>
          </a:p>
        </p:txBody>
      </p:sp>
      <p:sp>
        <p:nvSpPr>
          <p:cNvPr name="AutoShape 11" id="11"/>
          <p:cNvSpPr/>
          <p:nvPr>
            <p:ph idx="13" type="body" sz="quarter" hasCustomPrompt="true"/>
          </p:nvPr>
        </p:nvSpPr>
        <p:spPr>
          <a:xfrm rot="0" flipH="false" flipV="false">
            <a:off x="7037120" y="3897943"/>
            <a:ext cx="1657424" cy="104775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r">
              <a:defRPr sz="4800" b="tru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r" indent="0">
              <a:lnSpc>
                <a:spcPct val="100000"/>
              </a:lnSpc>
            </a:pPr>
            <a:r>
              <a:rPr lang="en-US" b="true" i="false" strike="noStrike" u="none" sz="4800">
                <a:solidFill>
                  <a:srgbClr val="1F2329"/>
                </a:solidFill>
              </a:rPr>
              <a:t>01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285750" y="171450"/>
            <a:ext cx="590550" cy="390525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1050">
                <a:solidFill>
                  <a:srgbClr val="FFFFFF"/>
                </a:solidFill>
                <a:latin typeface="Microsoft Sans Serif"/>
              </a:rPr>
              <a:t>LOGO</a:t>
            </a:r>
            <a:endParaRPr lang="en-US" sz="1100"/>
          </a:p>
        </p:txBody>
      </p:sp>
      <p:sp>
        <p:nvSpPr>
          <p:cNvPr name="AutoShape 3" id="3"/>
          <p:cNvSpPr/>
          <p:nvPr>
            <p:ph idx="14" type="pic" sz="quarter"/>
          </p:nvPr>
        </p:nvSpPr>
        <p:spPr>
          <a:xfrm rot="0" flipH="false" flipV="false">
            <a:off x="4201869" y="769378"/>
            <a:ext cx="4942131" cy="3604744"/>
          </a:xfrm>
          <a:prstGeom prst="rect">
            <a:avLst/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ctr">
              <a:defRPr sz="24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name="AutoShape 4" id="4"/>
          <p:cNvSpPr/>
          <p:nvPr>
            <p:ph idx="15" type="body" sz="quarter" hasCustomPrompt="true"/>
          </p:nvPr>
        </p:nvSpPr>
        <p:spPr>
          <a:xfrm rot="0" flipH="false" flipV="false">
            <a:off x="410534" y="1062118"/>
            <a:ext cx="3192441" cy="657225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2700" b="true" i="false" u="none" strike="noStrike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2700">
                <a:solidFill>
                  <a:srgbClr val="FFFFFF"/>
                </a:solidFill>
              </a:rPr>
              <a:t>Your Title</a:t>
            </a:r>
          </a:p>
        </p:txBody>
      </p:sp>
      <p:sp>
        <p:nvSpPr>
          <p:cNvPr name="AutoShape 5" id="5"/>
          <p:cNvSpPr/>
          <p:nvPr>
            <p:ph idx="16" type="body" sz="quarter" hasCustomPrompt="true"/>
          </p:nvPr>
        </p:nvSpPr>
        <p:spPr>
          <a:xfrm rot="0" flipH="false" flipV="false">
            <a:off x="439109" y="847666"/>
            <a:ext cx="2171700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1200" b="false" i="false" u="none" strike="noStrike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1200">
                <a:solidFill>
                  <a:srgbClr val="FFFFFF">
                    <a:alpha val="49804"/>
                  </a:srgbClr>
                </a:solidFill>
              </a:rPr>
              <a:t>Subtitle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>
            <p:ph idx="17" type="body" sz="quarter" hasCustomPrompt="true"/>
          </p:nvPr>
        </p:nvSpPr>
        <p:spPr>
          <a:xfrm rot="0" flipH="false" flipV="false">
            <a:off x="3276600" y="658384"/>
            <a:ext cx="2590800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ctr">
              <a:defRPr sz="13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 indent="0">
              <a:lnSpc>
                <a:spcPct val="100000"/>
              </a:lnSpc>
            </a:pPr>
            <a:r>
              <a:rPr lang="en-US" b="false" i="false" strike="noStrike" u="none" sz="1350">
                <a:solidFill>
                  <a:srgbClr val="1F2329">
                    <a:alpha val="47843"/>
                  </a:srgbClr>
                </a:solidFill>
              </a:rPr>
              <a:t>Subtitle</a:t>
            </a:r>
          </a:p>
        </p:txBody>
      </p:sp>
      <p:sp>
        <p:nvSpPr>
          <p:cNvPr name="AutoShape 3" id="3"/>
          <p:cNvSpPr/>
          <p:nvPr>
            <p:ph idx="18" type="body" sz="quarter" hasCustomPrompt="true"/>
          </p:nvPr>
        </p:nvSpPr>
        <p:spPr>
          <a:xfrm rot="0" flipH="false" flipV="false">
            <a:off x="2247900" y="371799"/>
            <a:ext cx="4648200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ctr">
              <a:defRPr sz="1200" b="tru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 indent="0">
              <a:lnSpc>
                <a:spcPct val="100000"/>
              </a:lnSpc>
            </a:pPr>
            <a:r>
              <a:rPr lang="en-US" b="true" i="false" strike="noStrike" u="none" sz="1200">
                <a:solidFill>
                  <a:srgbClr val="1F2329"/>
                </a:solidFill>
              </a:rPr>
              <a:t>Your Title</a:t>
            </a:r>
          </a:p>
        </p:txBody>
      </p:sp>
      <p:grpSp>
        <p:nvGrpSpPr>
          <p:cNvPr name="Group 4" id="4"/>
          <p:cNvGrpSpPr/>
          <p:nvPr/>
        </p:nvGrpSpPr>
        <p:grpSpPr>
          <a:xfrm>
            <a:off x="3168679" y="4075671"/>
            <a:ext cx="609600" cy="1067829"/>
            <a:chOff x="3168679" y="4075671"/>
            <a:chExt cx="609600" cy="1067829"/>
          </a:xfrm>
        </p:grpSpPr>
        <p:cxnSp>
          <p:nvCxnSpPr>
            <p:cNvPr name="Connector 5" id="5"/>
            <p:cNvCxnSpPr/>
            <p:nvPr/>
          </p:nvCxnSpPr>
          <p:spPr>
            <a:xfrm rot="10800000" flipH="false" flipV="true">
              <a:off x="3168679" y="4564552"/>
              <a:ext cx="292757" cy="578948"/>
            </a:xfrm>
            <a:prstGeom prst="line">
              <a:avLst/>
            </a:prstGeom>
            <a:solidFill>
              <a:srgbClr val="DEE0E3">
                <a:alpha val="50000"/>
              </a:srgbClr>
            </a:solidFill>
            <a:ln w="9525">
              <a:solidFill>
                <a:srgbClr val="0E5EFD">
                  <a:alpha val="5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name="Connector 6" id="6"/>
            <p:cNvCxnSpPr/>
            <p:nvPr/>
          </p:nvCxnSpPr>
          <p:spPr>
            <a:xfrm rot="10800000" flipH="false" flipV="true">
              <a:off x="3374005" y="4075671"/>
              <a:ext cx="404274" cy="799480"/>
            </a:xfrm>
            <a:prstGeom prst="line">
              <a:avLst/>
            </a:prstGeom>
            <a:solidFill>
              <a:srgbClr val="DEE0E3">
                <a:alpha val="50000"/>
              </a:srgbClr>
            </a:solidFill>
            <a:ln w="9525">
              <a:solidFill>
                <a:srgbClr val="0E5EFD">
                  <a:alpha val="5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grpSp>
        <p:nvGrpSpPr>
          <p:cNvPr name="Group 7" id="7"/>
          <p:cNvGrpSpPr/>
          <p:nvPr/>
        </p:nvGrpSpPr>
        <p:grpSpPr>
          <a:xfrm>
            <a:off x="5905500" y="0"/>
            <a:ext cx="762000" cy="1488218"/>
            <a:chOff x="5905500" y="0"/>
            <a:chExt cx="762000" cy="1488218"/>
          </a:xfrm>
        </p:grpSpPr>
        <p:cxnSp>
          <p:nvCxnSpPr>
            <p:cNvPr name="Connector 8" id="8"/>
            <p:cNvCxnSpPr/>
            <p:nvPr/>
          </p:nvCxnSpPr>
          <p:spPr>
            <a:xfrm rot="10800000" flipH="false" flipV="true">
              <a:off x="5914952" y="0"/>
              <a:ext cx="752548" cy="1488218"/>
            </a:xfrm>
            <a:prstGeom prst="line">
              <a:avLst/>
            </a:prstGeom>
            <a:solidFill>
              <a:srgbClr val="DEE0E3">
                <a:alpha val="50000"/>
              </a:srgbClr>
            </a:solidFill>
            <a:ln w="9525">
              <a:solidFill>
                <a:srgbClr val="0E5EFD">
                  <a:alpha val="5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name="Connector 9" id="9"/>
            <p:cNvCxnSpPr/>
            <p:nvPr/>
          </p:nvCxnSpPr>
          <p:spPr>
            <a:xfrm rot="10800000" flipH="false" flipV="true">
              <a:off x="5905500" y="695606"/>
              <a:ext cx="304176" cy="601529"/>
            </a:xfrm>
            <a:prstGeom prst="line">
              <a:avLst/>
            </a:prstGeom>
            <a:solidFill>
              <a:srgbClr val="DEE0E3">
                <a:alpha val="50000"/>
              </a:srgbClr>
            </a:solidFill>
            <a:ln w="9525">
              <a:solidFill>
                <a:srgbClr val="0E5EFD">
                  <a:alpha val="5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>
            <p:ph idx="19" type="body" sz="quarter" hasCustomPrompt="true"/>
          </p:nvPr>
        </p:nvSpPr>
        <p:spPr>
          <a:xfrm rot="0" flipH="false" flipV="false">
            <a:off x="436947" y="1092268"/>
            <a:ext cx="4648200" cy="657225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2700" b="tru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2700">
                <a:solidFill>
                  <a:srgbClr val="1F2329"/>
                </a:solidFill>
              </a:rPr>
              <a:t>Your Title</a:t>
            </a:r>
          </a:p>
        </p:txBody>
      </p:sp>
      <p:sp>
        <p:nvSpPr>
          <p:cNvPr name="AutoShape 3" id="3"/>
          <p:cNvSpPr/>
          <p:nvPr>
            <p:ph idx="20" type="body" sz="quarter" hasCustomPrompt="true"/>
          </p:nvPr>
        </p:nvSpPr>
        <p:spPr>
          <a:xfrm rot="0" flipH="false" flipV="false">
            <a:off x="446472" y="848887"/>
            <a:ext cx="2171700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12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1200">
                <a:solidFill>
                  <a:srgbClr val="1F2329">
                    <a:alpha val="48627"/>
                  </a:srgbClr>
                </a:solidFill>
              </a:rPr>
              <a:t>Subtitle</a:t>
            </a:r>
          </a:p>
        </p:txBody>
      </p:sp>
      <p:sp>
        <p:nvSpPr>
          <p:cNvPr name="AutoShape 4" id="4"/>
          <p:cNvSpPr/>
          <p:nvPr>
            <p:ph idx="21" type="body" sz="quarter" hasCustomPrompt="true"/>
          </p:nvPr>
        </p:nvSpPr>
        <p:spPr>
          <a:xfrm rot="0" flipH="false" flipV="false">
            <a:off x="560772" y="2878150"/>
            <a:ext cx="2190750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1200" b="tru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1200">
                <a:solidFill>
                  <a:srgbClr val="1F2329"/>
                </a:solidFill>
              </a:rPr>
              <a:t>Your Title</a:t>
            </a:r>
          </a:p>
        </p:txBody>
      </p:sp>
      <p:sp>
        <p:nvSpPr>
          <p:cNvPr name="AutoShape 5" id="5"/>
          <p:cNvSpPr/>
          <p:nvPr>
            <p:ph idx="22" type="body" sz="quarter" hasCustomPrompt="true"/>
          </p:nvPr>
        </p:nvSpPr>
        <p:spPr>
          <a:xfrm rot="0" flipH="false" flipV="false">
            <a:off x="551247" y="3192475"/>
            <a:ext cx="2190750" cy="5334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9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1F2329">
                    <a:alpha val="49804"/>
                  </a:srgbClr>
                </a:solidFill>
              </a:rPr>
              <a:t>Enter a brief description to provide context to your audience.</a:t>
            </a:r>
          </a:p>
        </p:txBody>
      </p:sp>
      <p:sp>
        <p:nvSpPr>
          <p:cNvPr name="AutoShape 6" id="6"/>
          <p:cNvSpPr/>
          <p:nvPr>
            <p:ph idx="23" type="body" sz="quarter" hasCustomPrompt="true"/>
          </p:nvPr>
        </p:nvSpPr>
        <p:spPr>
          <a:xfrm rot="0" flipH="false" flipV="false">
            <a:off x="3004121" y="2878150"/>
            <a:ext cx="2190750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1200" b="tru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1200">
                <a:solidFill>
                  <a:srgbClr val="1F2329"/>
                </a:solidFill>
              </a:rPr>
              <a:t>Your Title</a:t>
            </a:r>
          </a:p>
        </p:txBody>
      </p:sp>
      <p:sp>
        <p:nvSpPr>
          <p:cNvPr name="AutoShape 7" id="7"/>
          <p:cNvSpPr/>
          <p:nvPr>
            <p:ph idx="24" type="body" sz="quarter" hasCustomPrompt="true"/>
          </p:nvPr>
        </p:nvSpPr>
        <p:spPr>
          <a:xfrm rot="0" flipH="false" flipV="false">
            <a:off x="2994596" y="3192475"/>
            <a:ext cx="2190750" cy="5334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9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1F2329">
                    <a:alpha val="49804"/>
                  </a:srgbClr>
                </a:solidFill>
              </a:rPr>
              <a:t>Enter a brief description to provide context to your audience.</a:t>
            </a:r>
          </a:p>
        </p:txBody>
      </p:sp>
      <p:sp>
        <p:nvSpPr>
          <p:cNvPr name="AutoShape 8" id="8"/>
          <p:cNvSpPr/>
          <p:nvPr>
            <p:ph idx="25" type="pic" sz="quarter"/>
          </p:nvPr>
        </p:nvSpPr>
        <p:spPr>
          <a:xfrm rot="0" flipH="false" flipV="false">
            <a:off x="6191250" y="0"/>
            <a:ext cx="2952750" cy="5143500"/>
          </a:xfrm>
          <a:prstGeom prst="rect">
            <a:avLst/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ctr">
              <a:defRPr sz="24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grpSp>
        <p:nvGrpSpPr>
          <p:cNvPr name="Group 9" id="9"/>
          <p:cNvGrpSpPr/>
          <p:nvPr/>
        </p:nvGrpSpPr>
        <p:grpSpPr>
          <a:xfrm>
            <a:off x="3905250" y="0"/>
            <a:ext cx="762000" cy="1488218"/>
            <a:chOff x="3905250" y="0"/>
            <a:chExt cx="762000" cy="1488218"/>
          </a:xfrm>
        </p:grpSpPr>
        <p:cxnSp>
          <p:nvCxnSpPr>
            <p:cNvPr name="Connector 10" id="10"/>
            <p:cNvCxnSpPr/>
            <p:nvPr/>
          </p:nvCxnSpPr>
          <p:spPr>
            <a:xfrm rot="10800000" flipH="false" flipV="true">
              <a:off x="3914702" y="0"/>
              <a:ext cx="752548" cy="1488218"/>
            </a:xfrm>
            <a:prstGeom prst="line">
              <a:avLst/>
            </a:prstGeom>
            <a:solidFill>
              <a:srgbClr val="DEE0E3">
                <a:alpha val="50000"/>
              </a:srgbClr>
            </a:solidFill>
            <a:ln w="9525">
              <a:solidFill>
                <a:srgbClr val="0E5EFD">
                  <a:alpha val="5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name="Connector 11" id="11"/>
            <p:cNvCxnSpPr/>
            <p:nvPr/>
          </p:nvCxnSpPr>
          <p:spPr>
            <a:xfrm rot="10800000" flipH="false" flipV="true">
              <a:off x="3905250" y="695606"/>
              <a:ext cx="304176" cy="601529"/>
            </a:xfrm>
            <a:prstGeom prst="line">
              <a:avLst/>
            </a:prstGeom>
            <a:solidFill>
              <a:srgbClr val="DEE0E3">
                <a:alpha val="50000"/>
              </a:srgbClr>
            </a:solidFill>
            <a:ln w="9525">
              <a:solidFill>
                <a:srgbClr val="0E5EFD">
                  <a:alpha val="5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grpSp>
        <p:nvGrpSpPr>
          <p:cNvPr name="Group 12" id="12"/>
          <p:cNvGrpSpPr/>
          <p:nvPr/>
        </p:nvGrpSpPr>
        <p:grpSpPr>
          <a:xfrm>
            <a:off x="1752600" y="4076700"/>
            <a:ext cx="609600" cy="1067830"/>
            <a:chOff x="1752600" y="4076700"/>
            <a:chExt cx="609600" cy="1067830"/>
          </a:xfrm>
        </p:grpSpPr>
        <p:cxnSp>
          <p:nvCxnSpPr>
            <p:cNvPr name="Connector 13" id="13"/>
            <p:cNvCxnSpPr/>
            <p:nvPr/>
          </p:nvCxnSpPr>
          <p:spPr>
            <a:xfrm rot="10800000" flipH="false" flipV="true">
              <a:off x="1752600" y="4565582"/>
              <a:ext cx="292757" cy="578948"/>
            </a:xfrm>
            <a:prstGeom prst="line">
              <a:avLst/>
            </a:prstGeom>
            <a:solidFill>
              <a:srgbClr val="DEE0E3">
                <a:alpha val="50000"/>
              </a:srgbClr>
            </a:solidFill>
            <a:ln w="9525">
              <a:solidFill>
                <a:srgbClr val="0E5EFD">
                  <a:alpha val="5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name="Connector 14" id="14"/>
            <p:cNvCxnSpPr/>
            <p:nvPr/>
          </p:nvCxnSpPr>
          <p:spPr>
            <a:xfrm rot="10800000" flipH="false" flipV="true">
              <a:off x="1957926" y="4076700"/>
              <a:ext cx="404274" cy="799480"/>
            </a:xfrm>
            <a:prstGeom prst="line">
              <a:avLst/>
            </a:prstGeom>
            <a:solidFill>
              <a:srgbClr val="DEE0E3">
                <a:alpha val="50000"/>
              </a:srgbClr>
            </a:solidFill>
            <a:ln w="9525">
              <a:solidFill>
                <a:srgbClr val="0E5EFD">
                  <a:alpha val="50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>
            <p:ph idx="26" type="body" sz="quarter" hasCustomPrompt="true"/>
          </p:nvPr>
        </p:nvSpPr>
        <p:spPr>
          <a:xfrm rot="0" flipH="false" flipV="false">
            <a:off x="581025" y="3367993"/>
            <a:ext cx="2352675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1300" b="true" i="false" u="none" strike="noStrike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1350">
                <a:solidFill>
                  <a:srgbClr val="FFFFFF"/>
                </a:solidFill>
              </a:rPr>
              <a:t>Your Title</a:t>
            </a:r>
          </a:p>
        </p:txBody>
      </p:sp>
      <p:sp>
        <p:nvSpPr>
          <p:cNvPr name="AutoShape 3" id="3"/>
          <p:cNvSpPr/>
          <p:nvPr>
            <p:ph idx="27" type="pic" sz="quarter"/>
          </p:nvPr>
        </p:nvSpPr>
        <p:spPr>
          <a:xfrm rot="0" flipH="false" flipV="false">
            <a:off x="581025" y="1594302"/>
            <a:ext cx="2352675" cy="1685925"/>
          </a:xfrm>
          <a:prstGeom prst="rect">
            <a:avLst/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ctr">
              <a:defRPr sz="24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name="AutoShape 4" id="4"/>
          <p:cNvSpPr/>
          <p:nvPr>
            <p:ph idx="28" type="body" sz="quarter" hasCustomPrompt="true"/>
          </p:nvPr>
        </p:nvSpPr>
        <p:spPr>
          <a:xfrm rot="0" flipH="false" flipV="false">
            <a:off x="581025" y="3682318"/>
            <a:ext cx="2352675" cy="5334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900" b="false" i="false" u="none" strike="noStrike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>
                    <a:alpha val="49804"/>
                  </a:srgbClr>
                </a:solidFill>
              </a:rPr>
              <a:t>Enter a brief description to provide context to your audience.</a:t>
            </a:r>
          </a:p>
        </p:txBody>
      </p:sp>
      <p:sp>
        <p:nvSpPr>
          <p:cNvPr name="AutoShape 5" id="5"/>
          <p:cNvSpPr/>
          <p:nvPr>
            <p:ph idx="29" type="body" sz="quarter"/>
          </p:nvPr>
        </p:nvSpPr>
        <p:spPr>
          <a:xfrm rot="0" flipH="false" flipV="false">
            <a:off x="3402806" y="1594302"/>
            <a:ext cx="2352675" cy="1685925"/>
          </a:xfrm>
          <a:prstGeom prst="rect">
            <a:avLst/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ctr">
              <a:defRPr sz="24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name="AutoShape 6" id="6"/>
          <p:cNvSpPr/>
          <p:nvPr>
            <p:ph idx="30" type="body" sz="quarter"/>
          </p:nvPr>
        </p:nvSpPr>
        <p:spPr>
          <a:xfrm rot="0" flipH="false" flipV="false">
            <a:off x="6224588" y="1594302"/>
            <a:ext cx="2352675" cy="1685925"/>
          </a:xfrm>
          <a:prstGeom prst="rect">
            <a:avLst/>
          </a:prstGeom>
          <a:solidFill>
            <a:srgbClr val="DEE0E3">
              <a:alpha val="100000"/>
            </a:srgbClr>
          </a:solidFill>
          <a:ln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ctr">
              <a:defRPr sz="2400" b="false" i="false" u="none" strike="noStrike">
                <a:solidFill>
                  <a:srgbClr val="1F2329">
                    <a:alpha val="100000"/>
                  </a:srgbClr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name="AutoShape 7" id="7"/>
          <p:cNvSpPr/>
          <p:nvPr>
            <p:ph idx="31" type="body" sz="quarter" hasCustomPrompt="true"/>
          </p:nvPr>
        </p:nvSpPr>
        <p:spPr>
          <a:xfrm rot="0" flipH="false" flipV="false">
            <a:off x="2247900" y="643366"/>
            <a:ext cx="4648200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ctr">
              <a:defRPr sz="1300" b="false" i="false" u="none" strike="noStrike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algn="ctr" indent="0">
              <a:lnSpc>
                <a:spcPct val="100000"/>
              </a:lnSpc>
            </a:pPr>
            <a:r>
              <a:rPr lang="en-US" b="false" i="false" strike="noStrike" u="none" sz="1350">
                <a:solidFill>
                  <a:srgbClr val="FFFFFF">
                    <a:alpha val="47843"/>
                  </a:srgbClr>
                </a:solidFill>
              </a:rPr>
              <a:t>Subtitle</a:t>
            </a:r>
          </a:p>
        </p:txBody>
      </p:sp>
      <p:sp>
        <p:nvSpPr>
          <p:cNvPr name="AutoShape 8" id="8"/>
          <p:cNvSpPr/>
          <p:nvPr>
            <p:ph idx="32" type="body" sz="quarter" hasCustomPrompt="true"/>
          </p:nvPr>
        </p:nvSpPr>
        <p:spPr>
          <a:xfrm rot="0" flipH="false" flipV="false">
            <a:off x="2247900" y="371799"/>
            <a:ext cx="4648200" cy="40005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ctr">
              <a:defRPr sz="1200" b="true" i="false" u="none" strike="noStrike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algn="ctr" indent="0">
              <a:lnSpc>
                <a:spcPct val="100000"/>
              </a:lnSpc>
            </a:pPr>
            <a:r>
              <a:rPr lang="en-US" b="true" i="false" strike="noStrike" u="none" sz="1200">
                <a:solidFill>
                  <a:srgbClr val="FFFFFF"/>
                </a:solidFill>
              </a:rPr>
              <a:t>Your Title</a:t>
            </a:r>
          </a:p>
        </p:txBody>
      </p:sp>
      <p:sp>
        <p:nvSpPr>
          <p:cNvPr name="AutoShape 9" id="9"/>
          <p:cNvSpPr/>
          <p:nvPr>
            <p:ph idx="33" type="body" sz="quarter" hasCustomPrompt="true"/>
          </p:nvPr>
        </p:nvSpPr>
        <p:spPr>
          <a:xfrm rot="0" flipH="false" flipV="false">
            <a:off x="3402806" y="3367993"/>
            <a:ext cx="2352675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1300" b="true" i="false" u="none" strike="noStrike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1350">
                <a:solidFill>
                  <a:srgbClr val="FFFFFF"/>
                </a:solidFill>
              </a:rPr>
              <a:t>Your Title</a:t>
            </a:r>
          </a:p>
        </p:txBody>
      </p:sp>
      <p:sp>
        <p:nvSpPr>
          <p:cNvPr name="AutoShape 10" id="10"/>
          <p:cNvSpPr/>
          <p:nvPr>
            <p:ph idx="34" type="body" sz="quarter" hasCustomPrompt="true"/>
          </p:nvPr>
        </p:nvSpPr>
        <p:spPr>
          <a:xfrm rot="0" flipH="false" flipV="false">
            <a:off x="3402806" y="3682318"/>
            <a:ext cx="2352675" cy="5334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900" b="false" i="false" u="none" strike="noStrike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>
                    <a:alpha val="49804"/>
                  </a:srgbClr>
                </a:solidFill>
              </a:rPr>
              <a:t>Enter a brief description to provide context to your audience.</a:t>
            </a:r>
          </a:p>
        </p:txBody>
      </p:sp>
      <p:sp>
        <p:nvSpPr>
          <p:cNvPr name="AutoShape 11" id="11"/>
          <p:cNvSpPr/>
          <p:nvPr>
            <p:ph idx="35" type="body" sz="quarter" hasCustomPrompt="true"/>
          </p:nvPr>
        </p:nvSpPr>
        <p:spPr>
          <a:xfrm rot="0" flipH="false" flipV="false">
            <a:off x="6224588" y="3367993"/>
            <a:ext cx="2352675" cy="4191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1300" b="true" i="false" u="none" strike="noStrike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1350">
                <a:solidFill>
                  <a:srgbClr val="FFFFFF"/>
                </a:solidFill>
              </a:rPr>
              <a:t>Your Title</a:t>
            </a:r>
          </a:p>
        </p:txBody>
      </p:sp>
      <p:sp>
        <p:nvSpPr>
          <p:cNvPr name="AutoShape 12" id="12"/>
          <p:cNvSpPr/>
          <p:nvPr>
            <p:ph idx="36" type="body" sz="quarter" hasCustomPrompt="true"/>
          </p:nvPr>
        </p:nvSpPr>
        <p:spPr>
          <a:xfrm rot="0" flipH="false" flipV="false">
            <a:off x="6224588" y="3682318"/>
            <a:ext cx="2352675" cy="5334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lIns="95250" rIns="95250" tIns="95250" bIns="95250">
            <a:noAutofit/>
          </a:bodyPr>
          <a:lstStyle>
            <a:lvl1pPr algn="l">
              <a:defRPr sz="900" b="false" i="false" u="none" strike="noStrike">
                <a:solidFill>
                  <a:srgbClr val="FFFFFF">
                    <a:alpha val="100000"/>
                  </a:srgbClr>
                </a:solidFill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>
                    <a:alpha val="49804"/>
                  </a:srgbClr>
                </a:solidFill>
              </a:rPr>
              <a:t>Enter a brief description to provide context to your audience.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Shape 5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" name="Shape 5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Shape 5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Shape 5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自定义布局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9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Shape 60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Shape 6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Shape 6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" name="Shape 6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Shape 10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Shape 11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" name="Shape 1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Shape 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Shape 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5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Shape 36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9" name="Shape 37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Shape 3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1" name="Shape 39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Shape 4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Shape 4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Shape 4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Shape 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Shape 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Shape 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Shape 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Shape 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4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Shape 44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Shape 45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" name="Shape 4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Shape 4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Shape 4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2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Shape 25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Shape 26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5" name="Shape 2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Shape 2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Shape 2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13" Target="../media/image44.png" Type="http://schemas.openxmlformats.org/officeDocument/2006/relationships/imag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_rels/slideMaster2.xml.rels><?xml version="1.0" encoding="UTF-8" standalone="yes"?><Relationships xmlns="http://schemas.openxmlformats.org/package/2006/relationships"><Relationship Id="rId1" Target="../theme/theme3.xml" Type="http://schemas.openxmlformats.org/officeDocument/2006/relationships/theme"/><Relationship Id="rId10" Target="../media/image44.png" Type="http://schemas.openxmlformats.org/officeDocument/2006/relationships/image"/><Relationship Id="rId2" Target="../slideLayouts/slideLayout12.xml" Type="http://schemas.openxmlformats.org/officeDocument/2006/relationships/slideLayout"/><Relationship Id="rId3" Target="../slideLayouts/slideLayout13.xml" Type="http://schemas.openxmlformats.org/officeDocument/2006/relationships/slideLayout"/><Relationship Id="rId4" Target="../slideLayouts/slideLayout14.xml" Type="http://schemas.openxmlformats.org/officeDocument/2006/relationships/slideLayout"/><Relationship Id="rId5" Target="../slideLayouts/slideLayout15.xml" Type="http://schemas.openxmlformats.org/officeDocument/2006/relationships/slideLayout"/><Relationship Id="rId6" Target="../slideLayouts/slideLayout16.xml" Type="http://schemas.openxmlformats.org/officeDocument/2006/relationships/slideLayout"/><Relationship Id="rId7" Target="../slideLayouts/slideLayout17.xml" Type="http://schemas.openxmlformats.org/officeDocument/2006/relationships/slideLayout"/><Relationship Id="rId8" Target="../slideLayouts/slideLayout18.xml" Type="http://schemas.openxmlformats.org/officeDocument/2006/relationships/slideLayout"/><Relationship Id="rId9" Target="../slideLayouts/slideLayout19.xml" Type="http://schemas.openxmlformats.org/officeDocument/2006/relationships/slideLayout"/></Relationships>
</file>

<file path=ppt/slideMasters/_rels/slideMaster3.xml.rels><?xml version="1.0" encoding="UTF-8" standalone="yes"?><Relationships xmlns="http://schemas.openxmlformats.org/package/2006/relationships"><Relationship Id="rId1" Target="../theme/theme4.xml" Type="http://schemas.openxmlformats.org/officeDocument/2006/relationships/theme"/><Relationship Id="rId2" Target="../slideLayouts/slideLayout20.xml" Type="http://schemas.openxmlformats.org/officeDocument/2006/relationships/slideLayout"/><Relationship Id="rId3" Target="../slideLayouts/slideLayout21.xml" Type="http://schemas.openxmlformats.org/officeDocument/2006/relationships/slideLayout"/><Relationship Id="rId4" Target="../media/image44.png" Type="http://schemas.openxmlformats.org/officeDocument/2006/relationships/image"/></Relationships>
</file>

<file path=ppt/slideMasters/_rels/slideMaster4.xml.rels><?xml version="1.0" encoding="UTF-8" standalone="yes"?><Relationships xmlns="http://schemas.openxmlformats.org/package/2006/relationships"><Relationship Id="rId1" Target="../theme/theme5.xml" Type="http://schemas.openxmlformats.org/officeDocument/2006/relationships/theme"/><Relationship Id="rId2" Target="../slideLayouts/slideLayout22.xml" Type="http://schemas.openxmlformats.org/officeDocument/2006/relationships/slideLayout"/><Relationship Id="rId3" Target="../media/image44.png" Type="http://schemas.openxmlformats.org/officeDocument/2006/relationships/image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Shape 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Shape 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name="Picture 1" id="1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2571750"/>
            <a:ext cx="2857500" cy="1714500"/>
          </a:xfrm>
          <a:prstGeom prst="rect">
            <a:avLst/>
          </a:prstGeom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简洁时尚">
    <p:bg>
      <p:bgPr>
        <a:solidFill>
          <a:srgbClr val="292C33">
            <a:alpha val="100000"/>
          </a:srgbClr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1" id="1"/>
          <p:cNvSpPr/>
          <p:nvPr/>
        </p:nvSpPr>
        <p:spPr>
          <a:xfrm rot="0" flipH="false" flipV="false">
            <a:off x="285750" y="171450"/>
            <a:ext cx="590550" cy="390525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1050">
                <a:solidFill>
                  <a:srgbClr val="1F2329"/>
                </a:solidFill>
                <a:latin typeface="Microsoft Sans Serif"/>
              </a:rPr>
              <a:t>LOGO</a:t>
            </a:r>
            <a:endParaRPr lang="en-US" sz="1100"/>
          </a:p>
        </p:txBody>
      </p:sp>
      <p:pic>
        <p:nvPicPr>
          <p:cNvPr name="Picture 2" id="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2571750"/>
            <a:ext cx="2857500" cy="1714500"/>
          </a:xfrm>
          <a:prstGeom prst="rect">
            <a:avLst/>
          </a:prstGeom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自定义主题">
    <p:bg>
      <p:bgPr>
        <a:solidFill>
          <a:srgbClr val="292C33">
            <a:alpha val="100000"/>
          </a:srgbClr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" id="1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2857500" cy="1714500"/>
          </a:xfrm>
          <a:prstGeom prst="rect">
            <a:avLst/>
          </a:prstGeom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7" r:id="rId2"/>
    <p:sldLayoutId id="2147483708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自定义主题">
    <p:bg>
      <p:bgPr>
        <a:solidFill>
          <a:srgbClr val="FFFFFF">
            <a:alpha val="100000"/>
          </a:srgbClr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" id="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71750"/>
            <a:ext cx="2857500" cy="1714500"/>
          </a:xfrm>
          <a:prstGeom prst="rect">
            <a:avLst/>
          </a:prstGeom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media/image1.png" Type="http://schemas.openxmlformats.org/officeDocument/2006/relationships/image"/><Relationship Id="rId3" Target="../notesSlides/notesSlide1.xml" Type="http://schemas.openxmlformats.org/officeDocument/2006/relationships/notesSlide"/></Relationships>
</file>

<file path=ppt/slides/_rels/slide10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media/image25.jpeg" Type="http://schemas.openxmlformats.org/officeDocument/2006/relationships/image"/><Relationship Id="rId3" Target="../notesSlides/notesSlide10.xml" Type="http://schemas.openxmlformats.org/officeDocument/2006/relationships/notesSlide"/></Relationships>
</file>

<file path=ppt/slides/_rels/slide11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notesSlides/notesSlide11.xml" Type="http://schemas.openxmlformats.org/officeDocument/2006/relationships/notesSlide"/></Relationships>
</file>

<file path=ppt/slides/_rels/slide12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notesSlides/notesSlide12.xml" Type="http://schemas.openxmlformats.org/officeDocument/2006/relationships/notesSlide"/></Relationships>
</file>

<file path=ppt/slides/_rels/slide13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media/image26.jpeg" Type="http://schemas.openxmlformats.org/officeDocument/2006/relationships/image"/><Relationship Id="rId3" Target="../notesSlides/notesSlide13.xml" Type="http://schemas.openxmlformats.org/officeDocument/2006/relationships/notesSlide"/></Relationships>
</file>

<file path=ppt/slides/_rels/slide14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notesSlides/notesSlide14.xml" Type="http://schemas.openxmlformats.org/officeDocument/2006/relationships/notesSlide"/></Relationships>
</file>

<file path=ppt/slides/_rels/slide15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media/image27.jpeg" Type="http://schemas.openxmlformats.org/officeDocument/2006/relationships/image"/><Relationship Id="rId3" Target="../notesSlides/notesSlide15.xml" Type="http://schemas.openxmlformats.org/officeDocument/2006/relationships/notesSlide"/></Relationships>
</file>

<file path=ppt/slides/_rels/slide16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notesSlides/notesSlide16.xml" Type="http://schemas.openxmlformats.org/officeDocument/2006/relationships/notesSlide"/></Relationships>
</file>

<file path=ppt/slides/_rels/slide17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notesSlides/notesSlide17.xml" Type="http://schemas.openxmlformats.org/officeDocument/2006/relationships/notesSlide"/></Relationships>
</file>

<file path=ppt/slides/_rels/slide18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notesSlides/notesSlide18.xml" Type="http://schemas.openxmlformats.org/officeDocument/2006/relationships/notesSlide"/></Relationships>
</file>

<file path=ppt/slides/_rels/slide19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https://swwwbhcs62f.feishu.cn/docx/QHMxdsiLzopEbexQqPXcW1CZnrf?doc_app_id=501&amp;blockId=doxcnZH6x20amt1OobOKlwoe4eb&amp;blockType=whiteboard&amp;blockToken=QGKrwYE5Dhz1jxbJCVycRwjXnK8" TargetMode="External" Type="http://schemas.openxmlformats.org/officeDocument/2006/relationships/hyperlink"/><Relationship Id="rId3" Target="../media/image33.png" Type="http://schemas.openxmlformats.org/officeDocument/2006/relationships/image"/><Relationship Id="rId4" Target="../notesSlides/notesSlide19.xml" Type="http://schemas.openxmlformats.org/officeDocument/2006/relationships/notesSlide"/></Relationships>
</file>

<file path=ppt/slides/_rels/slide2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notesSlides/notesSlide2.xml" Type="http://schemas.openxmlformats.org/officeDocument/2006/relationships/notesSlide"/></Relationships>
</file>

<file path=ppt/slides/_rels/slide20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https://vif1n17bsv9.feishu.cn/sheets/CD57sDEWdhmJKpt0enUcn0N9nuh?from=from_copylink" TargetMode="External" Type="http://schemas.openxmlformats.org/officeDocument/2006/relationships/hyperlink"/><Relationship Id="rId3" Target="../media/image34.png" Type="http://schemas.openxmlformats.org/officeDocument/2006/relationships/image"/><Relationship Id="rId4" Target="../notesSlides/notesSlide20.xml" Type="http://schemas.openxmlformats.org/officeDocument/2006/relationships/notesSlide"/></Relationships>
</file>

<file path=ppt/slides/_rels/slide21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media/image35.png" Type="http://schemas.openxmlformats.org/officeDocument/2006/relationships/image"/><Relationship Id="rId3" Target="https://xfmkp6q7le.feishu.cn/docx/GLtddmrsyoc60Ix14tccOlesn1c?from=from_copylink" TargetMode="External" Type="http://schemas.openxmlformats.org/officeDocument/2006/relationships/hyperlink"/><Relationship Id="rId4" Target="../media/image36.png" Type="http://schemas.openxmlformats.org/officeDocument/2006/relationships/image"/><Relationship Id="rId5" Target="../notesSlides/notesSlide21.xml" Type="http://schemas.openxmlformats.org/officeDocument/2006/relationships/notesSlide"/></Relationships>
</file>

<file path=ppt/slides/_rels/slide22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notesSlides/notesSlide22.xml" Type="http://schemas.openxmlformats.org/officeDocument/2006/relationships/notesSlide"/></Relationships>
</file>

<file path=ppt/slides/_rels/slide23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media/image37.jpeg" Type="http://schemas.openxmlformats.org/officeDocument/2006/relationships/image"/><Relationship Id="rId3" Target="../notesSlides/notesSlide23.xml" Type="http://schemas.openxmlformats.org/officeDocument/2006/relationships/notesSlide"/></Relationships>
</file>

<file path=ppt/slides/_rels/slide24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notesSlides/notesSlide24.xml" Type="http://schemas.openxmlformats.org/officeDocument/2006/relationships/notesSlide"/></Relationships>
</file>

<file path=ppt/slides/_rels/slide25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notesSlides/notesSlide25.xml" Type="http://schemas.openxmlformats.org/officeDocument/2006/relationships/notesSlide"/></Relationships>
</file>

<file path=ppt/slides/_rels/slide26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Relationship Id="rId4" Target="../media/image40.jpeg" Type="http://schemas.openxmlformats.org/officeDocument/2006/relationships/image"/><Relationship Id="rId5" Target="../notesSlides/notesSlide26.xml" Type="http://schemas.openxmlformats.org/officeDocument/2006/relationships/notesSlide"/></Relationships>
</file>

<file path=ppt/slides/_rels/slide27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notesSlides/notesSlide27.xml" Type="http://schemas.openxmlformats.org/officeDocument/2006/relationships/notesSlide"/></Relationships>
</file>

<file path=ppt/slides/_rels/slide28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https://www.coze.cn/invite/fpTvIsHHsWpIxH5Jp0wq" TargetMode="External" Type="http://schemas.openxmlformats.org/officeDocument/2006/relationships/hyperlink"/><Relationship Id="rId3" Target="https://www.coze.cn/invite/fpTvIsHHsWpIxH5Jp0wq" TargetMode="External" Type="http://schemas.openxmlformats.org/officeDocument/2006/relationships/hyperlink"/><Relationship Id="rId4" Target="../notesSlides/notesSlide28.xml" Type="http://schemas.openxmlformats.org/officeDocument/2006/relationships/notesSlide"/></Relationships>
</file>

<file path=ppt/slides/_rels/slide29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notesSlides/notesSlide29.xml" Type="http://schemas.openxmlformats.org/officeDocument/2006/relationships/notesSlide"/></Relationships>
</file>

<file path=ppt/slides/_rels/slide3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media/image2.png" Type="http://schemas.openxmlformats.org/officeDocument/2006/relationships/image"/><Relationship Id="rId3" Target="../notesSlides/notesSlide3.xml" Type="http://schemas.openxmlformats.org/officeDocument/2006/relationships/notesSlide"/></Relationships>
</file>

<file path=ppt/slides/_rels/slide30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notesSlides/notesSlide30.xml" Type="http://schemas.openxmlformats.org/officeDocument/2006/relationships/notesSlide"/></Relationships>
</file>

<file path=ppt/slides/_rels/slide31.xml.rels><?xml version="1.0" encoding="UTF-8" standalone="yes"?><Relationships xmlns="http://schemas.openxmlformats.org/package/2006/relationships"><Relationship Id="rId1" Target="../slideLayouts/slideLayout19.xml" Type="http://schemas.openxmlformats.org/officeDocument/2006/relationships/slideLayout"/><Relationship Id="rId2" Target="../media/image43.jpeg" Type="http://schemas.openxmlformats.org/officeDocument/2006/relationships/image"/><Relationship Id="rId3" Target="../notesSlides/notesSlide31.xml" Type="http://schemas.openxmlformats.org/officeDocument/2006/relationships/notesSlide"/></Relationships>
</file>

<file path=ppt/slides/_rels/slide4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notesSlides/notesSlide4.xml" Type="http://schemas.openxmlformats.org/officeDocument/2006/relationships/notesSlide"/></Relationships>
</file>

<file path=ppt/slides/_rels/slide5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notesSlides/notesSlide5.xml" Type="http://schemas.openxmlformats.org/officeDocument/2006/relationships/notesSlide"/></Relationships>
</file>

<file path=ppt/slides/_rels/slide6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notesSlides/notesSlide6.xml" Type="http://schemas.openxmlformats.org/officeDocument/2006/relationships/notesSlide"/></Relationships>
</file>

<file path=ppt/slides/_rels/slide7.xml.rels><?xml version="1.0" encoding="UTF-8" standalone="yes"?><Relationships xmlns="http://schemas.openxmlformats.org/package/2006/relationships"><Relationship Id="rId1" Target="../slideLayouts/slideLayout18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notesSlides/notesSlide7.xml" Type="http://schemas.openxmlformats.org/officeDocument/2006/relationships/notesSlide"/></Relationships>
</file>

<file path=ppt/slides/_rels/slide8.xml.rels><?xml version="1.0" encoding="UTF-8" standalone="yes"?><Relationships xmlns="http://schemas.openxmlformats.org/package/2006/relationships"><Relationship Id="rId1" Target="../slideLayouts/slideLayout13.xml" Type="http://schemas.openxmlformats.org/officeDocument/2006/relationships/slideLayout"/><Relationship Id="rId2" Target="../notesSlides/notesSlide8.xml" Type="http://schemas.openxmlformats.org/officeDocument/2006/relationships/notesSlide"/></Relationships>
</file>

<file path=ppt/slides/_rels/slide9.xml.rels><?xml version="1.0" encoding="UTF-8" standalone="yes"?><Relationships xmlns="http://schemas.openxmlformats.org/package/2006/relationships"><Relationship Id="rId1" Target="../slideLayouts/slideLayout20.xml" Type="http://schemas.openxmlformats.org/officeDocument/2006/relationships/slideLayout"/><Relationship Id="rId10" Target="../media/image22.svg" Type="http://schemas.openxmlformats.org/officeDocument/2006/relationships/image"/><Relationship Id="rId11" Target="../media/image23.png" Type="http://schemas.openxmlformats.org/officeDocument/2006/relationships/image"/><Relationship Id="rId12" Target="../media/image24.svg" Type="http://schemas.openxmlformats.org/officeDocument/2006/relationships/image"/><Relationship Id="rId13" Target="../notesSlides/notesSlide9.xml" Type="http://schemas.openxmlformats.org/officeDocument/2006/relationships/notesSlide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758636" y="1767581"/>
            <a:ext cx="7962900" cy="1371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3600">
                <a:gradFill>
                  <a:gsLst>
                    <a:gs pos="0">
                      <a:srgbClr val="FFBA6B">
                        <a:alpha val="100000"/>
                      </a:srgbClr>
                    </a:gs>
                    <a:gs pos="100000">
                      <a:srgbClr val="FFEBD2">
                        <a:alpha val="100000"/>
                      </a:srgbClr>
                    </a:gs>
                  </a:gsLst>
                  <a:lin ang="5400000"/>
                </a:gradFill>
                <a:latin typeface="Noto Sans SC"/>
              </a:rPr>
              <a:t>一点</a:t>
            </a:r>
            <a:r>
              <a:rPr lang="en-US" b="true" i="false" strike="noStrike" u="none" sz="3600">
                <a:solidFill>
                  <a:srgbClr val="FFFFFF"/>
                </a:solidFill>
                <a:latin typeface="Noto Sans SC"/>
              </a:rPr>
              <a:t>都不</a:t>
            </a:r>
            <a:r>
              <a:rPr lang="en-US" b="true" i="false" strike="noStrike" u="none" sz="3600">
                <a:gradFill>
                  <a:gsLst>
                    <a:gs pos="0">
                      <a:srgbClr val="FFBA6B">
                        <a:alpha val="100000"/>
                      </a:srgbClr>
                    </a:gs>
                    <a:gs pos="100000">
                      <a:srgbClr val="FFEBD2">
                        <a:alpha val="100000"/>
                      </a:srgbClr>
                    </a:gs>
                  </a:gsLst>
                  <a:lin ang="5400000"/>
                </a:gradFill>
                <a:latin typeface="Noto Sans SC"/>
              </a:rPr>
              <a:t>简单</a:t>
            </a:r>
            <a:r>
              <a:rPr lang="en-US" b="true" i="false" strike="noStrike" u="none" sz="3600">
                <a:solidFill>
                  <a:srgbClr val="FFFFFF"/>
                </a:solidFill>
                <a:latin typeface="Noto Sans SC"/>
              </a:rPr>
              <a:t>的</a:t>
            </a:r>
            <a:r>
              <a:rPr lang="en-US" b="true" i="false" strike="noStrike" u="none" sz="3600">
                <a:solidFill>
                  <a:srgbClr val="FFFFFF"/>
                </a:solidFill>
                <a:latin typeface="Noto Sans SC"/>
              </a:rPr>
              <a:t/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true" i="false" strike="noStrike" u="none" sz="3600">
                <a:solidFill>
                  <a:srgbClr val="FFFFFF"/>
                </a:solidFill>
                <a:latin typeface="Noto Sans SC"/>
              </a:rPr>
              <a:t>共创之路</a:t>
            </a:r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758636" y="1567556"/>
            <a:ext cx="2828925" cy="2000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050">
                <a:solidFill>
                  <a:srgbClr val="D0D3D6"/>
                </a:solidFill>
                <a:latin typeface="Noto Sans SC"/>
              </a:rPr>
              <a:t>虽然我们的队伍叫做“</a:t>
            </a:r>
            <a:r>
              <a:rPr lang="en-US" b="true" i="false" strike="noStrike" u="none" sz="1050">
                <a:solidFill>
                  <a:srgbClr val="FFFFFF"/>
                </a:solidFill>
                <a:latin typeface="Noto Sans SC"/>
              </a:rPr>
              <a:t>简简单单</a:t>
            </a:r>
            <a:r>
              <a:rPr lang="en-US" b="false" i="false" strike="noStrike" u="none" sz="1050">
                <a:solidFill>
                  <a:srgbClr val="FFFFFF"/>
                </a:solidFill>
                <a:latin typeface="Noto Sans SC"/>
              </a:rPr>
              <a:t>捏COZE”</a:t>
            </a:r>
            <a:endParaRPr lang="en-US" sz="1100"/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r="0" t="0" b="0"/>
          <a:stretch>
            <a:fillRect/>
          </a:stretch>
        </p:blipFill>
        <p:spPr>
          <a:xfrm rot="0" flipH="false" flipV="false">
            <a:off x="4270968" y="10291"/>
            <a:ext cx="5122917" cy="5122917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5" id="5"/>
          <p:cNvSpPr/>
          <p:nvPr/>
        </p:nvSpPr>
        <p:spPr>
          <a:xfrm rot="0" flipH="false" flipV="false">
            <a:off x="758636" y="4511373"/>
            <a:ext cx="3143250" cy="2476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@朱俊</a:t>
            </a: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@于健镕</a:t>
            </a: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@小鱿鱼</a:t>
            </a: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@陈泓业</a:t>
            </a: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@lily</a:t>
            </a: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@田田</a:t>
            </a: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@王哲6</a:t>
            </a:r>
            <a:r>
              <a:rPr lang="en-US" b="false" i="false" strike="noStrike" u="none" sz="525">
                <a:solidFill>
                  <a:srgbClr val="FFFFFF"/>
                </a:solidFill>
                <a:latin typeface="Noto Sans SC"/>
              </a:rPr>
              <a:t/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@布布</a:t>
            </a: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@陈Sir</a:t>
            </a:r>
            <a:r>
              <a:rPr lang="en-US" b="false" i="false" strike="noStrike" u="none" sz="525">
                <a:solidFill>
                  <a:srgbClr val="FFFFFF"/>
                </a:solidFill>
                <a:latin typeface="Noto Sans SC"/>
              </a:rPr>
              <a:t>    </a:t>
            </a: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@金玥</a:t>
            </a: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@史德德</a:t>
            </a: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@杨慧敏</a:t>
            </a: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@bb</a:t>
            </a:r>
            <a:r>
              <a:rPr lang="en-US" b="false" i="false" strike="noStrike" u="none" sz="525">
                <a:solidFill>
                  <a:srgbClr val="FFFFFF"/>
                </a:solidFill>
                <a:highlight>
                  <a:srgbClr val="366AF2">
                    <a:alpha val="100000"/>
                  </a:srgbClr>
                </a:highlight>
                <a:latin typeface="Noto Sans SC"/>
              </a:rPr>
              <a:t>@拔刀刘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r="16243" t="1873" b="1873"/>
          <a:stretch>
            <a:fillRect/>
          </a:stretch>
        </p:blipFill>
        <p:spPr>
          <a:xfrm rot="0" flipH="false" flipV="false">
            <a:off x="-1524000" y="0"/>
            <a:ext cx="6708321" cy="5143500"/>
          </a:xfrm>
          <a:prstGeom prst="roundRect">
            <a:avLst>
              <a:gd name="adj" fmla="val 0"/>
            </a:avLst>
          </a:prstGeom>
          <a:ln>
            <a:noFill/>
            <a:prstDash val="solid"/>
          </a:ln>
        </p:spPr>
      </p:pic>
      <p:sp>
        <p:nvSpPr>
          <p:cNvPr name="AutoShape 3" id="3"/>
          <p:cNvSpPr/>
          <p:nvPr/>
        </p:nvSpPr>
        <p:spPr>
          <a:xfrm rot="0" flipH="false" flipV="false">
            <a:off x="5397500" y="2355850"/>
            <a:ext cx="3200400" cy="10287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FFFFF"/>
                </a:solidFill>
                <a:latin typeface="Noto Sans SC"/>
              </a:rPr>
              <a:t>冲开迷雾的</a:t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2700">
                <a:solidFill>
                  <a:srgbClr val="FFFFFF"/>
                </a:solidFill>
                <a:latin typeface="Noto Sans SC"/>
              </a:rPr>
              <a:t>思维爆炸</a:t>
            </a:r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6286500" y="5878286"/>
            <a:ext cx="1066800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>
              <a:defRPr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119138" y="3624943"/>
            <a:ext cx="6858000" cy="17145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0">
                <a:solidFill>
                  <a:srgbClr val="FFFFFF">
                    <a:alpha val="15686"/>
                  </a:srgbClr>
                </a:solidFill>
                <a:latin typeface="Noto Sans SC"/>
              </a:rPr>
              <a:t>思维困局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2705932" y="1431774"/>
            <a:ext cx="3302151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800">
                <a:solidFill>
                  <a:srgbClr val="FFFFFF"/>
                </a:solidFill>
                <a:latin typeface="Noto Sans SC"/>
              </a:rPr>
              <a:t>新闻搜集+深度解读+图像美化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2536598" y="1905000"/>
            <a:ext cx="4279068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800">
                <a:solidFill>
                  <a:srgbClr val="FFFFFF"/>
                </a:solidFill>
                <a:latin typeface="Noto Sans SC"/>
              </a:rPr>
              <a:t>终究还是一个</a:t>
            </a:r>
            <a:r>
              <a:rPr lang="en-US" b="false" i="false" strike="noStrike" u="none" sz="1800">
                <a:solidFill>
                  <a:srgbClr val="FDD5A4"/>
                </a:solidFill>
                <a:latin typeface="Noto Sans SC"/>
              </a:rPr>
              <a:t>“传统型 ”</a:t>
            </a:r>
            <a:r>
              <a:rPr lang="en-US" b="false" i="false" strike="noStrike" u="none" sz="1800">
                <a:solidFill>
                  <a:srgbClr val="FFFFFF"/>
                </a:solidFill>
                <a:latin typeface="Noto Sans SC"/>
              </a:rPr>
              <a:t>新闻bot</a:t>
            </a:r>
            <a:endParaRPr lang="en-US" sz="1100"/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3463925" y="2420560"/>
            <a:ext cx="1685925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800">
                <a:solidFill>
                  <a:srgbClr val="FFFFFF"/>
                </a:solidFill>
                <a:latin typeface="Noto Sans SC"/>
              </a:rPr>
              <a:t>陷入思维困局</a:t>
            </a:r>
            <a:endParaRPr lang="en-US" sz="1100"/>
          </a:p>
        </p:txBody>
      </p:sp>
      <p:sp>
        <p:nvSpPr>
          <p:cNvPr name="AutoShape 6" id="6"/>
          <p:cNvSpPr/>
          <p:nvPr/>
        </p:nvSpPr>
        <p:spPr>
          <a:xfrm rot="0" flipH="false" flipV="false">
            <a:off x="2666924" y="2956983"/>
            <a:ext cx="3810151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800">
                <a:solidFill>
                  <a:srgbClr val="FDD5A4"/>
                </a:solidFill>
                <a:latin typeface="Noto Sans SC"/>
              </a:rPr>
              <a:t>这个新闻bot是我们想要的么？</a:t>
            </a:r>
            <a:endParaRPr lang="en-US" sz="1100"/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2667000" y="2216150"/>
            <a:ext cx="3810000" cy="4572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400">
                <a:solidFill>
                  <a:srgbClr val="FDD5A4"/>
                </a:solidFill>
                <a:latin typeface="Noto Sans SC"/>
              </a:rPr>
              <a:t>我们为什么想要去看新闻？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2667000" y="1877483"/>
            <a:ext cx="3810000" cy="25717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</a:rPr>
              <a:t>提出问题:</a:t>
            </a:r>
            <a:endParaRPr lang="en-US" sz="1100"/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3926417" y="1862667"/>
            <a:ext cx="3886200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800">
                <a:solidFill>
                  <a:srgbClr val="FDD5A4"/>
                </a:solidFill>
                <a:latin typeface="Noto Sans SC"/>
              </a:rPr>
              <a:t>是因为它对我们的生活影响息息相关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3738638" y="3624943"/>
            <a:ext cx="6858000" cy="17145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0">
                <a:solidFill>
                  <a:srgbClr val="FFFFFF">
                    <a:alpha val="15686"/>
                  </a:srgbClr>
                </a:solidFill>
                <a:latin typeface="Noto Sans SC"/>
              </a:rPr>
              <a:t>立意起源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3926417" y="2343150"/>
            <a:ext cx="4743450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1F2329"/>
                </a:solidFill>
                <a:latin typeface="Noto Sans SC"/>
              </a:rPr>
              <a:t>房价涨没涨，菜价涨没涨，油价涨没涨~  什么！工资没涨 ╮(╯▽╰)╭ </a:t>
            </a:r>
            <a:endParaRPr lang="en-US" sz="1100"/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r="8834" t="0" b="0"/>
          <a:stretch>
            <a:fillRect/>
          </a:stretch>
        </p:blipFill>
        <p:spPr>
          <a:xfrm rot="0" flipH="false" flipV="false">
            <a:off x="-3677708" y="0"/>
            <a:ext cx="7355417" cy="5143500"/>
          </a:xfrm>
          <a:prstGeom prst="roundRect">
            <a:avLst>
              <a:gd name="adj" fmla="val 0"/>
            </a:avLst>
          </a:prstGeom>
          <a:ln>
            <a:noFill/>
            <a:prstDash val="solid"/>
          </a:ln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119138" y="3624943"/>
            <a:ext cx="6858000" cy="17145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0">
                <a:solidFill>
                  <a:srgbClr val="FFFFFF">
                    <a:alpha val="15686"/>
                  </a:srgbClr>
                </a:solidFill>
                <a:latin typeface="Noto Sans SC"/>
              </a:rPr>
              <a:t>立意起源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5287987" y="2483984"/>
            <a:ext cx="2057400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隔壁暴躁老王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1254579" y="2628900"/>
            <a:ext cx="2057400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发疯式黛玉文学</a:t>
            </a:r>
            <a:endParaRPr lang="en-US" sz="1100"/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2671256" y="1969634"/>
            <a:ext cx="2057400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从普通人的视角出发</a:t>
            </a:r>
            <a:endParaRPr lang="en-US" sz="1100"/>
          </a:p>
        </p:txBody>
      </p:sp>
      <p:sp>
        <p:nvSpPr>
          <p:cNvPr name="AutoShape 6" id="6"/>
          <p:cNvSpPr/>
          <p:nvPr/>
        </p:nvSpPr>
        <p:spPr>
          <a:xfrm rot="0" flipH="false" flipV="false">
            <a:off x="1254579" y="1481818"/>
            <a:ext cx="2400300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800">
                <a:solidFill>
                  <a:srgbClr val="FDD5A4"/>
                </a:solidFill>
                <a:latin typeface="Noto Sans SC"/>
              </a:rPr>
              <a:t>来自未来的人</a:t>
            </a:r>
            <a:endParaRPr lang="en-US" sz="1100"/>
          </a:p>
        </p:txBody>
      </p:sp>
      <p:sp>
        <p:nvSpPr>
          <p:cNvPr name="AutoShape 7" id="7"/>
          <p:cNvSpPr/>
          <p:nvPr/>
        </p:nvSpPr>
        <p:spPr>
          <a:xfrm rot="0" flipH="false" flipV="false">
            <a:off x="5423807" y="1377043"/>
            <a:ext cx="2400300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800">
                <a:solidFill>
                  <a:srgbClr val="FDD5A4"/>
                </a:solidFill>
                <a:latin typeface="Noto Sans SC"/>
              </a:rPr>
              <a:t>古今对话</a:t>
            </a:r>
            <a:endParaRPr lang="en-US" sz="1100"/>
          </a:p>
        </p:txBody>
      </p:sp>
      <p:sp>
        <p:nvSpPr>
          <p:cNvPr name="AutoShape 8" id="8"/>
          <p:cNvSpPr/>
          <p:nvPr/>
        </p:nvSpPr>
        <p:spPr>
          <a:xfrm rot="0" flipH="false" flipV="false">
            <a:off x="4087837" y="3140188"/>
            <a:ext cx="2400300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800">
                <a:solidFill>
                  <a:srgbClr val="FDD5A4"/>
                </a:solidFill>
                <a:latin typeface="Noto Sans SC"/>
              </a:rPr>
              <a:t>平凡打工人</a:t>
            </a:r>
            <a:endParaRPr lang="en-US" sz="1100"/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17000"/>
          </a:blip>
          <a:srcRect l="0" r="0" t="0" b="0"/>
          <a:stretch>
            <a:fillRect/>
          </a:stretch>
        </p:blipFill>
        <p:spPr>
          <a:xfrm rot="10799999" flipH="false" flipV="false">
            <a:off x="0" y="0"/>
            <a:ext cx="9144000" cy="5629275"/>
          </a:xfrm>
          <a:prstGeom prst="roundRect">
            <a:avLst>
              <a:gd name="adj" fmla="val 0"/>
            </a:avLst>
          </a:prstGeom>
          <a:ln>
            <a:noFill/>
            <a:prstDash val="solid"/>
          </a:ln>
        </p:spPr>
      </p:pic>
      <p:sp>
        <p:nvSpPr>
          <p:cNvPr name="AutoShape 3" id="3"/>
          <p:cNvSpPr/>
          <p:nvPr/>
        </p:nvSpPr>
        <p:spPr>
          <a:xfrm rot="0" flipH="false" flipV="false">
            <a:off x="4064873" y="760021"/>
            <a:ext cx="4391211" cy="9144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100">
                <a:solidFill>
                  <a:srgbClr val="FDD5A4"/>
                </a:solidFill>
                <a:latin typeface="Noto Sans SC"/>
              </a:rPr>
              <a:t>茶馆</a:t>
            </a: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</a:rPr>
              <a:t/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</a:rPr>
              <a:t>一个信息交换集散地，里面可以容纳丰富的角色和体验，经过多次尝试和迭代，有了目前这个产品</a:t>
            </a:r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4654117" y="2298648"/>
            <a:ext cx="4200525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FDD5A4">
                    <a:alpha val="60784"/>
                  </a:srgbClr>
                </a:solidFill>
                <a:latin typeface="Noto Sans SC"/>
              </a:rPr>
              <a:t>引导多角色解读不同板块的新闻内容</a:t>
            </a:r>
            <a:endParaRPr lang="en-US" sz="1100"/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7160591" y="4269303"/>
            <a:ext cx="2400300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FDD5A4">
                    <a:alpha val="60784"/>
                  </a:srgbClr>
                </a:solidFill>
                <a:latin typeface="Noto Sans SC"/>
              </a:rPr>
              <a:t>非人物角色</a:t>
            </a:r>
            <a:endParaRPr lang="en-US" sz="1100"/>
          </a:p>
        </p:txBody>
      </p:sp>
      <p:sp>
        <p:nvSpPr>
          <p:cNvPr name="AutoShape 6" id="6"/>
          <p:cNvSpPr/>
          <p:nvPr/>
        </p:nvSpPr>
        <p:spPr>
          <a:xfrm rot="0" flipH="false" flipV="false">
            <a:off x="3222872" y="4269303"/>
            <a:ext cx="1295400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FDD5A4">
                    <a:alpha val="60784"/>
                  </a:srgbClr>
                </a:solidFill>
                <a:latin typeface="Noto Sans SC"/>
              </a:rPr>
              <a:t>文字游戏</a:t>
            </a:r>
            <a:endParaRPr lang="en-US" sz="1100"/>
          </a:p>
        </p:txBody>
      </p:sp>
      <p:sp>
        <p:nvSpPr>
          <p:cNvPr name="AutoShape 7" id="7"/>
          <p:cNvSpPr/>
          <p:nvPr/>
        </p:nvSpPr>
        <p:spPr>
          <a:xfrm rot="0" flipH="false" flipV="false">
            <a:off x="5790918" y="4500033"/>
            <a:ext cx="1295400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FDD5A4">
                    <a:alpha val="60784"/>
                  </a:srgbClr>
                </a:solidFill>
                <a:latin typeface="Noto Sans SC"/>
              </a:rPr>
              <a:t>图画集合</a:t>
            </a:r>
            <a:endParaRPr lang="en-US" sz="1100"/>
          </a:p>
        </p:txBody>
      </p:sp>
      <p:cxnSp>
        <p:nvCxnSpPr>
          <p:cNvPr name="Connector 8" id="8"/>
          <p:cNvCxnSpPr/>
          <p:nvPr/>
        </p:nvCxnSpPr>
        <p:spPr>
          <a:xfrm rot="-2700000" flipH="false" flipV="false">
            <a:off x="5000639" y="-425133"/>
            <a:ext cx="4712098" cy="4712098"/>
          </a:xfrm>
          <a:prstGeom prst="line">
            <a:avLst/>
          </a:prstGeom>
          <a:solidFill>
            <a:srgbClr val="DEE0E3">
              <a:alpha val="100000"/>
            </a:srgbClr>
          </a:solidFill>
          <a:ln w="9525">
            <a:solidFill>
              <a:srgbClr val="FFFFFF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name="AutoShape 9" id="9"/>
          <p:cNvSpPr/>
          <p:nvPr/>
        </p:nvSpPr>
        <p:spPr>
          <a:xfrm rot="0" flipH="false" flipV="false">
            <a:off x="5586021" y="3020677"/>
            <a:ext cx="4200525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FDD5A4">
                    <a:alpha val="60784"/>
                  </a:srgbClr>
                </a:solidFill>
                <a:latin typeface="Noto Sans SC"/>
              </a:rPr>
              <a:t>日月交替，根据场景去变化</a:t>
            </a:r>
            <a:endParaRPr lang="en-US" sz="1100"/>
          </a:p>
        </p:txBody>
      </p:sp>
      <p:sp>
        <p:nvSpPr>
          <p:cNvPr name="AutoShape 10" id="10"/>
          <p:cNvSpPr/>
          <p:nvPr/>
        </p:nvSpPr>
        <p:spPr>
          <a:xfrm rot="0" flipH="false" flipV="false">
            <a:off x="3870572" y="3020677"/>
            <a:ext cx="4200525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FDD5A4">
                    <a:alpha val="60784"/>
                  </a:srgbClr>
                </a:solidFill>
                <a:latin typeface="Noto Sans SC"/>
              </a:rPr>
              <a:t>人物的一个交互</a:t>
            </a:r>
            <a:endParaRPr lang="en-US" sz="1100"/>
          </a:p>
        </p:txBody>
      </p:sp>
      <p:sp>
        <p:nvSpPr>
          <p:cNvPr name="AutoShape 11" id="11"/>
          <p:cNvSpPr/>
          <p:nvPr/>
        </p:nvSpPr>
        <p:spPr>
          <a:xfrm rot="0" flipH="false" flipV="false">
            <a:off x="8079021" y="2894981"/>
            <a:ext cx="4200525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FDD5A4">
                    <a:alpha val="60784"/>
                  </a:srgbClr>
                </a:solidFill>
                <a:latin typeface="Noto Sans SC"/>
              </a:rPr>
              <a:t>好感度</a:t>
            </a:r>
            <a:endParaRPr lang="en-US" sz="1100"/>
          </a:p>
        </p:txBody>
      </p:sp>
      <p:sp>
        <p:nvSpPr>
          <p:cNvPr name="AutoShape 12" id="12"/>
          <p:cNvSpPr/>
          <p:nvPr/>
        </p:nvSpPr>
        <p:spPr>
          <a:xfrm rot="0" flipH="false" flipV="false">
            <a:off x="6990408" y="3617011"/>
            <a:ext cx="4200525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FDD5A4">
                    <a:alpha val="60784"/>
                  </a:srgbClr>
                </a:solidFill>
                <a:latin typeface="Noto Sans SC"/>
              </a:rPr>
              <a:t>三餐四季十里桃花</a:t>
            </a:r>
            <a:endParaRPr lang="en-US" sz="1100"/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1657350" y="1426936"/>
            <a:ext cx="4076700" cy="2857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500">
                <a:solidFill>
                  <a:srgbClr val="FDD5A4"/>
                </a:solidFill>
                <a:latin typeface="Noto Sans SC"/>
              </a:rPr>
              <a:t>哦买噶    时间一晃到周五了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1657350" y="1888067"/>
            <a:ext cx="4076700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怎么做？分工如何？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1657350" y="2402417"/>
            <a:ext cx="5829300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统统不明确，迷茫好像成了我们的常态</a:t>
            </a:r>
            <a:endParaRPr lang="en-US" sz="1100"/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1657350" y="2986314"/>
            <a:ext cx="5076825" cy="6858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FFFFFF"/>
                </a:solidFill>
                <a:latin typeface="Noto Sans SC"/>
              </a:rPr>
              <a:t>新加入的小伙伴，不知道怎么加入哪个部分,</a:t>
            </a:r>
            <a:r>
              <a:rPr lang="en-US" b="false" i="false" strike="noStrike" u="none" sz="1200">
                <a:solidFill>
                  <a:srgbClr val="FFFFFF"/>
                </a:solidFill>
                <a:latin typeface="Noto Sans SC"/>
              </a:rPr>
              <a:t/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200">
                <a:solidFill>
                  <a:srgbClr val="FFFFFF"/>
                </a:solidFill>
                <a:latin typeface="Noto Sans SC"/>
              </a:rPr>
              <a:t>旧伙伴，也不确定自己做的是否是我们想要的，都太零散了</a:t>
            </a:r>
            <a:r>
              <a:rPr lang="en-US" b="false" i="false" strike="noStrike" u="none" sz="1200">
                <a:solidFill>
                  <a:srgbClr val="FFFFFF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200">
                <a:solidFill>
                  <a:srgbClr val="FFFFFF"/>
                </a:solidFill>
                <a:latin typeface="Noto Sans SC"/>
              </a:rPr>
              <a:t>发散时有亮点，合作时好迷茫，我是谁，我能干什么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1657350" y="1426936"/>
            <a:ext cx="4076700" cy="2857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500">
                <a:solidFill>
                  <a:srgbClr val="FDD5A4"/>
                </a:solidFill>
                <a:latin typeface="Noto Sans SC"/>
              </a:rPr>
              <a:t>终于卸货了 激动等待演示...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1657350" y="1888067"/>
            <a:ext cx="7391400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平台问题导致错过展示重要功能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1657350" y="2986314"/>
            <a:ext cx="7391400" cy="6858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FFFFFF"/>
                </a:solidFill>
                <a:latin typeface="Noto Sans SC"/>
              </a:rPr>
              <a:t>兴致勃勃想要展示一下我们这个功能的，因为热搜功能的问题，发布之后不正常了。</a:t>
            </a:r>
            <a:r>
              <a:rPr lang="en-US" b="false" i="false" strike="noStrike" u="none" sz="1200">
                <a:solidFill>
                  <a:srgbClr val="FFFFFF"/>
                </a:solidFill>
                <a:latin typeface="Noto Sans SC"/>
              </a:rPr>
              <a:t/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200">
                <a:solidFill>
                  <a:srgbClr val="FFFFFF"/>
                </a:solidFill>
                <a:latin typeface="Noto Sans SC"/>
              </a:rPr>
              <a:t>十万火急修改，改完之后再发布，</a:t>
            </a:r>
            <a:r>
              <a:rPr lang="en-US" b="false" i="false" strike="noStrike" u="none" sz="1200">
                <a:solidFill>
                  <a:srgbClr val="FFFFFF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200">
                <a:solidFill>
                  <a:srgbClr val="FFFFFF"/>
                </a:solidFill>
                <a:latin typeface="Noto Sans SC"/>
              </a:rPr>
              <a:t>然后就发现我们这一趴已经错过演示了。</a:t>
            </a:r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1657350" y="2402417"/>
            <a:ext cx="7391400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好失落...</a:t>
            </a:r>
            <a:endParaRPr lang="en-US" sz="1100"/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2923905" y="941820"/>
            <a:ext cx="3507317" cy="4000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100">
                <a:solidFill>
                  <a:srgbClr val="FDD5A4"/>
                </a:solidFill>
                <a:latin typeface="Noto Sans SC"/>
              </a:rPr>
              <a:t>既然做了，为何不把它做好？</a:t>
            </a:r>
            <a:endParaRPr lang="en-US" sz="1100"/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 flipH="false" flipV="false">
            <a:off x="284465" y="2433534"/>
            <a:ext cx="2714625" cy="2744224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4" id="4"/>
          <p:cNvSpPr/>
          <p:nvPr/>
        </p:nvSpPr>
        <p:spPr>
          <a:xfrm rot="0" flipH="false" flipV="false">
            <a:off x="361876" y="1987116"/>
            <a:ext cx="1924050" cy="2857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500">
                <a:solidFill>
                  <a:srgbClr val="FDD5A4"/>
                </a:solidFill>
                <a:latin typeface="Noto Sans SC"/>
              </a:rPr>
              <a:t>版本1：文字游戏</a:t>
            </a:r>
            <a:endParaRPr lang="en-US" sz="1100"/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 flipH="false" flipV="false">
            <a:off x="6236973" y="2433534"/>
            <a:ext cx="2275546" cy="2705868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6" id="6"/>
          <p:cNvSpPr/>
          <p:nvPr/>
        </p:nvSpPr>
        <p:spPr>
          <a:xfrm rot="0" flipH="false" flipV="false">
            <a:off x="6236973" y="1987116"/>
            <a:ext cx="2714625" cy="2857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500">
                <a:solidFill>
                  <a:srgbClr val="FDD5A4"/>
                </a:solidFill>
                <a:latin typeface="Noto Sans SC"/>
              </a:rPr>
              <a:t>版本3：版式美化</a:t>
            </a:r>
            <a:endParaRPr lang="en-US" sz="1100"/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 flipH="false" flipV="false">
            <a:off x="3155386" y="2433534"/>
            <a:ext cx="2714625" cy="3190875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8" id="8"/>
          <p:cNvSpPr/>
          <p:nvPr/>
        </p:nvSpPr>
        <p:spPr>
          <a:xfrm rot="0" flipH="false" flipV="false">
            <a:off x="3155386" y="1987116"/>
            <a:ext cx="2714625" cy="2857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500">
                <a:solidFill>
                  <a:srgbClr val="FDD5A4"/>
                </a:solidFill>
                <a:latin typeface="Noto Sans SC"/>
              </a:rPr>
              <a:t>版本2：人物对话</a:t>
            </a:r>
            <a:endParaRPr lang="en-US" sz="1100"/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0" flipH="false" flipV="false">
            <a:off x="7778750" y="1902449"/>
            <a:ext cx="370417" cy="370417"/>
          </a:xfrm>
          <a:prstGeom prst="rect">
            <a:avLst/>
          </a:prstGeom>
        </p:spPr>
      </p:pic>
      <p:sp>
        <p:nvSpPr>
          <p:cNvPr name="AutoShape 10" id="10"/>
          <p:cNvSpPr/>
          <p:nvPr/>
        </p:nvSpPr>
        <p:spPr>
          <a:xfrm rot="0" flipH="false" flipV="false">
            <a:off x="1965011" y="1341870"/>
            <a:ext cx="5707906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ctr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D0D3D6"/>
                </a:solidFill>
                <a:latin typeface="Noto Sans SC"/>
              </a:rPr>
              <a:t>最后大家选择版本3基础上进行进一步的优化调整，意图非常清晰之后团队爆发了巨大的潜能，我们是在 3 天之内迅速做出一个最终产品，周日和周一还在疯狂修改测试，不眠不休，提交作品前几分钟还在不断修改。</a:t>
            </a:r>
            <a:endParaRPr lang="en-US" sz="1100"/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580159" y="1017589"/>
            <a:ext cx="1924050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366AF2"/>
                </a:solidFill>
                <a:latin typeface="Noto Sans SC"/>
                <a:hlinkClick r:id="rId2" tooltip="https://swwwbhcs62f.feishu.cn/docx/QHMxdsiLzopEbexQqPXcW1CZnrf?doc_app_id=501&amp;blockId=doxcnZH6x20amt1OobOKlwoe4eb&amp;blockType=whiteboard&amp;blockToken=QGKrwYE5Dhz1jxbJCVycRwjXnK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思维导图 &gt; 画板</a:t>
            </a:r>
            <a:endParaRPr lang="en-US" sz="1100"/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r="0" t="6177" b="6177"/>
          <a:stretch>
            <a:fillRect/>
          </a:stretch>
        </p:blipFill>
        <p:spPr>
          <a:xfrm rot="0" flipH="false" flipV="false">
            <a:off x="-77932" y="1348606"/>
            <a:ext cx="4914558" cy="3794894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 flipH="false" flipV="false">
            <a:off x="4836626" y="1348606"/>
            <a:ext cx="4307374" cy="3794894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5" id="5"/>
          <p:cNvSpPr/>
          <p:nvPr/>
        </p:nvSpPr>
        <p:spPr>
          <a:xfrm rot="0" flipH="false" flipV="false">
            <a:off x="405071" y="310668"/>
            <a:ext cx="3507317" cy="4000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100">
                <a:solidFill>
                  <a:srgbClr val="FDD5A4"/>
                </a:solidFill>
                <a:latin typeface="Noto Sans SC"/>
              </a:rPr>
              <a:t>一些过程文件</a:t>
            </a:r>
            <a:endParaRPr lang="en-US" sz="1100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4078620" y="972250"/>
            <a:ext cx="1866900" cy="19050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9000">
                <a:solidFill>
                  <a:srgbClr val="FFFFFF"/>
                </a:solidFill>
              </a:rPr>
              <a:t>?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590550" y="2752319"/>
            <a:ext cx="7962900" cy="56197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ctr" indent="0">
              <a:lnSpc>
                <a:spcPct val="100000"/>
              </a:lnSpc>
              <a:defRPr/>
            </a:pPr>
            <a:r>
              <a:rPr lang="en-US" b="true" i="false" strike="noStrike" u="none" sz="2100">
                <a:solidFill>
                  <a:srgbClr val="FFFFFF"/>
                </a:solidFill>
              </a:rPr>
              <a:t>我们做了一个</a:t>
            </a:r>
            <a:r>
              <a:rPr lang="en-US" b="true" i="false" strike="noStrike" u="none" sz="2100">
                <a:gradFill>
                  <a:gsLst>
                    <a:gs pos="0">
                      <a:srgbClr val="FFBA6B">
                        <a:alpha val="100000"/>
                      </a:srgbClr>
                    </a:gs>
                    <a:gs pos="100000">
                      <a:srgbClr val="FFEBD2">
                        <a:alpha val="100000"/>
                      </a:srgbClr>
                    </a:gs>
                  </a:gsLst>
                  <a:lin ang="5400000"/>
                </a:gradFill>
              </a:rPr>
              <a:t>什么样的</a:t>
            </a:r>
            <a:r>
              <a:rPr lang="en-US" b="true" i="false" strike="noStrike" u="none" sz="2100">
                <a:solidFill>
                  <a:srgbClr val="FFFFFF"/>
                </a:solidFill>
              </a:rPr>
              <a:t>新闻bot</a:t>
            </a:r>
            <a:endParaRPr lang="en-US" sz="1100"/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486833" y="887365"/>
            <a:ext cx="5048250" cy="4572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366AF2"/>
                </a:solidFill>
                <a:latin typeface="Noto Sans SC"/>
                <a:hlinkClick r:id="rId2" tooltip="https://vif1n17bsv9.feishu.cn/sheets/CD57sDEWdhmJKpt0enUcn0N9nuh?from=from_copyli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人物形象总体表格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405071" y="310668"/>
            <a:ext cx="3507317" cy="4000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100">
                <a:solidFill>
                  <a:srgbClr val="FDD5A4"/>
                </a:solidFill>
                <a:latin typeface="Noto Sans SC"/>
              </a:rPr>
              <a:t>一些过程文件</a:t>
            </a:r>
            <a:endParaRPr lang="en-US" sz="1100"/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 flipH="false" flipV="false">
            <a:off x="405071" y="1246744"/>
            <a:ext cx="8189047" cy="2120080"/>
          </a:xfrm>
          <a:prstGeom prst="rect">
            <a:avLst/>
          </a:prstGeom>
          <a:ln>
            <a:noFill/>
            <a:prstDash val="solid"/>
          </a:ln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 flipH="false" flipV="false">
            <a:off x="4670407" y="1159933"/>
            <a:ext cx="4611782" cy="3983567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3" id="3"/>
          <p:cNvSpPr/>
          <p:nvPr/>
        </p:nvSpPr>
        <p:spPr>
          <a:xfrm rot="0" flipH="false" flipV="false">
            <a:off x="405071" y="793750"/>
            <a:ext cx="5048250" cy="4572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366AF2"/>
                </a:solidFill>
                <a:latin typeface="Noto Sans SC"/>
                <a:hlinkClick r:id="rId3" tooltip="https://xfmkp6q7le.feishu.cn/docx/GLtddmrsyoc60Ix14tccOlesn1c?from=from_copyli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"茶馆"- 用户交互界面-【视觉物料】需求收集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405071" y="310668"/>
            <a:ext cx="3507317" cy="4000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100">
                <a:solidFill>
                  <a:srgbClr val="FDD5A4"/>
                </a:solidFill>
                <a:latin typeface="Noto Sans SC"/>
              </a:rPr>
              <a:t>一些过程文件</a:t>
            </a:r>
            <a:endParaRPr lang="en-US" sz="1100"/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 flipH="false" flipV="false">
            <a:off x="0" y="1159933"/>
            <a:ext cx="5793004" cy="3983567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6" id="6"/>
          <p:cNvSpPr/>
          <p:nvPr/>
        </p:nvSpPr>
        <p:spPr>
          <a:xfrm rot="0" flipH="false" flipV="false">
            <a:off x="10445750" y="3026833"/>
            <a:ext cx="1066800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>
              <a:defRPr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463550" y="333829"/>
            <a:ext cx="2400300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800">
                <a:solidFill>
                  <a:srgbClr val="FDD5A4"/>
                </a:solidFill>
                <a:latin typeface="Noto Sans SC"/>
              </a:rPr>
              <a:t>彩蛋时间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1975757" y="2163536"/>
            <a:ext cx="5248275" cy="9144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200">
                <a:solidFill>
                  <a:srgbClr val="D0D3D6"/>
                </a:solidFill>
                <a:latin typeface="Noto Sans SC"/>
              </a:rPr>
              <a:t>健</a:t>
            </a:r>
            <a:r>
              <a:rPr lang="en-US" b="false" i="false" strike="noStrike" u="none" sz="1200">
                <a:solidFill>
                  <a:srgbClr val="D0D3D6"/>
                </a:solidFill>
                <a:latin typeface="Noto Sans SC"/>
              </a:rPr>
              <a:t>镕</a:t>
            </a:r>
            <a:r>
              <a:rPr lang="en-US" b="false" i="false" strike="noStrike" u="none" sz="1200">
                <a:solidFill>
                  <a:srgbClr val="D0D3D6"/>
                </a:solidFill>
                <a:latin typeface="Noto Sans SC"/>
              </a:rPr>
              <a:t>因为工作原因，23点必须离开会议，奇妙时刻来了，每到下半场大家发散讨论，各种奇妙点子层出不穷，意犹未尽，而</a:t>
            </a:r>
            <a:r>
              <a:rPr lang="en-US" b="false" i="false" strike="noStrike" u="none" sz="1200">
                <a:solidFill>
                  <a:srgbClr val="D0D3D6"/>
                </a:solidFill>
                <a:latin typeface="Noto Sans SC"/>
              </a:rPr>
              <a:t>健镕</a:t>
            </a:r>
            <a:r>
              <a:rPr lang="en-US" b="false" i="false" strike="noStrike" u="none" sz="1200">
                <a:solidFill>
                  <a:srgbClr val="D0D3D6"/>
                </a:solidFill>
                <a:latin typeface="Noto Sans SC"/>
              </a:rPr>
              <a:t>只能苦逼的第二天看飞书妙计，因为讨论太激烈，很多词语识别是错误的，看不明白，苦恼的他还得整理发个确认稿，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1975757" y="1649186"/>
            <a:ext cx="2400300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健</a:t>
            </a: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镕</a:t>
            </a: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的11点</a:t>
            </a:r>
            <a:endParaRPr lang="en-US" sz="1100"/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5268" r="10329" t="0" b="0"/>
          <a:stretch>
            <a:fillRect/>
          </a:stretch>
        </p:blipFill>
        <p:spPr>
          <a:xfrm rot="0" flipH="false" flipV="false">
            <a:off x="-1111250" y="0"/>
            <a:ext cx="6328833" cy="5143500"/>
          </a:xfrm>
          <a:prstGeom prst="roundRect">
            <a:avLst>
              <a:gd name="adj" fmla="val 0"/>
            </a:avLst>
          </a:prstGeom>
          <a:ln>
            <a:noFill/>
            <a:prstDash val="solid"/>
          </a:ln>
        </p:spPr>
      </p:pic>
      <p:sp>
        <p:nvSpPr>
          <p:cNvPr name="AutoShape 3" id="3"/>
          <p:cNvSpPr/>
          <p:nvPr/>
        </p:nvSpPr>
        <p:spPr>
          <a:xfrm rot="0" flipH="false" flipV="false">
            <a:off x="5397500" y="2355850"/>
            <a:ext cx="3200400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FFFFF"/>
                </a:solidFill>
                <a:latin typeface="Noto Sans SC"/>
              </a:rPr>
              <a:t>那些踩过的坑</a:t>
            </a:r>
            <a:endParaRPr lang="en-US" sz="1100"/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2394239" y="1038225"/>
            <a:ext cx="4613564" cy="10287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从1-100再到14的核心历程</a:t>
            </a:r>
            <a:endParaRPr lang="en-US" sz="1100"/>
          </a:p>
          <a:p>
            <a:pPr algn="l" indent="0">
              <a:lnSpc>
                <a:spcPct val="100000"/>
              </a:lnSpc>
            </a:pPr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5143500" y="4810125"/>
            <a:ext cx="1066800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>
              <a:defRPr/>
            </a:pPr>
            <a:endParaRPr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846983" y="2079171"/>
            <a:ext cx="2163536" cy="2268311"/>
          </a:xfrm>
          <a:prstGeom prst="roundRect">
            <a:avLst>
              <a:gd name="adj" fmla="val 7044"/>
            </a:avLst>
          </a:prstGeom>
          <a:noFill/>
          <a:ln w="9525">
            <a:solidFill>
              <a:srgbClr val="FFFFFF">
                <a:alpha val="100000"/>
              </a:srgbClr>
            </a:solidFill>
            <a:prstDash val="solid"/>
          </a:ln>
        </p:spPr>
        <p:txBody>
          <a:bodyPr anchor="ctr" rtlCol="false" lIns="47625" rIns="47625" tIns="47625" bIns="47625">
            <a:no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3507798" y="2047195"/>
            <a:ext cx="2163536" cy="2268311"/>
          </a:xfrm>
          <a:prstGeom prst="roundRect">
            <a:avLst>
              <a:gd name="adj" fmla="val 7044"/>
            </a:avLst>
          </a:prstGeom>
          <a:noFill/>
          <a:ln w="9525">
            <a:solidFill>
              <a:srgbClr val="FFFFFF">
                <a:alpha val="100000"/>
              </a:srgbClr>
            </a:solidFill>
            <a:prstDash val="solid"/>
          </a:ln>
        </p:spPr>
        <p:txBody>
          <a:bodyPr anchor="ctr" rtlCol="false" lIns="47625" rIns="47625" tIns="47625" bIns="47625">
            <a:no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name="AutoShape 6" id="6"/>
          <p:cNvSpPr/>
          <p:nvPr/>
        </p:nvSpPr>
        <p:spPr>
          <a:xfrm rot="0" flipH="false" flipV="false">
            <a:off x="6133481" y="2047195"/>
            <a:ext cx="2163536" cy="2268311"/>
          </a:xfrm>
          <a:prstGeom prst="roundRect">
            <a:avLst>
              <a:gd name="adj" fmla="val 7044"/>
            </a:avLst>
          </a:prstGeom>
          <a:noFill/>
          <a:ln w="9525">
            <a:solidFill>
              <a:srgbClr val="FFFFFF">
                <a:alpha val="100000"/>
              </a:srgbClr>
            </a:solidFill>
            <a:prstDash val="solid"/>
          </a:ln>
        </p:spPr>
        <p:txBody>
          <a:bodyPr anchor="ctr" rtlCol="false" lIns="47625" rIns="47625" tIns="47625" bIns="47625">
            <a:no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name="AutoShape 7" id="7"/>
          <p:cNvSpPr/>
          <p:nvPr/>
        </p:nvSpPr>
        <p:spPr>
          <a:xfrm rot="0" flipH="false" flipV="false">
            <a:off x="1175162" y="3211286"/>
            <a:ext cx="1800225" cy="25717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350">
                <a:solidFill>
                  <a:srgbClr val="FDD5A4"/>
                </a:solidFill>
                <a:latin typeface="Noto Sans SC"/>
              </a:rPr>
              <a:t>成员数量的扩张</a:t>
            </a:r>
            <a:endParaRPr lang="en-US" sz="1100"/>
          </a:p>
        </p:txBody>
      </p:sp>
      <p:sp>
        <p:nvSpPr>
          <p:cNvPr name="AutoShape 8" id="8"/>
          <p:cNvSpPr/>
          <p:nvPr/>
        </p:nvSpPr>
        <p:spPr>
          <a:xfrm rot="0" flipH="false" flipV="false">
            <a:off x="1175162" y="2079171"/>
            <a:ext cx="1657350" cy="9144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4800">
                <a:solidFill>
                  <a:srgbClr val="FFFFFF"/>
                </a:solidFill>
                <a:latin typeface="Noto Sans SC"/>
              </a:rPr>
              <a:t>01</a:t>
            </a:r>
            <a:endParaRPr lang="en-US" sz="1100"/>
          </a:p>
        </p:txBody>
      </p:sp>
      <p:sp>
        <p:nvSpPr>
          <p:cNvPr name="AutoShape 9" id="9"/>
          <p:cNvSpPr/>
          <p:nvPr/>
        </p:nvSpPr>
        <p:spPr>
          <a:xfrm rot="0" flipH="false" flipV="false">
            <a:off x="1175162" y="3556490"/>
            <a:ext cx="1495425" cy="8001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050">
                <a:solidFill>
                  <a:srgbClr val="FFFFFF">
                    <a:alpha val="40000"/>
                  </a:srgbClr>
                </a:solidFill>
                <a:latin typeface="Noto Sans SC"/>
              </a:rPr>
              <a:t>早期招募的热情
团队规模的逐步扩大
成员之间的相互适应</a:t>
            </a:r>
            <a:endParaRPr lang="en-US" sz="1100"/>
          </a:p>
          <a:p>
            <a:pPr algn="l" indent="0">
              <a:lnSpc>
                <a:spcPct val="100000"/>
              </a:lnSpc>
            </a:pPr>
          </a:p>
        </p:txBody>
      </p:sp>
      <p:sp>
        <p:nvSpPr>
          <p:cNvPr name="AutoShape 10" id="10"/>
          <p:cNvSpPr/>
          <p:nvPr/>
        </p:nvSpPr>
        <p:spPr>
          <a:xfrm rot="0" flipH="false" flipV="false">
            <a:off x="3835977" y="3179309"/>
            <a:ext cx="1800225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350">
                <a:solidFill>
                  <a:srgbClr val="FDD5A4"/>
                </a:solidFill>
                <a:latin typeface="Noto Sans SC"/>
              </a:rPr>
              <a:t>项目的扩张与挑战</a:t>
            </a:r>
            <a:endParaRPr lang="en-US" sz="1100"/>
          </a:p>
          <a:p>
            <a:pPr algn="l" indent="0">
              <a:lnSpc>
                <a:spcPct val="100000"/>
              </a:lnSpc>
            </a:pPr>
          </a:p>
        </p:txBody>
      </p:sp>
      <p:sp>
        <p:nvSpPr>
          <p:cNvPr name="AutoShape 11" id="11"/>
          <p:cNvSpPr/>
          <p:nvPr/>
        </p:nvSpPr>
        <p:spPr>
          <a:xfrm rot="0" flipH="false" flipV="false">
            <a:off x="3835977" y="2047195"/>
            <a:ext cx="1657350" cy="9144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4800">
                <a:solidFill>
                  <a:srgbClr val="FFFFFF"/>
                </a:solidFill>
                <a:latin typeface="Noto Sans SC"/>
              </a:rPr>
              <a:t>02</a:t>
            </a:r>
            <a:endParaRPr lang="en-US" sz="1100"/>
          </a:p>
        </p:txBody>
      </p:sp>
      <p:sp>
        <p:nvSpPr>
          <p:cNvPr name="AutoShape 12" id="12"/>
          <p:cNvSpPr/>
          <p:nvPr/>
        </p:nvSpPr>
        <p:spPr>
          <a:xfrm rot="0" flipH="false" flipV="false">
            <a:off x="3835977" y="3524513"/>
            <a:ext cx="1495425" cy="8001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050">
                <a:solidFill>
                  <a:srgbClr val="FFFFFF">
                    <a:alpha val="40000"/>
                  </a:srgbClr>
                </a:solidFill>
                <a:latin typeface="Noto Sans SC"/>
              </a:rPr>
              <a:t>功能需求的不断增加
资源投入的加大
团队管理的复杂性提高</a:t>
            </a:r>
            <a:endParaRPr lang="en-US" sz="1100"/>
          </a:p>
          <a:p>
            <a:pPr algn="l" indent="0">
              <a:lnSpc>
                <a:spcPct val="100000"/>
              </a:lnSpc>
            </a:pPr>
          </a:p>
        </p:txBody>
      </p:sp>
      <p:sp>
        <p:nvSpPr>
          <p:cNvPr name="AutoShape 13" id="13"/>
          <p:cNvSpPr/>
          <p:nvPr/>
        </p:nvSpPr>
        <p:spPr>
          <a:xfrm rot="0" flipH="false" flipV="false">
            <a:off x="6461661" y="3179309"/>
            <a:ext cx="1800225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350">
                <a:solidFill>
                  <a:srgbClr val="FDD5A4"/>
                </a:solidFill>
                <a:latin typeface="Noto Sans SC"/>
              </a:rPr>
              <a:t>核心团队的确立</a:t>
            </a:r>
            <a:endParaRPr lang="en-US" sz="1100"/>
          </a:p>
          <a:p>
            <a:pPr algn="l" indent="0">
              <a:lnSpc>
                <a:spcPct val="100000"/>
              </a:lnSpc>
            </a:pPr>
          </a:p>
        </p:txBody>
      </p:sp>
      <p:sp>
        <p:nvSpPr>
          <p:cNvPr name="AutoShape 14" id="14"/>
          <p:cNvSpPr/>
          <p:nvPr/>
        </p:nvSpPr>
        <p:spPr>
          <a:xfrm rot="0" flipH="false" flipV="false">
            <a:off x="6461661" y="2047195"/>
            <a:ext cx="1657350" cy="9144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4800">
                <a:solidFill>
                  <a:srgbClr val="FFFFFF"/>
                </a:solidFill>
                <a:latin typeface="Noto Sans SC"/>
              </a:rPr>
              <a:t>03</a:t>
            </a:r>
            <a:endParaRPr lang="en-US" sz="1100"/>
          </a:p>
        </p:txBody>
      </p:sp>
      <p:sp>
        <p:nvSpPr>
          <p:cNvPr name="AutoShape 15" id="15"/>
          <p:cNvSpPr/>
          <p:nvPr/>
        </p:nvSpPr>
        <p:spPr>
          <a:xfrm rot="0" flipH="false" flipV="false">
            <a:off x="6461661" y="3524513"/>
            <a:ext cx="1495425" cy="8001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050">
                <a:solidFill>
                  <a:srgbClr val="FFFFFF">
                    <a:alpha val="40000"/>
                  </a:srgbClr>
                </a:solidFill>
                <a:latin typeface="Noto Sans SC"/>
              </a:rPr>
              <a:t>明确的战略目标
高效的执行能力
稳定的团队结构</a:t>
            </a:r>
            <a:endParaRPr lang="en-US" sz="1100"/>
          </a:p>
          <a:p>
            <a:pPr algn="l" indent="0">
              <a:lnSpc>
                <a:spcPct val="100000"/>
              </a:lnSpc>
            </a:pPr>
          </a:p>
        </p:txBody>
      </p:sp>
      <p:sp>
        <p:nvSpPr>
          <p:cNvPr name="AutoShape 16" id="16"/>
          <p:cNvSpPr/>
          <p:nvPr/>
        </p:nvSpPr>
        <p:spPr>
          <a:xfrm rot="0" flipH="false" flipV="false">
            <a:off x="405071" y="310668"/>
            <a:ext cx="3507317" cy="4000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100">
                <a:solidFill>
                  <a:srgbClr val="FDD5A4"/>
                </a:solidFill>
                <a:latin typeface="Noto Sans SC"/>
              </a:rPr>
              <a:t>团队组建故事</a:t>
            </a:r>
            <a:endParaRPr lang="en-US" sz="1100"/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934961" y="1417597"/>
            <a:ext cx="5933059" cy="3143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209550" lvl="0" marL="0">
              <a:lnSpc>
                <a:spcPct val="100000"/>
              </a:lnSpc>
              <a:buClr>
                <a:srgbClr val="FDD5A4"/>
              </a:buClr>
              <a:buChar char="•"/>
              <a:defRPr/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团队缺少磨合，沟通成本太高，大家会迷茫究竟</a:t>
            </a: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要</a:t>
            </a: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做什么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934961" y="1942892"/>
            <a:ext cx="5098639" cy="3143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209550" lvl="0" marL="0">
              <a:lnSpc>
                <a:spcPct val="100000"/>
              </a:lnSpc>
              <a:buClr>
                <a:srgbClr val="FDD5A4"/>
              </a:buClr>
              <a:buChar char="•"/>
              <a:defRPr/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创意太发散，险些收不了尾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935305" y="2954906"/>
            <a:ext cx="6362700" cy="94297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209550" lvl="0" marL="0">
              <a:lnSpc>
                <a:spcPct val="100000"/>
              </a:lnSpc>
              <a:buClr>
                <a:srgbClr val="FDD5A4"/>
              </a:buClr>
              <a:buChar char="•"/>
              <a:defRPr/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平台模型不稳定，经常临场出意外（小白可以抱着体验的心态来搓Bot，也可以抱着开盲盒的心情来玩Bot~完美主义目前阶段可能会有点难受）</a:t>
            </a:r>
            <a:endParaRPr lang="en-US" sz="1100"/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935305" y="2429611"/>
            <a:ext cx="6362700" cy="3143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209550" lvl="0" marL="0">
              <a:lnSpc>
                <a:spcPct val="100000"/>
              </a:lnSpc>
              <a:buClr>
                <a:srgbClr val="FDD5A4"/>
              </a:buClr>
              <a:buChar char="•"/>
              <a:defRPr/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每个人做自己感兴趣的小部分可能会存在环节断层且融合难度较大</a:t>
            </a:r>
            <a:endParaRPr lang="en-US" sz="1100"/>
          </a:p>
        </p:txBody>
      </p:sp>
      <p:sp>
        <p:nvSpPr>
          <p:cNvPr name="AutoShape 6" id="6"/>
          <p:cNvSpPr/>
          <p:nvPr/>
        </p:nvSpPr>
        <p:spPr>
          <a:xfrm rot="0" flipH="false" flipV="false">
            <a:off x="405071" y="310668"/>
            <a:ext cx="3507317" cy="4000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100">
                <a:solidFill>
                  <a:srgbClr val="FDD5A4"/>
                </a:solidFill>
                <a:latin typeface="Noto Sans SC"/>
              </a:rPr>
              <a:t>那些困难重重的日子</a:t>
            </a:r>
            <a:endParaRPr lang="en-US" sz="1100"/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405071" y="310668"/>
            <a:ext cx="3507317" cy="4000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100">
                <a:solidFill>
                  <a:srgbClr val="FDD5A4"/>
                </a:solidFill>
                <a:latin typeface="Noto Sans SC"/>
              </a:rPr>
              <a:t>想做却没做的事情</a:t>
            </a:r>
            <a:endParaRPr lang="en-US" sz="1100"/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 flipH="false" flipV="false">
            <a:off x="599942" y="2273570"/>
            <a:ext cx="1960091" cy="2549712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4" id="4"/>
          <p:cNvSpPr/>
          <p:nvPr/>
        </p:nvSpPr>
        <p:spPr>
          <a:xfrm rot="0" flipH="false" flipV="false">
            <a:off x="405071" y="949219"/>
            <a:ext cx="8199690" cy="10858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180975" lvl="0" marL="0">
              <a:lnSpc>
                <a:spcPct val="100000"/>
              </a:lnSpc>
              <a:buClr>
                <a:srgbClr val="FDD5A4"/>
              </a:buClr>
              <a:buChar char="•"/>
              <a:defRPr/>
            </a:pPr>
            <a:r>
              <a:rPr lang="en-US" b="false" i="false" strike="noStrike" u="none" sz="1425">
                <a:solidFill>
                  <a:srgbClr val="FDD5A4"/>
                </a:solidFill>
                <a:latin typeface="Noto Sans SC"/>
              </a:rPr>
              <a:t>增加端午节日元素：端午香囊小挂件，小二给您送上粽子和雄黄酒</a:t>
            </a:r>
            <a:r>
              <a:rPr lang="en-US" b="false" i="false" strike="noStrike" u="none" sz="1425">
                <a:solidFill>
                  <a:srgbClr val="FDD5A4"/>
                </a:solidFill>
                <a:latin typeface="Noto Sans SC"/>
              </a:rPr>
              <a:t/>
            </a:r>
            <a:endParaRPr lang="en-US" sz="1100"/>
          </a:p>
          <a:p>
            <a:pPr algn="l" indent="180975" lvl="0" marL="0">
              <a:lnSpc>
                <a:spcPct val="100000"/>
              </a:lnSpc>
              <a:buClr>
                <a:srgbClr val="FDD5A4"/>
              </a:buClr>
              <a:buChar char="•"/>
            </a:pPr>
            <a:r>
              <a:rPr lang="en-US" b="false" i="false" strike="noStrike" u="none" sz="1425">
                <a:solidFill>
                  <a:srgbClr val="FDD5A4"/>
                </a:solidFill>
                <a:latin typeface="Noto Sans SC"/>
              </a:rPr>
              <a:t>好感值：你的对话态度决定人物给予你的回应哦，万一惹TA不高兴，说不定给你掉脸子</a:t>
            </a:r>
            <a:r>
              <a:rPr lang="en-US" b="false" i="false" strike="noStrike" u="none" sz="1425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180975" lvl="0" marL="0">
              <a:lnSpc>
                <a:spcPct val="100000"/>
              </a:lnSpc>
              <a:buClr>
                <a:srgbClr val="FDD5A4"/>
              </a:buClr>
              <a:buChar char="•"/>
            </a:pPr>
            <a:r>
              <a:rPr lang="en-US" b="false" i="false" strike="noStrike" u="none" sz="1425">
                <a:solidFill>
                  <a:srgbClr val="FDD5A4"/>
                </a:solidFill>
                <a:latin typeface="Noto Sans SC"/>
              </a:rPr>
              <a:t>意外场景探索：从选择进入茶馆的方式，可能打开一个神秘通道（待揭秘ing）</a:t>
            </a:r>
            <a:r>
              <a:rPr lang="en-US" b="false" i="false" strike="noStrike" u="none" sz="1425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180975" lvl="0" marL="0">
              <a:lnSpc>
                <a:spcPct val="100000"/>
              </a:lnSpc>
              <a:buClr>
                <a:srgbClr val="FDD5A4"/>
              </a:buClr>
              <a:buChar char="•"/>
            </a:pPr>
            <a:r>
              <a:rPr lang="en-US" b="false" i="false" strike="noStrike" u="none" sz="1425">
                <a:solidFill>
                  <a:srgbClr val="FDD5A4"/>
                </a:solidFill>
                <a:latin typeface="Noto Sans SC"/>
              </a:rPr>
              <a:t>在特别的时间，我们可能开启特别主题的密室逃脱活动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24354" r="24354" t="0" b="0"/>
          <a:stretch>
            <a:fillRect/>
          </a:stretch>
        </p:blipFill>
        <p:spPr>
          <a:xfrm rot="0" flipH="false" flipV="false">
            <a:off x="2946110" y="2273570"/>
            <a:ext cx="1960091" cy="2549712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25976" r="25976" t="0" b="0"/>
          <a:stretch>
            <a:fillRect/>
          </a:stretch>
        </p:blipFill>
        <p:spPr>
          <a:xfrm rot="0" flipH="false" flipV="false">
            <a:off x="5292278" y="2273570"/>
            <a:ext cx="1960091" cy="2549712"/>
          </a:xfrm>
          <a:prstGeom prst="rect">
            <a:avLst/>
          </a:prstGeom>
          <a:ln>
            <a:noFill/>
            <a:prstDash val="solid"/>
          </a:ln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440785" y="935383"/>
            <a:ext cx="5743575" cy="3143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简单——事情不是做的越多越好，应挑最能体现自我的事。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440785" y="1249708"/>
            <a:ext cx="5747289" cy="3143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陈Sir—— 众人拾柴火焰高 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440785" y="1564033"/>
            <a:ext cx="5747289" cy="3143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Candy——海上升明月天涯共此时</a:t>
            </a:r>
            <a:endParaRPr lang="en-US" sz="1100"/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440785" y="1878358"/>
            <a:ext cx="5747289" cy="3143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Penny——世界上没有白走的路</a:t>
            </a:r>
            <a:endParaRPr lang="en-US" sz="1100"/>
          </a:p>
        </p:txBody>
      </p:sp>
      <p:sp>
        <p:nvSpPr>
          <p:cNvPr name="AutoShape 6" id="6"/>
          <p:cNvSpPr/>
          <p:nvPr/>
        </p:nvSpPr>
        <p:spPr>
          <a:xfrm rot="0" flipH="false" flipV="false">
            <a:off x="405071" y="310668"/>
            <a:ext cx="3507317" cy="4000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100">
                <a:solidFill>
                  <a:srgbClr val="FDD5A4"/>
                </a:solidFill>
                <a:latin typeface="Noto Sans SC"/>
              </a:rPr>
              <a:t>金句时间</a:t>
            </a:r>
            <a:endParaRPr lang="en-US" sz="1100"/>
          </a:p>
        </p:txBody>
      </p:sp>
      <p:sp>
        <p:nvSpPr>
          <p:cNvPr name="AutoShape 7" id="7"/>
          <p:cNvSpPr/>
          <p:nvPr/>
        </p:nvSpPr>
        <p:spPr>
          <a:xfrm rot="0" flipH="false" flipV="false">
            <a:off x="440785" y="2192683"/>
            <a:ext cx="6943206" cy="3143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小鱿鱼——既然做了，为何不把它做好，去符合自己心目中的一个样子</a:t>
            </a:r>
            <a:endParaRPr lang="en-US" sz="1100"/>
          </a:p>
        </p:txBody>
      </p:sp>
      <p:sp>
        <p:nvSpPr>
          <p:cNvPr name="AutoShape 8" id="8"/>
          <p:cNvSpPr/>
          <p:nvPr/>
        </p:nvSpPr>
        <p:spPr>
          <a:xfrm rot="0" flipH="false" flipV="false">
            <a:off x="440266" y="2507008"/>
            <a:ext cx="6943725" cy="6286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老朱——一定要敢于去做别人不敢做的事。</a:t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lily——兴趣是最好的老师，热爱是最强的动力</a:t>
            </a:r>
          </a:p>
        </p:txBody>
      </p:sp>
      <p:sp>
        <p:nvSpPr>
          <p:cNvPr name="AutoShape 9" id="9"/>
          <p:cNvSpPr/>
          <p:nvPr/>
        </p:nvSpPr>
        <p:spPr>
          <a:xfrm rot="0" flipH="false" flipV="false">
            <a:off x="440785" y="3178613"/>
            <a:ext cx="6943725" cy="6286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王哲——不束于规则，善于打破，却又能巧妙融合，在创新与传统之间找到完美的平衡点。</a:t>
            </a:r>
            <a:endParaRPr lang="en-US" sz="1100"/>
          </a:p>
        </p:txBody>
      </p:sp>
      <p:sp>
        <p:nvSpPr>
          <p:cNvPr name="AutoShape 10" id="10"/>
          <p:cNvSpPr/>
          <p:nvPr/>
        </p:nvSpPr>
        <p:spPr>
          <a:xfrm rot="0" flipH="false" flipV="false">
            <a:off x="440785" y="3807263"/>
            <a:ext cx="6943725" cy="94297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650">
                <a:solidFill>
                  <a:srgbClr val="FDD5A4"/>
                </a:solidFill>
                <a:latin typeface="Noto Sans SC"/>
              </a:rPr>
              <a:t>鸿业——一个人走得再快，终究只是一个人，一个人技能再强，不可能做好所有的事，关键是要和什么样的人在一起，只有一群人同行，人越多才能走的越远。</a:t>
            </a:r>
            <a:endParaRPr lang="en-US" sz="1100"/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2065505" y="2254534"/>
            <a:ext cx="6257925" cy="4572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400">
                <a:solidFill>
                  <a:srgbClr val="FFFFFF"/>
                </a:solidFill>
                <a:latin typeface="Noto Sans SC"/>
              </a:rPr>
              <a:t>也欢迎造访我们</a:t>
            </a:r>
            <a:r>
              <a:rPr lang="en-US" b="true" i="false" strike="noStrike" u="none" sz="2400">
                <a:solidFill>
                  <a:srgbClr val="FDD5A4"/>
                </a:solidFill>
                <a:latin typeface="Noto Sans SC"/>
              </a:rPr>
              <a:t>创作茶馆的"工坊"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2330882" y="1381297"/>
            <a:ext cx="5391150" cy="4572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400">
                <a:solidFill>
                  <a:srgbClr val="FFFFFF"/>
                </a:solidFill>
                <a:latin typeface="Noto Sans SC"/>
              </a:rPr>
              <a:t>欢迎来我们</a:t>
            </a:r>
            <a:r>
              <a:rPr lang="en-US" b="true" i="false" strike="noStrike" u="none" sz="2400">
                <a:solidFill>
                  <a:srgbClr val="FDD5A4"/>
                </a:solidFill>
                <a:latin typeface="Noto Sans SC"/>
              </a:rPr>
              <a:t>不一般的茶馆喝茶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1365408" y="3127770"/>
            <a:ext cx="8191500" cy="4572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400">
                <a:solidFill>
                  <a:srgbClr val="FFFFFF"/>
                </a:solidFill>
                <a:latin typeface="Noto Sans SC"/>
              </a:rPr>
              <a:t>更欢迎{你}来和我们一起</a:t>
            </a:r>
            <a:r>
              <a:rPr lang="en-US" b="true" i="false" strike="noStrike" u="none" sz="2400">
                <a:solidFill>
                  <a:srgbClr val="FDD5A4"/>
                </a:solidFill>
                <a:latin typeface="Noto Sans SC"/>
              </a:rPr>
              <a:t>共创更好玩的茶馆</a:t>
            </a:r>
            <a:endParaRPr lang="en-US" sz="1100"/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1946239" y="3772918"/>
            <a:ext cx="5105400" cy="10287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</a:rPr>
              <a:t>空间地址：</a:t>
            </a: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  <a:hlinkClick r:id="rId2" tooltip="https://www.coze.cn/invite/fpTvIsHHsWpIxH5Jp0w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https://www.coze.cn/invite/fpTvIsHHsWpIxH5Jp0wq</a:t>
            </a: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</a:rPr>
              <a:t/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</a:rPr>
              <a:t>团队空间邀请，一起搭建 AI Bot：简简单单捏coze</a:t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</a:rPr>
              <a:t>👉🏻 </a:t>
            </a: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  <a:hlinkClick r:id="rId3" tooltip="https://www.coze.cn/invite/fpTvIsHHsWpIxH5Jp0w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https://www.coze.cn/invite/fpTvIsHHsWpIxH5Jp0wq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1899147" y="1430261"/>
            <a:ext cx="4610100" cy="10287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一个人会走的很快</a:t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但  一群人会走的更远~</a:t>
            </a:r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1899147" y="1130184"/>
            <a:ext cx="1495425" cy="2000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050">
                <a:solidFill>
                  <a:srgbClr val="FFFFFF"/>
                </a:solidFill>
                <a:latin typeface="Noto Sans SC"/>
              </a:rPr>
              <a:t>我们想说: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1899147" y="3029403"/>
            <a:ext cx="1495425" cy="2000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050">
                <a:solidFill>
                  <a:srgbClr val="FFFFFF"/>
                </a:solidFill>
                <a:latin typeface="Noto Sans SC"/>
              </a:rPr>
              <a:t>也祝愿:</a:t>
            </a:r>
            <a:endParaRPr lang="en-US" sz="1100"/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1899147" y="3229428"/>
            <a:ext cx="5913678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2700">
                <a:solidFill>
                  <a:srgbClr val="FDD5A4"/>
                </a:solidFill>
                <a:latin typeface="Noto Sans SC"/>
              </a:rPr>
              <a:t>大家在组队时都能找到共同前行的伙伴</a:t>
            </a:r>
            <a:endParaRPr lang="en-US" sz="1100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3953718" y="2936465"/>
            <a:ext cx="1195187" cy="1195187"/>
          </a:xfrm>
          <a:prstGeom prst="ellipse">
            <a:avLst/>
          </a:prstGeom>
          <a:noFill/>
          <a:ln w="19050">
            <a:solidFill>
              <a:srgbClr val="8F959E">
                <a:alpha val="100000"/>
              </a:srgbClr>
            </a:solidFill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5527825" y="2936465"/>
            <a:ext cx="1195187" cy="1195187"/>
          </a:xfrm>
          <a:prstGeom prst="ellipse">
            <a:avLst/>
          </a:prstGeom>
          <a:noFill/>
          <a:ln w="19050">
            <a:solidFill>
              <a:srgbClr val="8F959E">
                <a:alpha val="100000"/>
              </a:srgbClr>
            </a:solidFill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name="AutoShape 4" id="4"/>
          <p:cNvSpPr/>
          <p:nvPr>
            <p:ph idx="11" type="body" sz="quarter" hasCustomPrompt="true"/>
          </p:nvPr>
        </p:nvSpPr>
        <p:spPr>
          <a:xfrm rot="0" flipH="false" flipV="false">
            <a:off x="3829050" y="921473"/>
            <a:ext cx="2171700" cy="419100"/>
          </a:xfrm>
          <a:prstGeom prst="rect">
            <a:avLst/>
          </a:prstGeom>
        </p:spPr>
        <p:txBody>
          <a:bodyPr lIns="95250" rIns="95250" tIns="95250" bIns="95250">
            <a:noAutofit/>
          </a:bodyPr>
          <a:lstStyle>
            <a:lvl1pPr algn="l">
              <a:defRPr sz="1200" b="false" i="false" u="none" strike="noStrike">
                <a:solidFill>
                  <a:srgbClr val="FDD5A4">
                    <a:alpha val="100000"/>
                  </a:srgbClr>
                </a:solidFill>
                <a:latin typeface="Noto Sans SC"/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false" i="false" strike="noStrike" u="none" sz="1200">
                <a:solidFill>
                  <a:srgbClr val="FDD5A4">
                    <a:alpha val="49804"/>
                  </a:srgbClr>
                </a:solidFill>
                <a:latin typeface="Noto Sans SC"/>
              </a:rPr>
              <a:t>新闻开放式互动探索</a:t>
            </a:r>
          </a:p>
        </p:txBody>
      </p:sp>
      <p:sp>
        <p:nvSpPr>
          <p:cNvPr name="AutoShape 5" id="5"/>
          <p:cNvSpPr/>
          <p:nvPr>
            <p:ph idx="10" type="body" sz="quarter" hasCustomPrompt="true"/>
          </p:nvPr>
        </p:nvSpPr>
        <p:spPr>
          <a:xfrm rot="0" flipH="false" flipV="false">
            <a:off x="3859312" y="1263278"/>
            <a:ext cx="6591300" cy="828675"/>
          </a:xfrm>
          <a:prstGeom prst="rect">
            <a:avLst/>
          </a:prstGeom>
          <a:effectLst>
            <a:outerShdw dir="2700000" dist="28575" blurRad="19050" algn="tr">
              <a:srgbClr val="000000">
                <a:alpha val="44000"/>
              </a:srgbClr>
            </a:outerShdw>
          </a:effectLst>
        </p:spPr>
        <p:txBody>
          <a:bodyPr lIns="95250" rIns="95250" tIns="95250" bIns="95250">
            <a:noAutofit/>
          </a:bodyPr>
          <a:lstStyle>
            <a:lvl1pPr algn="l">
              <a:defRPr sz="3600" b="true" i="false" u="none" strike="noStrike">
                <a:gradFill>
                  <a:gsLst>
                    <a:gs pos="0">
                      <a:srgbClr val="FFBA6B">
                        <a:alpha val="100000"/>
                      </a:srgbClr>
                    </a:gs>
                    <a:gs pos="100000">
                      <a:srgbClr val="FFEBD2">
                        <a:alpha val="100000"/>
                      </a:srgbClr>
                    </a:gs>
                  </a:gsLst>
                  <a:lin ang="5400000"/>
                </a:gradFill>
                <a:latin typeface="Noto Sans SC"/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3600">
                <a:gradFill>
                  <a:gsLst>
                    <a:gs pos="0">
                      <a:srgbClr val="FFBA6B">
                        <a:alpha val="100000"/>
                      </a:srgbClr>
                    </a:gs>
                    <a:gs pos="100000">
                      <a:srgbClr val="FFEBD2">
                        <a:alpha val="100000"/>
                      </a:srgbClr>
                    </a:gs>
                  </a:gsLst>
                  <a:lin ang="5400000"/>
                </a:gradFill>
                <a:latin typeface="Noto Sans SC"/>
              </a:rPr>
              <a:t>这个茶馆不一般</a:t>
            </a:r>
          </a:p>
        </p:txBody>
      </p:sp>
      <p:sp>
        <p:nvSpPr>
          <p:cNvPr name="AutoShape 6" id="6"/>
          <p:cNvSpPr/>
          <p:nvPr/>
        </p:nvSpPr>
        <p:spPr>
          <a:xfrm rot="0" flipH="false" flipV="false">
            <a:off x="4013075" y="4376439"/>
            <a:ext cx="4459575" cy="5334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900">
                <a:solidFill>
                  <a:srgbClr val="8F959E"/>
                </a:solidFill>
              </a:rPr>
              <a:t>体验</a:t>
            </a:r>
            <a:r>
              <a:rPr lang="en-US" b="true" i="false" strike="noStrike" u="none" sz="900">
                <a:solidFill>
                  <a:srgbClr val="8F959E"/>
                </a:solidFill>
              </a:rPr>
              <a:t>链接：https://www.coze.cn/store/bot/7376200697454559282?panel=1&amp;bid=6cnc9g2sc100q</a:t>
            </a:r>
            <a:endParaRPr lang="en-US" sz="1100"/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2"/>
          <a:srcRect l="0" r="0" t="0" b="0"/>
          <a:stretch>
            <a:fillRect/>
          </a:stretch>
        </p:blipFill>
        <p:spPr>
          <a:xfrm rot="0" flipH="false" flipV="false">
            <a:off x="-1467753" y="10291"/>
            <a:ext cx="5122917" cy="5122917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8" id="8"/>
          <p:cNvSpPr/>
          <p:nvPr/>
        </p:nvSpPr>
        <p:spPr>
          <a:xfrm rot="0" flipH="false" flipV="false">
            <a:off x="4048125" y="3253071"/>
            <a:ext cx="1047750" cy="561975"/>
          </a:xfrm>
          <a:prstGeom prst="rect">
            <a:avLst/>
          </a:prstGeom>
          <a:noFill/>
          <a:ln w="19050">
            <a:noFill/>
            <a:prstDash val="solid"/>
          </a:ln>
          <a:effectLst/>
        </p:spPr>
        <p:txBody>
          <a:bodyPr anchor="ctr" rtlCol="false" lIns="95250" rIns="95250" tIns="95250" bIns="9525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2100">
                <a:gradFill>
                  <a:gsLst>
                    <a:gs pos="0">
                      <a:srgbClr val="FFBA6B">
                        <a:alpha val="67000"/>
                      </a:srgbClr>
                    </a:gs>
                    <a:gs pos="100000">
                      <a:srgbClr val="FFEBD2">
                        <a:alpha val="67000"/>
                      </a:srgbClr>
                    </a:gs>
                  </a:gsLst>
                  <a:lin ang="5400000"/>
                </a:gradFill>
              </a:rPr>
              <a:t>创意性</a:t>
            </a:r>
            <a:endParaRPr lang="en-US" sz="1100"/>
          </a:p>
        </p:txBody>
      </p:sp>
      <p:sp>
        <p:nvSpPr>
          <p:cNvPr name="AutoShape 9" id="9"/>
          <p:cNvSpPr/>
          <p:nvPr/>
        </p:nvSpPr>
        <p:spPr>
          <a:xfrm rot="0" flipH="false" flipV="false">
            <a:off x="5633079" y="3253071"/>
            <a:ext cx="1047750" cy="561975"/>
          </a:xfrm>
          <a:prstGeom prst="rect">
            <a:avLst/>
          </a:prstGeom>
          <a:noFill/>
          <a:ln w="19050">
            <a:noFill/>
            <a:prstDash val="solid"/>
          </a:ln>
          <a:effectLst/>
        </p:spPr>
        <p:txBody>
          <a:bodyPr anchor="ctr" rtlCol="false" lIns="95250" rIns="95250" tIns="95250" bIns="9525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2100">
                <a:gradFill>
                  <a:gsLst>
                    <a:gs pos="0">
                      <a:srgbClr val="FFBA6B">
                        <a:alpha val="67000"/>
                      </a:srgbClr>
                    </a:gs>
                    <a:gs pos="100000">
                      <a:srgbClr val="FFEBD2">
                        <a:alpha val="67000"/>
                      </a:srgbClr>
                    </a:gs>
                  </a:gsLst>
                  <a:lin ang="5400000"/>
                </a:gradFill>
              </a:rPr>
              <a:t>趣味性</a:t>
            </a:r>
            <a:endParaRPr lang="en-US" sz="1100"/>
          </a:p>
        </p:txBody>
      </p:sp>
      <p:sp>
        <p:nvSpPr>
          <p:cNvPr name="AutoShape 10" id="10"/>
          <p:cNvSpPr/>
          <p:nvPr/>
        </p:nvSpPr>
        <p:spPr>
          <a:xfrm rot="0" flipH="false" flipV="false">
            <a:off x="7228680" y="3253071"/>
            <a:ext cx="1047750" cy="561975"/>
          </a:xfrm>
          <a:prstGeom prst="rect">
            <a:avLst/>
          </a:prstGeom>
          <a:noFill/>
          <a:ln w="19050">
            <a:noFill/>
            <a:prstDash val="solid"/>
          </a:ln>
          <a:effectLst/>
        </p:spPr>
        <p:txBody>
          <a:bodyPr anchor="ctr" rtlCol="false" lIns="95250" rIns="95250" tIns="95250" bIns="9525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2100">
                <a:gradFill>
                  <a:gsLst>
                    <a:gs pos="0">
                      <a:srgbClr val="FFBA6B">
                        <a:alpha val="67000"/>
                      </a:srgbClr>
                    </a:gs>
                    <a:gs pos="100000">
                      <a:srgbClr val="FFEBD2">
                        <a:alpha val="67000"/>
                      </a:srgbClr>
                    </a:gs>
                  </a:gsLst>
                  <a:lin ang="5400000"/>
                </a:gradFill>
              </a:rPr>
              <a:t>互动性</a:t>
            </a:r>
            <a:endParaRPr lang="en-US" sz="1100"/>
          </a:p>
        </p:txBody>
      </p:sp>
      <p:sp>
        <p:nvSpPr>
          <p:cNvPr name="AutoShape 11" id="11"/>
          <p:cNvSpPr/>
          <p:nvPr/>
        </p:nvSpPr>
        <p:spPr>
          <a:xfrm rot="0" flipH="false" flipV="false">
            <a:off x="7154962" y="2936465"/>
            <a:ext cx="1195187" cy="1195187"/>
          </a:xfrm>
          <a:prstGeom prst="ellipse">
            <a:avLst/>
          </a:prstGeom>
          <a:noFill/>
          <a:ln w="19050">
            <a:solidFill>
              <a:srgbClr val="8F959E">
                <a:alpha val="100000"/>
              </a:srgbClr>
            </a:solidFill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name="AutoShape 12" id="12"/>
          <p:cNvSpPr/>
          <p:nvPr/>
        </p:nvSpPr>
        <p:spPr>
          <a:xfrm rot="0" flipH="false" flipV="false">
            <a:off x="3829050" y="2030122"/>
            <a:ext cx="5314950" cy="5334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1800">
                <a:solidFill>
                  <a:srgbClr val="FFFFFF"/>
                </a:solidFill>
              </a:rPr>
              <a:t>定位：古代茶馆文化</a:t>
            </a:r>
            <a:r>
              <a:rPr lang="en-US" b="true" i="false" strike="noStrike" u="none" sz="1800">
                <a:solidFill>
                  <a:srgbClr val="FDD5A4"/>
                </a:solidFill>
              </a:rPr>
              <a:t>各人物</a:t>
            </a:r>
            <a:r>
              <a:rPr lang="en-US" b="true" i="false" strike="noStrike" u="none" sz="1800">
                <a:solidFill>
                  <a:srgbClr val="FFFFFF"/>
                </a:solidFill>
              </a:rPr>
              <a:t>形象对</a:t>
            </a:r>
            <a:r>
              <a:rPr lang="en-US" b="true" i="false" strike="noStrike" u="none" sz="1800">
                <a:solidFill>
                  <a:srgbClr val="FDD5A4"/>
                </a:solidFill>
              </a:rPr>
              <a:t>现代新闻的调侃</a:t>
            </a:r>
            <a:endParaRPr lang="en-US" sz="1100"/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511070" y="1542401"/>
            <a:ext cx="2560091" cy="1829449"/>
            <a:chOff x="511070" y="1542401"/>
            <a:chExt cx="2560091" cy="1829449"/>
          </a:xfrm>
        </p:grpSpPr>
        <p:sp>
          <p:nvSpPr>
            <p:cNvPr name="AutoShape 3" id="3"/>
            <p:cNvSpPr/>
            <p:nvPr/>
          </p:nvSpPr>
          <p:spPr>
            <a:xfrm rot="0" flipH="false" flipV="false">
              <a:off x="931211" y="2171700"/>
              <a:ext cx="2028825" cy="1200150"/>
            </a:xfrm>
            <a:prstGeom prst="rect">
              <a:avLst/>
            </a:prstGeom>
          </p:spPr>
          <p:txBody>
            <a:bodyPr anchor="ctr" rtlCol="false" lIns="0" rIns="0" tIns="0" bIns="0">
              <a:noAutofit/>
            </a:bodyPr>
            <a:lstStyle/>
            <a:p>
              <a:pPr algn="l" indent="0">
                <a:lnSpc>
                  <a:spcPct val="100000"/>
                </a:lnSpc>
                <a:defRPr/>
              </a:pP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大家因为有缘在W</a:t>
              </a: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ay</a:t>
              </a: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 to AGI这个开放社区相聚，大家也是秉承学习、交流、分享的目的组成了团队；借着以练促学的机会，让我们受益良多，因此我们也将传承Way to AGI的传统，开放我们的一切</a:t>
              </a: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.</a:t>
              </a: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/>
              </a:r>
              <a:endParaRPr lang="en-US" sz="1100"/>
            </a:p>
            <a:p>
              <a:pPr algn="l" indent="0">
                <a:lnSpc>
                  <a:spcPct val="100000"/>
                </a:lnSpc>
              </a:pP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We to AGI !</a:t>
              </a:r>
            </a:p>
          </p:txBody>
        </p:sp>
        <p:sp>
          <p:nvSpPr>
            <p:cNvPr name="AutoShape 4" id="4"/>
            <p:cNvSpPr/>
            <p:nvPr/>
          </p:nvSpPr>
          <p:spPr>
            <a:xfrm rot="0" flipH="false" flipV="false">
              <a:off x="994711" y="1552575"/>
              <a:ext cx="2076450" cy="457200"/>
            </a:xfrm>
            <a:prstGeom prst="rect">
              <a:avLst/>
            </a:prstGeom>
          </p:spPr>
          <p:txBody>
            <a:bodyPr anchor="ctr" rtlCol="false" lIns="0" rIns="0" tIns="0" bIns="0">
              <a:noAutofit/>
            </a:bodyPr>
            <a:lstStyle/>
            <a:p>
              <a:pPr algn="l" indent="0">
                <a:lnSpc>
                  <a:spcPct val="100000"/>
                </a:lnSpc>
                <a:defRPr/>
              </a:pPr>
              <a:r>
                <a:rPr lang="en-US" b="true" i="false" strike="noStrike" u="none" sz="2400">
                  <a:solidFill>
                    <a:srgbClr val="FFFFFF"/>
                  </a:solidFill>
                  <a:latin typeface="Noto Sans SC"/>
                </a:rPr>
                <a:t>W</a:t>
              </a:r>
              <a:r>
                <a:rPr lang="en-US" b="true" i="false" strike="noStrike" u="none" sz="2400">
                  <a:solidFill>
                    <a:srgbClr val="FFFFFF"/>
                  </a:solidFill>
                  <a:latin typeface="Noto Sans SC"/>
                </a:rPr>
                <a:t>ay </a:t>
              </a:r>
              <a:r>
                <a:rPr lang="en-US" b="true" i="false" strike="noStrike" u="none" sz="2400">
                  <a:solidFill>
                    <a:srgbClr val="FFFFFF"/>
                  </a:solidFill>
                  <a:latin typeface="Noto Sans SC"/>
                </a:rPr>
                <a:t>to AGI</a:t>
              </a:r>
              <a:endParaRPr lang="en-US" sz="1100"/>
            </a:p>
          </p:txBody>
        </p:sp>
        <p:grpSp>
          <p:nvGrpSpPr>
            <p:cNvPr name="Group 5" id="5"/>
            <p:cNvGrpSpPr/>
            <p:nvPr/>
          </p:nvGrpSpPr>
          <p:grpSpPr>
            <a:xfrm>
              <a:off x="511070" y="1542401"/>
              <a:ext cx="447675" cy="447675"/>
              <a:chOff x="511070" y="1542401"/>
              <a:chExt cx="447675" cy="447675"/>
            </a:xfrm>
          </p:grpSpPr>
          <p:sp>
            <p:nvSpPr>
              <p:cNvPr name="AutoShape 6" id="6"/>
              <p:cNvSpPr/>
              <p:nvPr/>
            </p:nvSpPr>
            <p:spPr>
              <a:xfrm rot="0" flipH="false" flipV="false">
                <a:off x="511070" y="1542401"/>
                <a:ext cx="447675" cy="447675"/>
              </a:xfrm>
              <a:prstGeom prst="ellipse">
                <a:avLst/>
              </a:prstGeom>
              <a:solidFill>
                <a:srgbClr val="E07B05">
                  <a:alpha val="100000"/>
                </a:srgbClr>
              </a:solidFill>
              <a:ln w="28575">
                <a:noFill/>
                <a:prstDash val="solid"/>
              </a:ln>
            </p:spPr>
            <p:txBody>
              <a:bodyPr anchor="ctr" rtlCol="false" lIns="47625" rIns="47625" tIns="47625" bIns="47625">
                <a:noAutofit/>
              </a:bodyPr>
              <a:lstStyle/>
              <a:p>
                <a:pPr algn="ctr">
                  <a:defRPr/>
                </a:pPr>
                <a:endParaRPr/>
              </a:p>
            </p:txBody>
          </p:sp>
        </p:grp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0" flipH="false" flipV="false">
            <a:off x="592339" y="1614166"/>
            <a:ext cx="285137" cy="285137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>
            <a:off x="6272975" y="1542401"/>
            <a:ext cx="2560091" cy="2414912"/>
            <a:chOff x="6272975" y="1542401"/>
            <a:chExt cx="2560091" cy="2414912"/>
          </a:xfrm>
        </p:grpSpPr>
        <p:sp>
          <p:nvSpPr>
            <p:cNvPr name="AutoShape 9" id="9"/>
            <p:cNvSpPr/>
            <p:nvPr/>
          </p:nvSpPr>
          <p:spPr>
            <a:xfrm rot="0" flipH="false" flipV="false">
              <a:off x="6566116" y="2157088"/>
              <a:ext cx="2028825" cy="1800225"/>
            </a:xfrm>
            <a:prstGeom prst="rect">
              <a:avLst/>
            </a:prstGeom>
          </p:spPr>
          <p:txBody>
            <a:bodyPr anchor="ctr" rtlCol="false" lIns="0" rIns="0" tIns="0" bIns="0">
              <a:noAutofit/>
            </a:bodyPr>
            <a:lstStyle/>
            <a:p>
              <a:pPr algn="l" indent="0">
                <a:lnSpc>
                  <a:spcPct val="100000"/>
                </a:lnSpc>
                <a:defRPr/>
              </a:pP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只要你想加入</a:t>
              </a: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/>
              </a:r>
              <a:endParaRPr lang="en-US" sz="1100"/>
            </a:p>
            <a:p>
              <a:pPr algn="l" indent="0">
                <a:lnSpc>
                  <a:spcPct val="100000"/>
                </a:lnSpc>
              </a:pP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只要你有想法</a:t>
              </a: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/>
              </a:r>
            </a:p>
            <a:p>
              <a:pPr algn="l" indent="0">
                <a:lnSpc>
                  <a:spcPct val="100000"/>
                </a:lnSpc>
              </a:pP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只要你对AI热爱</a:t>
              </a: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/>
              </a:r>
            </a:p>
            <a:p>
              <a:pPr algn="l" indent="0">
                <a:lnSpc>
                  <a:spcPct val="100000"/>
                </a:lnSpc>
              </a:pP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不论你技能高低</a:t>
              </a: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/>
              </a:r>
            </a:p>
            <a:p>
              <a:pPr algn="l" indent="0">
                <a:lnSpc>
                  <a:spcPct val="100000"/>
                </a:lnSpc>
              </a:pP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不论你会不会</a:t>
              </a: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/>
              </a:r>
            </a:p>
            <a:p>
              <a:pPr algn="l" indent="0">
                <a:lnSpc>
                  <a:spcPct val="100000"/>
                </a:lnSpc>
              </a:pP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/>
              </a:r>
            </a:p>
            <a:p>
              <a:pPr algn="l" indent="0">
                <a:lnSpc>
                  <a:spcPct val="100000"/>
                </a:lnSpc>
              </a:pP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只要你想加入</a:t>
              </a: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/>
              </a:r>
            </a:p>
            <a:p>
              <a:pPr algn="l" indent="0">
                <a:lnSpc>
                  <a:spcPct val="100000"/>
                </a:lnSpc>
              </a:pP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我们热烈欢迎你的加入</a:t>
              </a: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/>
              </a:r>
            </a:p>
            <a:p>
              <a:pPr algn="l" indent="0">
                <a:lnSpc>
                  <a:spcPct val="100000"/>
                </a:lnSpc>
              </a:pP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我们欢迎所有敢于实践和探索的人</a:t>
              </a:r>
            </a:p>
          </p:txBody>
        </p:sp>
        <p:sp>
          <p:nvSpPr>
            <p:cNvPr name="AutoShape 10" id="10"/>
            <p:cNvSpPr/>
            <p:nvPr/>
          </p:nvSpPr>
          <p:spPr>
            <a:xfrm rot="0" flipH="false" flipV="false">
              <a:off x="6756616" y="1552575"/>
              <a:ext cx="2076450" cy="457200"/>
            </a:xfrm>
            <a:prstGeom prst="rect">
              <a:avLst/>
            </a:prstGeom>
          </p:spPr>
          <p:txBody>
            <a:bodyPr anchor="ctr" rtlCol="false" lIns="0" rIns="0" tIns="0" bIns="0">
              <a:noAutofit/>
            </a:bodyPr>
            <a:lstStyle/>
            <a:p>
              <a:pPr algn="l" indent="0">
                <a:lnSpc>
                  <a:spcPct val="100000"/>
                </a:lnSpc>
                <a:defRPr/>
              </a:pPr>
              <a:r>
                <a:rPr lang="en-US" b="true" i="false" strike="noStrike" u="none" sz="2400">
                  <a:solidFill>
                    <a:srgbClr val="FFFFFF"/>
                  </a:solidFill>
                  <a:latin typeface="Noto Sans SC"/>
                </a:rPr>
                <a:t>加入我们</a:t>
              </a:r>
              <a:endParaRPr lang="en-US" sz="1100"/>
            </a:p>
          </p:txBody>
        </p:sp>
        <p:grpSp>
          <p:nvGrpSpPr>
            <p:cNvPr name="Group 11" id="11"/>
            <p:cNvGrpSpPr/>
            <p:nvPr/>
          </p:nvGrpSpPr>
          <p:grpSpPr>
            <a:xfrm>
              <a:off x="6272975" y="1542401"/>
              <a:ext cx="447675" cy="447675"/>
              <a:chOff x="6272975" y="1542401"/>
              <a:chExt cx="447675" cy="447675"/>
            </a:xfrm>
          </p:grpSpPr>
          <p:sp>
            <p:nvSpPr>
              <p:cNvPr name="AutoShape 12" id="12"/>
              <p:cNvSpPr/>
              <p:nvPr/>
            </p:nvSpPr>
            <p:spPr>
              <a:xfrm rot="0" flipH="false" flipV="false">
                <a:off x="6272975" y="1542401"/>
                <a:ext cx="447675" cy="447675"/>
              </a:xfrm>
              <a:prstGeom prst="ellipse">
                <a:avLst/>
              </a:prstGeom>
              <a:solidFill>
                <a:srgbClr val="AD82F7">
                  <a:alpha val="100000"/>
                </a:srgbClr>
              </a:solidFill>
              <a:ln w="28575">
                <a:noFill/>
                <a:prstDash val="solid"/>
              </a:ln>
            </p:spPr>
            <p:txBody>
              <a:bodyPr anchor="ctr" rtlCol="false" lIns="47625" rIns="47625" tIns="47625" bIns="47625">
                <a:noAutofit/>
              </a:bodyPr>
              <a:lstStyle/>
              <a:p>
                <a:pPr algn="ctr">
                  <a:defRPr/>
                </a:pPr>
                <a:endParaRPr/>
              </a:p>
            </p:txBody>
          </p:sp>
        </p:grpSp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0" flipH="false" flipV="false">
            <a:off x="6354244" y="1614166"/>
            <a:ext cx="285137" cy="285137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>
            <a:off x="3392023" y="1542401"/>
            <a:ext cx="2560090" cy="2214887"/>
            <a:chOff x="3392023" y="1542401"/>
            <a:chExt cx="2560090" cy="2214887"/>
          </a:xfrm>
        </p:grpSpPr>
        <p:sp>
          <p:nvSpPr>
            <p:cNvPr name="AutoShape 15" id="15"/>
            <p:cNvSpPr/>
            <p:nvPr/>
          </p:nvSpPr>
          <p:spPr>
            <a:xfrm rot="0" flipH="false" flipV="false">
              <a:off x="3685163" y="2157088"/>
              <a:ext cx="2028825" cy="1600200"/>
            </a:xfrm>
            <a:prstGeom prst="rect">
              <a:avLst/>
            </a:prstGeom>
          </p:spPr>
          <p:txBody>
            <a:bodyPr anchor="ctr" rtlCol="false" lIns="0" rIns="0" tIns="0" bIns="0">
              <a:noAutofit/>
            </a:bodyPr>
            <a:lstStyle/>
            <a:p>
              <a:pPr algn="l" indent="0">
                <a:lnSpc>
                  <a:spcPct val="100000"/>
                </a:lnSpc>
                <a:defRPr/>
              </a:pPr>
              <a:r>
                <a:rPr lang="en-US" b="false" i="false" strike="noStrike" u="none" sz="1050">
                  <a:solidFill>
                    <a:srgbClr val="D0D3D6"/>
                  </a:solidFill>
                  <a:latin typeface="Noto Sans SC"/>
                </a:rPr>
                <a:t>这次比赛，我们能够清晰的感受到团队的力量，大家来自不同的行业，有着不同的见解和想法，提供了方方面面的支持，相互协作，相互鼓励，当大家奔向同一目标共同努力时的力量，让我们在有限的时间内，让我们各种不同的想法在一个bot中得到实现</a:t>
              </a:r>
              <a:endParaRPr lang="en-US" sz="1100"/>
            </a:p>
          </p:txBody>
        </p:sp>
        <p:sp>
          <p:nvSpPr>
            <p:cNvPr name="AutoShape 16" id="16"/>
            <p:cNvSpPr/>
            <p:nvPr/>
          </p:nvSpPr>
          <p:spPr>
            <a:xfrm rot="0" flipH="false" flipV="false">
              <a:off x="3875663" y="1552575"/>
              <a:ext cx="2076450" cy="457200"/>
            </a:xfrm>
            <a:prstGeom prst="rect">
              <a:avLst/>
            </a:prstGeom>
          </p:spPr>
          <p:txBody>
            <a:bodyPr anchor="ctr" rtlCol="false" lIns="0" rIns="0" tIns="0" bIns="0">
              <a:noAutofit/>
            </a:bodyPr>
            <a:lstStyle/>
            <a:p>
              <a:pPr algn="l" indent="0">
                <a:lnSpc>
                  <a:spcPct val="100000"/>
                </a:lnSpc>
                <a:defRPr/>
              </a:pPr>
              <a:r>
                <a:rPr lang="en-US" b="true" i="false" strike="noStrike" u="none" sz="2400">
                  <a:solidFill>
                    <a:srgbClr val="FFFFFF"/>
                  </a:solidFill>
                  <a:latin typeface="Noto Sans SC"/>
                </a:rPr>
                <a:t>团队的力量</a:t>
              </a:r>
              <a:endParaRPr lang="en-US" sz="1100"/>
            </a:p>
          </p:txBody>
        </p:sp>
        <p:grpSp>
          <p:nvGrpSpPr>
            <p:cNvPr name="Group 17" id="17"/>
            <p:cNvGrpSpPr/>
            <p:nvPr/>
          </p:nvGrpSpPr>
          <p:grpSpPr>
            <a:xfrm>
              <a:off x="3392023" y="1542401"/>
              <a:ext cx="447675" cy="447675"/>
              <a:chOff x="3392023" y="1542401"/>
              <a:chExt cx="447675" cy="447675"/>
            </a:xfrm>
          </p:grpSpPr>
          <p:sp>
            <p:nvSpPr>
              <p:cNvPr name="AutoShape 18" id="18"/>
              <p:cNvSpPr/>
              <p:nvPr/>
            </p:nvSpPr>
            <p:spPr>
              <a:xfrm rot="0" flipH="false" flipV="false">
                <a:off x="3392023" y="1542401"/>
                <a:ext cx="447675" cy="447675"/>
              </a:xfrm>
              <a:prstGeom prst="ellipse">
                <a:avLst/>
              </a:prstGeom>
              <a:solidFill>
                <a:srgbClr val="17B69C">
                  <a:alpha val="100000"/>
                </a:srgbClr>
              </a:solidFill>
              <a:ln w="28575">
                <a:noFill/>
                <a:prstDash val="solid"/>
              </a:ln>
            </p:spPr>
            <p:txBody>
              <a:bodyPr anchor="ctr" rtlCol="false" lIns="47625" rIns="47625" tIns="47625" bIns="47625">
                <a:noAutofit/>
              </a:bodyPr>
              <a:lstStyle/>
              <a:p>
                <a:pPr algn="ctr">
                  <a:defRPr/>
                </a:pPr>
                <a:endParaRPr/>
              </a:p>
            </p:txBody>
          </p:sp>
        </p:grpSp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0" flipH="false" flipV="false">
            <a:off x="3473292" y="1614166"/>
            <a:ext cx="285137" cy="28513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1667947" y="1172998"/>
            <a:ext cx="5924550" cy="9334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ctr" indent="0">
              <a:lnSpc>
                <a:spcPct val="100000"/>
              </a:lnSpc>
              <a:defRPr/>
            </a:pPr>
            <a:r>
              <a:rPr lang="en-US" b="true" i="false" strike="noStrike" u="none" sz="2100">
                <a:solidFill>
                  <a:srgbClr val="FFFFFF"/>
                </a:solidFill>
              </a:rPr>
              <a:t>感谢观看我们团队故事</a:t>
            </a:r>
            <a:r>
              <a:rPr lang="en-US" b="true" i="false" strike="noStrike" u="none" sz="2100">
                <a:solidFill>
                  <a:srgbClr val="FFFFFF"/>
                </a:solidFill>
              </a:rPr>
              <a:t/>
            </a:r>
            <a:endParaRPr lang="en-US" sz="1100"/>
          </a:p>
          <a:p>
            <a:pPr algn="ctr" indent="0">
              <a:lnSpc>
                <a:spcPct val="100000"/>
              </a:lnSpc>
            </a:pPr>
            <a:r>
              <a:rPr lang="en-US" b="true" i="false" strike="noStrike" u="none" sz="2100">
                <a:solidFill>
                  <a:srgbClr val="FDD5A4"/>
                </a:solidFill>
              </a:rPr>
              <a:t>希望未来与大家共同进步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 flipH="false" flipV="false">
            <a:off x="2626472" y="2106448"/>
            <a:ext cx="4007499" cy="2035758"/>
          </a:xfrm>
          <a:prstGeom prst="rect">
            <a:avLst/>
          </a:prstGeom>
          <a:ln>
            <a:noFill/>
            <a:prstDash val="solid"/>
          </a:ln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521870" y="1081785"/>
            <a:ext cx="3771734" cy="542925"/>
          </a:xfrm>
          <a:prstGeom prst="rect">
            <a:avLst/>
          </a:prstGeom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2850">
                <a:solidFill>
                  <a:srgbClr val="FDD5A4"/>
                </a:solidFill>
                <a:latin typeface="Noto Sans SC"/>
              </a:rPr>
              <a:t>获取有用信息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533400" y="761110"/>
            <a:ext cx="2247900" cy="25717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</a:rPr>
              <a:t>特色功能 #1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533400" y="1738104"/>
            <a:ext cx="3571875" cy="4000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050">
                <a:solidFill>
                  <a:srgbClr val="FFFFFF">
                    <a:alpha val="40000"/>
                  </a:srgbClr>
                </a:solidFill>
                <a:latin typeface="Noto Sans SC"/>
              </a:rPr>
              <a:t>每个人获取新闻，都在寻找其中对自己有用的价值，</a:t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050">
                <a:solidFill>
                  <a:srgbClr val="FFFFFF">
                    <a:alpha val="40000"/>
                  </a:srgbClr>
                </a:solidFill>
                <a:latin typeface="Noto Sans SC"/>
              </a:rPr>
              <a:t>我们在开头都告诉用户发生了什么，什么对于我们普通人来说是“有用的消息”</a:t>
            </a:r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3047471" y="4181849"/>
            <a:ext cx="1657350" cy="9144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rtlCol="false" lIns="0" rIns="0" tIns="0" bIns="0">
            <a:noAutofit/>
          </a:bodyPr>
          <a:lstStyle/>
          <a:p>
            <a:pPr algn="r" indent="0">
              <a:lnSpc>
                <a:spcPct val="100000"/>
              </a:lnSpc>
              <a:defRPr/>
            </a:pPr>
            <a:r>
              <a:rPr lang="en-US" b="true" i="false" strike="noStrike" u="none" sz="4800">
                <a:solidFill>
                  <a:srgbClr val="FFFFFF"/>
                </a:solidFill>
                <a:latin typeface="Noto Sans SC"/>
              </a:rPr>
              <a:t>01</a:t>
            </a:r>
            <a:endParaRPr lang="en-US" sz="1100"/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 flipH="false" flipV="false">
            <a:off x="4704821" y="1018285"/>
            <a:ext cx="4439179" cy="797968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 flipH="false" flipV="false">
            <a:off x="4704821" y="1816252"/>
            <a:ext cx="4439179" cy="3142910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8" id="8"/>
          <p:cNvSpPr/>
          <p:nvPr/>
        </p:nvSpPr>
        <p:spPr>
          <a:xfrm rot="0" flipH="false" flipV="false">
            <a:off x="533400" y="2464185"/>
            <a:ext cx="4038600" cy="14287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500">
                <a:solidFill>
                  <a:srgbClr val="FDD5A4"/>
                </a:solidFill>
                <a:latin typeface="Noto Sans SC"/>
              </a:rPr>
              <a:t>房价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涨没涨？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500">
                <a:solidFill>
                  <a:srgbClr val="FDD5A4"/>
                </a:solidFill>
                <a:latin typeface="Noto Sans SC"/>
              </a:rPr>
              <a:t>菜价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涨没涨？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500">
                <a:solidFill>
                  <a:srgbClr val="FDD5A4"/>
                </a:solidFill>
                <a:latin typeface="Noto Sans SC"/>
              </a:rPr>
              <a:t>油价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涨没涨?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1500">
                <a:solidFill>
                  <a:srgbClr val="FDD5A4"/>
                </a:solidFill>
                <a:latin typeface="Noto Sans SC"/>
              </a:rPr>
              <a:t>股价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涨没涨?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 什么！</a:t>
            </a:r>
            <a:r>
              <a:rPr lang="en-US" b="false" i="false" strike="noStrike" u="none" sz="1500">
                <a:solidFill>
                  <a:srgbClr val="FDD5A4"/>
                </a:solidFill>
                <a:latin typeface="Noto Sans SC"/>
              </a:rPr>
              <a:t>工资没涨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 ╮(╯▽╰)╭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>
            <p:ph idx="4294967295" type="body" sz="quarter" hasCustomPrompt="true"/>
          </p:nvPr>
        </p:nvSpPr>
        <p:spPr>
          <a:xfrm rot="0" flipH="false" flipV="false">
            <a:off x="521870" y="1081785"/>
            <a:ext cx="3771734" cy="542925"/>
          </a:xfrm>
          <a:prstGeom prst="rect">
            <a:avLst/>
          </a:prstGeom>
        </p:spPr>
        <p:txBody>
          <a:bodyPr anchor="ctr" lIns="0" rIns="0" tIns="0" bIns="0">
            <a:noAutofit/>
          </a:bodyPr>
          <a:lstStyle>
            <a:lvl1pPr algn="l">
              <a:defRPr sz="2800" b="true" i="false" u="none" strike="noStrike" spc="0">
                <a:solidFill>
                  <a:srgbClr val="1F2329">
                    <a:alpha val="100000"/>
                  </a:srgbClr>
                </a:solidFill>
                <a:latin typeface="Noto Sans SC"/>
              </a:defRPr>
            </a:lvl1pPr>
          </a:lstStyle>
          <a:p>
            <a:pPr algn="l" indent="0">
              <a:lnSpc>
                <a:spcPct val="100000"/>
              </a:lnSpc>
            </a:pPr>
            <a:r>
              <a:rPr lang="en-US" b="true" i="false" strike="noStrike" u="none" sz="2850">
                <a:gradFill>
                  <a:gsLst>
                    <a:gs pos="0">
                      <a:srgbClr val="FFBA6B">
                        <a:alpha val="100000"/>
                      </a:srgbClr>
                    </a:gs>
                    <a:gs pos="100000">
                      <a:srgbClr val="FFEBD2">
                        <a:alpha val="100000"/>
                      </a:srgbClr>
                    </a:gs>
                  </a:gsLst>
                  <a:lin ang="5400000"/>
                </a:gradFill>
                <a:latin typeface="Noto Sans SC"/>
              </a:rPr>
              <a:t>多角色</a:t>
            </a:r>
            <a:r>
              <a:rPr lang="en-US" b="true" i="false" strike="noStrike" u="none" sz="2850">
                <a:solidFill>
                  <a:srgbClr val="FFFFFF"/>
                </a:solidFill>
                <a:latin typeface="Noto Sans SC"/>
              </a:rPr>
              <a:t>深入解读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 flipH="false" flipV="false">
            <a:off x="4800600" y="0"/>
            <a:ext cx="2171700" cy="2827172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 flipH="false" flipV="false">
            <a:off x="4800600" y="2714834"/>
            <a:ext cx="2171700" cy="2626506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 flipH="false" flipV="false">
            <a:off x="6972300" y="-429424"/>
            <a:ext cx="2171700" cy="3686021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 flipH="false" flipV="false">
            <a:off x="6972300" y="3220197"/>
            <a:ext cx="2171700" cy="1923303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7" id="7"/>
          <p:cNvSpPr/>
          <p:nvPr/>
        </p:nvSpPr>
        <p:spPr>
          <a:xfrm rot="0" flipH="false" flipV="false">
            <a:off x="533400" y="761110"/>
            <a:ext cx="2247900" cy="25717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</a:rPr>
              <a:t>特色功能 #</a:t>
            </a: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</a:rPr>
              <a:t>2</a:t>
            </a:r>
            <a:endParaRPr lang="en-US" sz="1100"/>
          </a:p>
        </p:txBody>
      </p:sp>
      <p:sp>
        <p:nvSpPr>
          <p:cNvPr name="AutoShape 8" id="8"/>
          <p:cNvSpPr/>
          <p:nvPr/>
        </p:nvSpPr>
        <p:spPr>
          <a:xfrm rot="0" flipH="false" flipV="false">
            <a:off x="533400" y="1738104"/>
            <a:ext cx="3572933" cy="4000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050">
                <a:solidFill>
                  <a:srgbClr val="FFFFFF">
                    <a:alpha val="40000"/>
                  </a:srgbClr>
                </a:solidFill>
                <a:latin typeface="Noto Sans SC"/>
              </a:rPr>
              <a:t>每个人对于事件的解读会有不一样的看法，在茶楼中，你可与各个人物互动，看看其他人对这个事件的看法</a:t>
            </a:r>
            <a:endParaRPr lang="en-US" sz="1100"/>
          </a:p>
        </p:txBody>
      </p:sp>
      <p:sp>
        <p:nvSpPr>
          <p:cNvPr name="AutoShape 9" id="9"/>
          <p:cNvSpPr/>
          <p:nvPr/>
        </p:nvSpPr>
        <p:spPr>
          <a:xfrm rot="0" flipH="false" flipV="false">
            <a:off x="3047471" y="4181849"/>
            <a:ext cx="1657350" cy="9144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rtlCol="false" lIns="0" rIns="0" tIns="0" bIns="0">
            <a:noAutofit/>
          </a:bodyPr>
          <a:lstStyle/>
          <a:p>
            <a:pPr algn="r" indent="0">
              <a:lnSpc>
                <a:spcPct val="100000"/>
              </a:lnSpc>
              <a:defRPr/>
            </a:pPr>
            <a:r>
              <a:rPr lang="en-US" b="true" i="false" strike="noStrike" u="none" sz="4800">
                <a:solidFill>
                  <a:srgbClr val="FFFFFF"/>
                </a:solidFill>
                <a:latin typeface="Noto Sans SC"/>
              </a:rPr>
              <a:t>02</a:t>
            </a:r>
            <a:endParaRPr lang="en-US" sz="1100"/>
          </a:p>
        </p:txBody>
      </p:sp>
      <p:sp>
        <p:nvSpPr>
          <p:cNvPr name="AutoShape 10" id="10"/>
          <p:cNvSpPr/>
          <p:nvPr/>
        </p:nvSpPr>
        <p:spPr>
          <a:xfrm rot="0" flipH="false" flipV="false">
            <a:off x="533400" y="2400042"/>
            <a:ext cx="4038600" cy="15430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笑面盈盈的店小二——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接待：穿插于各个场景，作为旁白/中间角色使用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幽默的说书先生——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概述:对事件与文章进行简要描述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博览群书的翰林——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深度解读：对事件与文章进行深入的分析，启发思考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多愁善感的世家小姐——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共情:对事件会有众多感触，会发散衍生相关话题给到你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破开真理的侠客——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金句：对事情都保持清醒的态度，看破事务的本质</a:t>
            </a:r>
          </a:p>
        </p:txBody>
      </p:sp>
      <p:sp>
        <p:nvSpPr>
          <p:cNvPr name="AutoShape 11" id="11"/>
          <p:cNvSpPr/>
          <p:nvPr/>
        </p:nvSpPr>
        <p:spPr>
          <a:xfrm rot="0" flipH="false" flipV="false">
            <a:off x="2544536" y="5878286"/>
            <a:ext cx="1066800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>
              <a:defRPr/>
            </a:pPr>
            <a:endParaRPr/>
          </a:p>
        </p:txBody>
      </p:sp>
      <p:sp>
        <p:nvSpPr>
          <p:cNvPr name="AutoShape 12" id="12"/>
          <p:cNvSpPr/>
          <p:nvPr/>
        </p:nvSpPr>
        <p:spPr>
          <a:xfrm rot="0" flipH="false" flipV="false">
            <a:off x="898071" y="6313714"/>
            <a:ext cx="1066800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>
              <a:defRPr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521870" y="1081785"/>
            <a:ext cx="3771734" cy="542925"/>
          </a:xfrm>
          <a:prstGeom prst="rect">
            <a:avLst/>
          </a:prstGeom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2850">
                <a:gradFill>
                  <a:gsLst>
                    <a:gs pos="0">
                      <a:srgbClr val="FFBA6B">
                        <a:alpha val="100000"/>
                      </a:srgbClr>
                    </a:gs>
                    <a:gs pos="100000">
                      <a:srgbClr val="FFEBD2">
                        <a:alpha val="100000"/>
                      </a:srgbClr>
                    </a:gs>
                  </a:gsLst>
                  <a:lin ang="5400000"/>
                </a:gradFill>
                <a:latin typeface="Noto Sans SC"/>
              </a:rPr>
              <a:t>沉浸式</a:t>
            </a:r>
            <a:r>
              <a:rPr lang="en-US" b="true" i="false" strike="noStrike" u="none" sz="2850">
                <a:solidFill>
                  <a:srgbClr val="FFFFFF"/>
                </a:solidFill>
                <a:latin typeface="Noto Sans SC"/>
              </a:rPr>
              <a:t>体验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533400" y="761110"/>
            <a:ext cx="2247900" cy="25717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350">
                <a:solidFill>
                  <a:srgbClr val="FFFFFF"/>
                </a:solidFill>
                <a:latin typeface="Noto Sans SC"/>
              </a:rPr>
              <a:t>特色功能 #3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533400" y="1738104"/>
            <a:ext cx="3571875" cy="2000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1050">
                <a:solidFill>
                  <a:srgbClr val="FFFFFF">
                    <a:alpha val="40000"/>
                  </a:srgbClr>
                </a:solidFill>
                <a:latin typeface="Noto Sans SC"/>
              </a:rPr>
              <a:t>开场可选择不同的人物角色与进入的方式，加强沉浸式体验</a:t>
            </a:r>
            <a:endParaRPr lang="en-US" sz="1100"/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3047471" y="4181849"/>
            <a:ext cx="1657350" cy="914400"/>
          </a:xfrm>
          <a:prstGeom prst="rect">
            <a:avLst/>
          </a:prstGeom>
          <a:noFill/>
          <a:ln w="9525">
            <a:noFill/>
            <a:prstDash val="solid"/>
          </a:ln>
          <a:effectLst/>
        </p:spPr>
        <p:txBody>
          <a:bodyPr anchor="ctr" rtlCol="false" lIns="0" rIns="0" tIns="0" bIns="0">
            <a:noAutofit/>
          </a:bodyPr>
          <a:lstStyle/>
          <a:p>
            <a:pPr algn="r" indent="0">
              <a:lnSpc>
                <a:spcPct val="100000"/>
              </a:lnSpc>
              <a:defRPr/>
            </a:pPr>
            <a:r>
              <a:rPr lang="en-US" b="true" i="false" strike="noStrike" u="none" sz="4800">
                <a:solidFill>
                  <a:srgbClr val="FFFFFF"/>
                </a:solidFill>
                <a:latin typeface="Noto Sans SC"/>
              </a:rPr>
              <a:t>03</a:t>
            </a:r>
            <a:endParaRPr lang="en-US" sz="1100"/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 flipH="false" flipV="false">
            <a:off x="6972300" y="2090643"/>
            <a:ext cx="2171700" cy="3052857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 flipH="false" flipV="false">
            <a:off x="6972300" y="-197815"/>
            <a:ext cx="2171700" cy="2288458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 flipH="false" flipV="false">
            <a:off x="4800600" y="0"/>
            <a:ext cx="2171700" cy="3711775"/>
          </a:xfrm>
          <a:prstGeom prst="rect">
            <a:avLst/>
          </a:prstGeom>
          <a:ln>
            <a:noFill/>
            <a:prstDash val="solid"/>
          </a:ln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 flipH="false" flipV="false">
            <a:off x="4800600" y="3377045"/>
            <a:ext cx="2247900" cy="2368755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10" id="10"/>
          <p:cNvSpPr/>
          <p:nvPr/>
        </p:nvSpPr>
        <p:spPr>
          <a:xfrm rot="0" flipH="false" flipV="false">
            <a:off x="533400" y="2464185"/>
            <a:ext cx="4038600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1.机智书生-墨翰：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才华横溢，出口成章，善于以文会友。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/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2.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轻功高手—飞燕女侠：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身手敏捷，行侠仗义，一剑定乾坤。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3.行踪不定的商人-贾行：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眼光独到，善于经营，常在茶馆中寻找商机。</a:t>
            </a:r>
          </a:p>
        </p:txBody>
      </p:sp>
      <p:sp>
        <p:nvSpPr>
          <p:cNvPr name="AutoShape 11" id="11"/>
          <p:cNvSpPr/>
          <p:nvPr/>
        </p:nvSpPr>
        <p:spPr>
          <a:xfrm rot="0" flipH="false" flipV="false">
            <a:off x="533400" y="2264160"/>
            <a:ext cx="3571875" cy="1714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>
                    <a:alpha val="40000"/>
                  </a:srgbClr>
                </a:solidFill>
                <a:latin typeface="Noto Sans SC"/>
              </a:rPr>
              <a:t>自定义人物选择：</a:t>
            </a:r>
            <a:endParaRPr lang="en-US" sz="1100"/>
          </a:p>
        </p:txBody>
      </p:sp>
      <p:sp>
        <p:nvSpPr>
          <p:cNvPr name="AutoShape 12" id="12"/>
          <p:cNvSpPr/>
          <p:nvPr/>
        </p:nvSpPr>
        <p:spPr>
          <a:xfrm rot="0" flipH="false" flipV="false">
            <a:off x="533400" y="3423029"/>
            <a:ext cx="4038600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1.从大门的进入茶馆：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众人会对你热情招待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2.从窗户翻进茶馆：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会影响别人就餐，众人会对你态度不一（后续迭代）</a:t>
            </a: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/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DD5A4"/>
                </a:solidFill>
                <a:latin typeface="Noto Sans SC"/>
              </a:rPr>
              <a:t>3.从上方的烟囱跳进茶馆：</a:t>
            </a: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众人会对另眼相看，可能会被当成小偷（后续迭代）</a:t>
            </a:r>
          </a:p>
        </p:txBody>
      </p:sp>
      <p:sp>
        <p:nvSpPr>
          <p:cNvPr name="AutoShape 13" id="13"/>
          <p:cNvSpPr/>
          <p:nvPr/>
        </p:nvSpPr>
        <p:spPr>
          <a:xfrm rot="0" flipH="false" flipV="false">
            <a:off x="533400" y="3223004"/>
            <a:ext cx="3571875" cy="1714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>
                    <a:alpha val="40000"/>
                  </a:srgbClr>
                </a:solidFill>
                <a:latin typeface="Noto Sans SC"/>
              </a:rPr>
              <a:t>独特的出场方式：</a:t>
            </a:r>
            <a:endParaRPr lang="en-US" sz="1100"/>
          </a:p>
        </p:txBody>
      </p:sp>
      <p:sp>
        <p:nvSpPr>
          <p:cNvPr name="AutoShape 14" id="14"/>
          <p:cNvSpPr/>
          <p:nvPr/>
        </p:nvSpPr>
        <p:spPr>
          <a:xfrm rot="0" flipH="false" flipV="false">
            <a:off x="1991591" y="4693227"/>
            <a:ext cx="1066800" cy="2286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>
              <a:defRPr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 flipH="false" flipV="false">
            <a:off x="13696" y="0"/>
            <a:ext cx="3147608" cy="5178323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3" id="3"/>
          <p:cNvSpPr/>
          <p:nvPr/>
        </p:nvSpPr>
        <p:spPr>
          <a:xfrm rot="0" flipH="false" flipV="false">
            <a:off x="3890433" y="1985433"/>
            <a:ext cx="4057650" cy="5334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1800">
                <a:solidFill>
                  <a:srgbClr val="FFFFFF"/>
                </a:solidFill>
              </a:rPr>
              <a:t>体验一下我们的COZE作品把~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3890433" y="2518833"/>
            <a:ext cx="4459575" cy="5334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900">
                <a:solidFill>
                  <a:srgbClr val="8F959E"/>
                </a:solidFill>
              </a:rPr>
              <a:t>体验</a:t>
            </a:r>
            <a:r>
              <a:rPr lang="en-US" b="true" i="false" strike="noStrike" u="none" sz="900">
                <a:solidFill>
                  <a:srgbClr val="8F959E"/>
                </a:solidFill>
              </a:rPr>
              <a:t>链接：https://www.coze.cn/store/bot/7376200697454559282?panel=1&amp;bid=6cnc9g2sc100q</a:t>
            </a:r>
            <a:endParaRPr lang="en-US" sz="1100"/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 flipH="false" flipV="false">
            <a:off x="3890433" y="3213100"/>
            <a:ext cx="1666875" cy="1676400"/>
          </a:xfrm>
          <a:prstGeom prst="rect">
            <a:avLst/>
          </a:prstGeom>
          <a:ln>
            <a:noFill/>
            <a:prstDash val="solid"/>
          </a:ln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 flipH="false" flipV="false">
            <a:off x="4078620" y="972250"/>
            <a:ext cx="833528" cy="19050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95250" rIns="0" tIns="95250" bIns="9525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true" i="false" strike="noStrike" u="none" sz="9000">
                <a:solidFill>
                  <a:srgbClr val="FFFFFF"/>
                </a:solidFill>
              </a:rPr>
              <a:t>?</a:t>
            </a:r>
            <a:endParaRPr lang="en-US" sz="1100"/>
          </a:p>
        </p:txBody>
      </p:sp>
      <p:sp>
        <p:nvSpPr>
          <p:cNvPr name="AutoShape 3" id="3"/>
          <p:cNvSpPr/>
          <p:nvPr/>
        </p:nvSpPr>
        <p:spPr>
          <a:xfrm rot="0" flipH="false" flipV="false">
            <a:off x="590550" y="2752319"/>
            <a:ext cx="7962900" cy="56197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ctr" indent="0">
              <a:lnSpc>
                <a:spcPct val="100000"/>
              </a:lnSpc>
              <a:defRPr/>
            </a:pPr>
            <a:r>
              <a:rPr lang="en-US" b="true" i="false" strike="noStrike" u="none" sz="2100">
                <a:solidFill>
                  <a:srgbClr val="FFFFFF"/>
                </a:solidFill>
              </a:rPr>
              <a:t>我们是怎么做出的bot？</a:t>
            </a:r>
            <a:endParaRPr lang="en-US" sz="1100"/>
          </a:p>
        </p:txBody>
      </p:sp>
      <p:sp>
        <p:nvSpPr>
          <p:cNvPr name="AutoShape 4" id="4"/>
          <p:cNvSpPr/>
          <p:nvPr/>
        </p:nvSpPr>
        <p:spPr>
          <a:xfrm rot="0" flipH="false" flipV="false">
            <a:off x="513934" y="3213935"/>
            <a:ext cx="7962900" cy="56197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95250" rIns="95250" tIns="95250" bIns="95250">
            <a:noAutofit/>
          </a:bodyPr>
          <a:lstStyle/>
          <a:p>
            <a:pPr algn="ctr" indent="0">
              <a:lnSpc>
                <a:spcPct val="100000"/>
              </a:lnSpc>
              <a:defRPr/>
            </a:pPr>
            <a:r>
              <a:rPr lang="en-US" b="true" i="false" strike="noStrike" u="none" sz="2100">
                <a:solidFill>
                  <a:srgbClr val="FFFFFF"/>
                </a:solidFill>
              </a:rPr>
              <a:t>那些艰难的团队故事</a:t>
            </a:r>
            <a:endParaRPr lang="en-US" sz="1100"/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 show="tru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name="Connector 2" id="2"/>
          <p:cNvCxnSpPr/>
          <p:nvPr/>
        </p:nvCxnSpPr>
        <p:spPr>
          <a:xfrm rot="-2700000" flipH="false" flipV="false">
            <a:off x="1597149" y="963231"/>
            <a:ext cx="5503001" cy="5503001"/>
          </a:xfrm>
          <a:prstGeom prst="line">
            <a:avLst/>
          </a:prstGeom>
          <a:solidFill>
            <a:srgbClr val="DEE0E3">
              <a:alpha val="100000"/>
            </a:srgbClr>
          </a:solidFill>
          <a:ln w="19050">
            <a:solidFill>
              <a:srgbClr val="FFFFFF">
                <a:alpha val="100000"/>
              </a:srgbClr>
            </a:solidFill>
            <a:prstDash val="solid"/>
            <a:headEnd type="none" w="lg" len="lg"/>
            <a:tailEnd type="triangle" w="lg" len="lg"/>
          </a:ln>
        </p:spPr>
      </p:cxn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 flipH="false" flipV="false">
            <a:off x="471488" y="0"/>
            <a:ext cx="3230295" cy="1857287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name="AutoShape 4" id="4"/>
          <p:cNvSpPr/>
          <p:nvPr/>
        </p:nvSpPr>
        <p:spPr>
          <a:xfrm rot="0" flipH="false" flipV="false">
            <a:off x="357188" y="3600431"/>
            <a:ext cx="228600" cy="228600"/>
          </a:xfrm>
          <a:prstGeom prst="ellipse">
            <a:avLst/>
          </a:prstGeom>
          <a:solidFill>
            <a:srgbClr val="DEE0E3">
              <a:alpha val="100000"/>
            </a:srgbClr>
          </a:solidFill>
          <a:ln w="19050">
            <a:noFill/>
            <a:prstDash val="solid"/>
          </a:ln>
        </p:spPr>
        <p:txBody>
          <a:bodyPr anchor="ctr" rtlCol="false" lIns="47625" rIns="28575" tIns="47625" bIns="47625">
            <a:no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name="AutoShape 5" id="5"/>
          <p:cNvSpPr/>
          <p:nvPr/>
        </p:nvSpPr>
        <p:spPr>
          <a:xfrm rot="0" flipH="false" flipV="false">
            <a:off x="269986" y="3903231"/>
            <a:ext cx="477715" cy="1714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组建队伍</a:t>
            </a:r>
            <a:endParaRPr lang="en-US" sz="1100"/>
          </a:p>
        </p:txBody>
      </p:sp>
      <p:sp>
        <p:nvSpPr>
          <p:cNvPr name="AutoShape 6" id="6"/>
          <p:cNvSpPr/>
          <p:nvPr/>
        </p:nvSpPr>
        <p:spPr>
          <a:xfrm rot="0" flipH="false" flipV="false">
            <a:off x="2423746" y="3600431"/>
            <a:ext cx="228600" cy="228600"/>
          </a:xfrm>
          <a:prstGeom prst="ellipse">
            <a:avLst/>
          </a:prstGeom>
          <a:gradFill>
            <a:gsLst>
              <a:gs pos="0">
                <a:srgbClr val="C8A8FF">
                  <a:alpha val="100000"/>
                </a:srgbClr>
              </a:gs>
              <a:gs pos="100000">
                <a:srgbClr val="F2DDFF">
                  <a:alpha val="100000"/>
                </a:srgbClr>
              </a:gs>
            </a:gsLst>
            <a:lin ang="0"/>
          </a:gradFill>
          <a:ln w="19050">
            <a:noFill/>
            <a:prstDash val="solid"/>
          </a:ln>
        </p:spPr>
        <p:txBody>
          <a:bodyPr anchor="ctr" rtlCol="false" lIns="47625" rIns="28575" tIns="47625" bIns="47625">
            <a:no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name="AutoShape 7" id="7"/>
          <p:cNvSpPr/>
          <p:nvPr/>
        </p:nvSpPr>
        <p:spPr>
          <a:xfrm rot="0" flipH="false" flipV="false">
            <a:off x="8105775" y="3600431"/>
            <a:ext cx="228600" cy="228600"/>
          </a:xfrm>
          <a:prstGeom prst="ellipse">
            <a:avLst/>
          </a:prstGeom>
          <a:gradFill>
            <a:gsLst>
              <a:gs pos="0">
                <a:srgbClr val="C8A8FF">
                  <a:alpha val="100000"/>
                </a:srgbClr>
              </a:gs>
              <a:gs pos="100000">
                <a:srgbClr val="F2DDFF">
                  <a:alpha val="100000"/>
                </a:srgbClr>
              </a:gs>
            </a:gsLst>
            <a:lin ang="0"/>
          </a:gradFill>
          <a:ln w="19050">
            <a:noFill/>
            <a:prstDash val="solid"/>
          </a:ln>
        </p:spPr>
        <p:txBody>
          <a:bodyPr anchor="ctr" rtlCol="false" lIns="47625" rIns="28575" tIns="47625" bIns="47625">
            <a:no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name="AutoShape 8" id="8"/>
          <p:cNvSpPr/>
          <p:nvPr/>
        </p:nvSpPr>
        <p:spPr>
          <a:xfrm rot="0" flipH="false" flipV="false">
            <a:off x="2114916" y="3375692"/>
            <a:ext cx="846260" cy="1714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原计划周一提交</a:t>
            </a:r>
            <a:endParaRPr lang="en-US" sz="1100"/>
          </a:p>
        </p:txBody>
      </p:sp>
      <p:sp>
        <p:nvSpPr>
          <p:cNvPr name="AutoShape 9" id="9"/>
          <p:cNvSpPr/>
          <p:nvPr/>
        </p:nvSpPr>
        <p:spPr>
          <a:xfrm rot="0" flipH="false" flipV="false">
            <a:off x="7702429" y="3375692"/>
            <a:ext cx="846260" cy="1714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延迟下周一提交</a:t>
            </a:r>
            <a:endParaRPr lang="en-US" sz="1100"/>
          </a:p>
        </p:txBody>
      </p:sp>
      <p:sp>
        <p:nvSpPr>
          <p:cNvPr name="AutoShape 10" id="10"/>
          <p:cNvSpPr/>
          <p:nvPr/>
        </p:nvSpPr>
        <p:spPr>
          <a:xfrm rot="0" flipH="false" flipV="false">
            <a:off x="1287947" y="3600431"/>
            <a:ext cx="228600" cy="228600"/>
          </a:xfrm>
          <a:prstGeom prst="ellipse">
            <a:avLst/>
          </a:prstGeom>
          <a:solidFill>
            <a:srgbClr val="DEE0E3">
              <a:alpha val="100000"/>
            </a:srgbClr>
          </a:solidFill>
          <a:ln w="19050">
            <a:noFill/>
            <a:prstDash val="solid"/>
          </a:ln>
        </p:spPr>
        <p:txBody>
          <a:bodyPr anchor="ctr" rtlCol="false" lIns="47625" rIns="28575" tIns="47625" bIns="47625">
            <a:no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name="AutoShape 11" id="11"/>
          <p:cNvSpPr/>
          <p:nvPr/>
        </p:nvSpPr>
        <p:spPr>
          <a:xfrm rot="0" flipH="false" flipV="false">
            <a:off x="1187946" y="3903231"/>
            <a:ext cx="476250" cy="1714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无人问津</a:t>
            </a:r>
            <a:endParaRPr lang="en-US" sz="1100"/>
          </a:p>
        </p:txBody>
      </p:sp>
      <p:sp>
        <p:nvSpPr>
          <p:cNvPr name="AutoShape 12" id="12"/>
          <p:cNvSpPr/>
          <p:nvPr/>
        </p:nvSpPr>
        <p:spPr>
          <a:xfrm rot="0" flipH="false" flipV="false">
            <a:off x="622044" y="2257451"/>
            <a:ext cx="1432058" cy="1714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哇：好多人参与，稳了稳了</a:t>
            </a:r>
            <a:endParaRPr lang="en-US" sz="1100"/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0" flipH="false" flipV="false">
            <a:off x="521791" y="1927740"/>
            <a:ext cx="329712" cy="329712"/>
          </a:xfrm>
          <a:prstGeom prst="rect">
            <a:avLst/>
          </a:prstGeom>
        </p:spPr>
      </p:pic>
      <p:sp>
        <p:nvSpPr>
          <p:cNvPr name="AutoShape 14" id="14"/>
          <p:cNvSpPr/>
          <p:nvPr/>
        </p:nvSpPr>
        <p:spPr>
          <a:xfrm rot="0" flipH="false" flipV="false">
            <a:off x="1223596" y="2869986"/>
            <a:ext cx="1428750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群里怎么没人说话？</a:t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带队好累</a:t>
            </a:r>
          </a:p>
        </p:txBody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0" flipH="false" flipV="false">
            <a:off x="1123343" y="2540274"/>
            <a:ext cx="329712" cy="329712"/>
          </a:xfrm>
          <a:prstGeom prst="rect">
            <a:avLst/>
          </a:prstGeom>
        </p:spPr>
      </p:pic>
      <p:sp>
        <p:nvSpPr>
          <p:cNvPr name="AutoShape 16" id="16"/>
          <p:cNvSpPr/>
          <p:nvPr/>
        </p:nvSpPr>
        <p:spPr>
          <a:xfrm rot="0" flipH="false" flipV="false">
            <a:off x="3325187" y="3600431"/>
            <a:ext cx="228600" cy="228600"/>
          </a:xfrm>
          <a:prstGeom prst="ellipse">
            <a:avLst/>
          </a:prstGeom>
          <a:solidFill>
            <a:srgbClr val="DEE0E3">
              <a:alpha val="100000"/>
            </a:srgbClr>
          </a:solidFill>
          <a:ln w="19050">
            <a:noFill/>
            <a:prstDash val="solid"/>
          </a:ln>
        </p:spPr>
        <p:txBody>
          <a:bodyPr anchor="ctr" rtlCol="false" lIns="47625" rIns="28575" tIns="47625" bIns="47625">
            <a:no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name="AutoShape 17" id="17"/>
          <p:cNvSpPr/>
          <p:nvPr/>
        </p:nvSpPr>
        <p:spPr>
          <a:xfrm rot="0" flipH="false" flipV="false">
            <a:off x="3016357" y="3903231"/>
            <a:ext cx="847725" cy="6858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ctr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周二</a:t>
            </a:r>
            <a:endParaRPr lang="en-US" sz="1100"/>
          </a:p>
          <a:p>
            <a:pPr algn="ctr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提出质疑</a:t>
            </a:r>
          </a:p>
          <a:p>
            <a:pPr algn="ctr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调转船头</a:t>
            </a:r>
          </a:p>
          <a:p>
            <a:pPr algn="ctr" indent="0">
              <a:lnSpc>
                <a:spcPct val="100000"/>
              </a:lnSpc>
            </a:pPr>
          </a:p>
        </p:txBody>
      </p:sp>
      <p:sp>
        <p:nvSpPr>
          <p:cNvPr name="AutoShape 18" id="18"/>
          <p:cNvSpPr/>
          <p:nvPr/>
        </p:nvSpPr>
        <p:spPr>
          <a:xfrm rot="0" flipH="false" flipV="false">
            <a:off x="3213210" y="2726527"/>
            <a:ext cx="1622559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这个新闻是我们想要的么？</a:t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每个人对这个还是有诸多迷茫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0" flipH="false" flipV="false">
            <a:off x="3112957" y="2396815"/>
            <a:ext cx="329712" cy="329712"/>
          </a:xfrm>
          <a:prstGeom prst="rect">
            <a:avLst/>
          </a:prstGeom>
        </p:spPr>
      </p:pic>
      <p:sp>
        <p:nvSpPr>
          <p:cNvPr name="AutoShape 20" id="20"/>
          <p:cNvSpPr/>
          <p:nvPr/>
        </p:nvSpPr>
        <p:spPr>
          <a:xfrm rot="0" flipH="false" flipV="false">
            <a:off x="2113451" y="3903231"/>
            <a:ext cx="847725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ctr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小团队的</a:t>
            </a:r>
            <a:endParaRPr lang="en-US" sz="1100"/>
          </a:p>
          <a:p>
            <a:pPr algn="ctr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初步沟通</a:t>
            </a:r>
          </a:p>
          <a:p>
            <a:pPr algn="ctr" indent="0">
              <a:lnSpc>
                <a:spcPct val="100000"/>
              </a:lnSpc>
            </a:pPr>
          </a:p>
        </p:txBody>
      </p:sp>
      <p:sp>
        <p:nvSpPr>
          <p:cNvPr name="AutoShape 21" id="21"/>
          <p:cNvSpPr/>
          <p:nvPr/>
        </p:nvSpPr>
        <p:spPr>
          <a:xfrm rot="0" flipH="false" flipV="false">
            <a:off x="5914292" y="3600431"/>
            <a:ext cx="228600" cy="228600"/>
          </a:xfrm>
          <a:prstGeom prst="ellipse">
            <a:avLst/>
          </a:prstGeom>
          <a:solidFill>
            <a:srgbClr val="DEE0E3">
              <a:alpha val="100000"/>
            </a:srgbClr>
          </a:solidFill>
          <a:ln w="19050">
            <a:noFill/>
            <a:prstDash val="solid"/>
          </a:ln>
        </p:spPr>
        <p:txBody>
          <a:bodyPr anchor="ctr" rtlCol="false" lIns="47625" rIns="28575" tIns="47625" bIns="47625">
            <a:noAutofit/>
          </a:bodyPr>
          <a:lstStyle/>
          <a:p>
            <a:pPr algn="ctr">
              <a:defRPr/>
            </a:pPr>
            <a:endParaRPr/>
          </a:p>
        </p:txBody>
      </p:sp>
      <p:sp>
        <p:nvSpPr>
          <p:cNvPr name="AutoShape 22" id="22"/>
          <p:cNvSpPr/>
          <p:nvPr/>
        </p:nvSpPr>
        <p:spPr>
          <a:xfrm rot="0" flipH="false" flipV="false">
            <a:off x="4375272" y="3903231"/>
            <a:ext cx="847725" cy="5143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ctr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周三-周五</a:t>
            </a:r>
            <a:endParaRPr lang="en-US" sz="1100"/>
          </a:p>
          <a:p>
            <a:pPr algn="ctr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思维碰撞</a:t>
            </a:r>
          </a:p>
          <a:p>
            <a:pPr algn="ctr" indent="0">
              <a:lnSpc>
                <a:spcPct val="100000"/>
              </a:lnSpc>
            </a:pPr>
          </a:p>
        </p:txBody>
      </p:sp>
      <p:sp>
        <p:nvSpPr>
          <p:cNvPr name="AutoShape 23" id="23"/>
          <p:cNvSpPr/>
          <p:nvPr/>
        </p:nvSpPr>
        <p:spPr>
          <a:xfrm rot="0" flipH="false" flipV="false">
            <a:off x="4295042" y="1734462"/>
            <a:ext cx="1619250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大家都开始各抒己见</a:t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慢慢的都确定了同个方向去完成我的作品</a:t>
            </a: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0" flipH="false" flipV="false">
            <a:off x="4194790" y="1404750"/>
            <a:ext cx="329712" cy="329712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0" flipH="false" flipV="false">
            <a:off x="4510832" y="1404750"/>
            <a:ext cx="329712" cy="329712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0" flipH="false" flipV="false">
            <a:off x="4314104" y="1009096"/>
            <a:ext cx="329712" cy="329712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0" flipH="false" flipV="false">
            <a:off x="4573111" y="844240"/>
            <a:ext cx="329712" cy="329712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0" flipH="false" flipV="false">
            <a:off x="4996974" y="2178320"/>
            <a:ext cx="329712" cy="329712"/>
          </a:xfrm>
          <a:prstGeom prst="rect">
            <a:avLst/>
          </a:prstGeom>
        </p:spPr>
      </p:pic>
      <p:cxnSp>
        <p:nvCxnSpPr>
          <p:cNvPr name="Connector 29" id="29"/>
          <p:cNvCxnSpPr/>
          <p:nvPr/>
        </p:nvCxnSpPr>
        <p:spPr>
          <a:xfrm rot="-8100000" flipH="false" flipV="false">
            <a:off x="2770584" y="2888169"/>
            <a:ext cx="684746" cy="684746"/>
          </a:xfrm>
          <a:prstGeom prst="line">
            <a:avLst/>
          </a:prstGeom>
          <a:solidFill>
            <a:srgbClr val="DEE0E3">
              <a:alpha val="100000"/>
            </a:srgbClr>
          </a:solidFill>
          <a:ln w="9525">
            <a:solidFill>
              <a:srgbClr val="FFFFFF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name="Connector 30" id="30"/>
          <p:cNvCxnSpPr/>
          <p:nvPr/>
        </p:nvCxnSpPr>
        <p:spPr>
          <a:xfrm rot="-8100000" flipH="false" flipV="false">
            <a:off x="-132710" y="2241904"/>
            <a:ext cx="1208396" cy="1208396"/>
          </a:xfrm>
          <a:prstGeom prst="line">
            <a:avLst/>
          </a:prstGeom>
          <a:solidFill>
            <a:srgbClr val="DEE0E3">
              <a:alpha val="100000"/>
            </a:srgbClr>
          </a:solidFill>
          <a:ln w="9525">
            <a:solidFill>
              <a:srgbClr val="FFFFFF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name="Connector 31" id="31"/>
          <p:cNvCxnSpPr/>
          <p:nvPr/>
        </p:nvCxnSpPr>
        <p:spPr>
          <a:xfrm rot="-8100000" flipH="false" flipV="false">
            <a:off x="5443769" y="2820818"/>
            <a:ext cx="740542" cy="740542"/>
          </a:xfrm>
          <a:prstGeom prst="line">
            <a:avLst/>
          </a:prstGeom>
          <a:solidFill>
            <a:srgbClr val="DEE0E3">
              <a:alpha val="100000"/>
            </a:srgbClr>
          </a:solidFill>
          <a:ln w="9525">
            <a:solidFill>
              <a:srgbClr val="FFFFFF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name="AutoShape 32" id="32"/>
          <p:cNvSpPr/>
          <p:nvPr/>
        </p:nvSpPr>
        <p:spPr>
          <a:xfrm rot="0" flipH="false" flipV="false">
            <a:off x="5960326" y="2832302"/>
            <a:ext cx="1619250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时间紧张，</a:t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又陷入迷茫，</a:t>
            </a:r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还没搭建出整个bot效果</a:t>
            </a:r>
          </a:p>
        </p:txBody>
      </p:sp>
      <p:pic>
        <p:nvPicPr>
          <p:cNvPr name="Picture 33" id="33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0" flipH="false" flipV="false">
            <a:off x="5860073" y="2502591"/>
            <a:ext cx="329712" cy="329712"/>
          </a:xfrm>
          <a:prstGeom prst="rect">
            <a:avLst/>
          </a:prstGeom>
        </p:spPr>
      </p:pic>
      <p:sp>
        <p:nvSpPr>
          <p:cNvPr name="AutoShape 34" id="34"/>
          <p:cNvSpPr/>
          <p:nvPr/>
        </p:nvSpPr>
        <p:spPr>
          <a:xfrm rot="0" flipH="false" flipV="false">
            <a:off x="5604730" y="3903231"/>
            <a:ext cx="847725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ctr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周六</a:t>
            </a:r>
            <a:endParaRPr lang="en-US" sz="1100"/>
          </a:p>
          <a:p>
            <a:pPr algn="ctr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时间紧张/焦虑</a:t>
            </a:r>
          </a:p>
        </p:txBody>
      </p:sp>
      <p:cxnSp>
        <p:nvCxnSpPr>
          <p:cNvPr name="Connector 35" id="35"/>
          <p:cNvCxnSpPr/>
          <p:nvPr/>
        </p:nvCxnSpPr>
        <p:spPr>
          <a:xfrm rot="-8100000" flipH="false" flipV="false">
            <a:off x="6785051" y="2267942"/>
            <a:ext cx="1186825" cy="1186825"/>
          </a:xfrm>
          <a:prstGeom prst="line">
            <a:avLst/>
          </a:prstGeom>
          <a:solidFill>
            <a:srgbClr val="DEE0E3">
              <a:alpha val="100000"/>
            </a:srgbClr>
          </a:solidFill>
          <a:ln w="9525">
            <a:solidFill>
              <a:srgbClr val="FFFFFF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name="AutoShape 36" id="36"/>
          <p:cNvSpPr/>
          <p:nvPr/>
        </p:nvSpPr>
        <p:spPr>
          <a:xfrm rot="0" flipH="false" flipV="false">
            <a:off x="7524750" y="2186998"/>
            <a:ext cx="1619250" cy="34290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极限赶工</a:t>
            </a:r>
            <a:endParaRPr lang="en-US" sz="1100"/>
          </a:p>
          <a:p>
            <a:pPr algn="l" indent="0">
              <a:lnSpc>
                <a:spcPct val="100000"/>
              </a:lnSpc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在下午5点勉强调式出第一版</a:t>
            </a:r>
          </a:p>
        </p:txBody>
      </p:sp>
      <p:pic>
        <p:nvPicPr>
          <p:cNvPr name="Picture 37" id="37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0" flipH="false" flipV="false">
            <a:off x="7424497" y="1857287"/>
            <a:ext cx="329712" cy="329712"/>
          </a:xfrm>
          <a:prstGeom prst="rect">
            <a:avLst/>
          </a:prstGeom>
        </p:spPr>
      </p:pic>
      <p:sp>
        <p:nvSpPr>
          <p:cNvPr name="AutoShape 38" id="38"/>
          <p:cNvSpPr/>
          <p:nvPr/>
        </p:nvSpPr>
        <p:spPr>
          <a:xfrm rot="0" flipH="false" flipV="false">
            <a:off x="7524750" y="2609895"/>
            <a:ext cx="1619250" cy="1714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l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超多BUG等待我们解决</a:t>
            </a:r>
            <a:endParaRPr lang="en-US" sz="1100"/>
          </a:p>
        </p:txBody>
      </p:sp>
      <p:sp>
        <p:nvSpPr>
          <p:cNvPr name="AutoShape 39" id="39"/>
          <p:cNvSpPr/>
          <p:nvPr/>
        </p:nvSpPr>
        <p:spPr>
          <a:xfrm rot="0" flipH="false" flipV="false">
            <a:off x="7542586" y="3903231"/>
            <a:ext cx="1165946" cy="171450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anchor="ctr" rtlCol="false" lIns="0" rIns="0" tIns="0" bIns="0">
            <a:noAutofit/>
          </a:bodyPr>
          <a:lstStyle/>
          <a:p>
            <a:pPr algn="ctr" indent="0">
              <a:lnSpc>
                <a:spcPct val="100000"/>
              </a:lnSpc>
              <a:defRPr/>
            </a:pPr>
            <a:r>
              <a:rPr lang="en-US" b="false" i="false" strike="noStrike" u="none" sz="900">
                <a:solidFill>
                  <a:srgbClr val="FFFFFF"/>
                </a:solidFill>
                <a:latin typeface="Noto Sans SC"/>
              </a:rPr>
              <a:t>周一下午6点前提交</a:t>
            </a:r>
            <a:endParaRPr lang="en-US"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简洁时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自定义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自定义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