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59403-A9AB-4806-A2F1-962FF293F847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A8AD2-56C7-480B-B74E-D1CDBCB666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5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430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483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410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462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212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55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75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40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60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824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663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A9BD9-1E90-4D72-9C21-A9C38C2C1830}" type="datetimeFigureOut">
              <a:rPr lang="zh-CN" altLang="en-US" smtClean="0"/>
              <a:t>2024/2/18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2CB17-75A6-468F-BF20-2F26CD381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980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4" b="18985"/>
          <a:stretch/>
        </p:blipFill>
        <p:spPr>
          <a:xfrm>
            <a:off x="1821907" y="407504"/>
            <a:ext cx="4549076" cy="555597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" b="7392"/>
          <a:stretch/>
        </p:blipFill>
        <p:spPr>
          <a:xfrm>
            <a:off x="6498225" y="431015"/>
            <a:ext cx="4226098" cy="5508951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877784" y="6072808"/>
            <a:ext cx="2464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抖音</a:t>
            </a:r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259418" y="6027003"/>
            <a:ext cx="2464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视频</a:t>
            </a:r>
            <a:r>
              <a:rPr lang="zh-CN" altLang="en-US" sz="2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号</a:t>
            </a:r>
            <a:endParaRPr lang="en-US" altLang="zh-CN" sz="24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51476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黑体</vt:lpstr>
      <vt:lpstr>Arial</vt:lpstr>
      <vt:lpstr>Office 主题​​</vt:lpstr>
      <vt:lpstr>PowerPoint 演示文稿</vt:lpstr>
    </vt:vector>
  </TitlesOfParts>
  <Company>Qihoo360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张欣</dc:creator>
  <cp:lastModifiedBy>张欣</cp:lastModifiedBy>
  <cp:revision>4</cp:revision>
  <dcterms:created xsi:type="dcterms:W3CDTF">2024-02-18T05:45:04Z</dcterms:created>
  <dcterms:modified xsi:type="dcterms:W3CDTF">2024-02-18T05:52:15Z</dcterms:modified>
</cp:coreProperties>
</file>